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4131" r:id="rId4"/>
  </p:sldMasterIdLst>
  <p:notesMasterIdLst>
    <p:notesMasterId r:id="rId29"/>
  </p:notesMasterIdLst>
  <p:handoutMasterIdLst>
    <p:handoutMasterId r:id="rId30"/>
  </p:handoutMasterIdLst>
  <p:sldIdLst>
    <p:sldId id="256" r:id="rId5"/>
    <p:sldId id="258" r:id="rId6"/>
    <p:sldId id="305" r:id="rId7"/>
    <p:sldId id="334" r:id="rId8"/>
    <p:sldId id="329" r:id="rId9"/>
    <p:sldId id="1028" r:id="rId10"/>
    <p:sldId id="277" r:id="rId11"/>
    <p:sldId id="338" r:id="rId12"/>
    <p:sldId id="340" r:id="rId13"/>
    <p:sldId id="312" r:id="rId14"/>
    <p:sldId id="341" r:id="rId15"/>
    <p:sldId id="342" r:id="rId16"/>
    <p:sldId id="343" r:id="rId17"/>
    <p:sldId id="345" r:id="rId18"/>
    <p:sldId id="346" r:id="rId19"/>
    <p:sldId id="358" r:id="rId20"/>
    <p:sldId id="347" r:id="rId21"/>
    <p:sldId id="357" r:id="rId22"/>
    <p:sldId id="349" r:id="rId23"/>
    <p:sldId id="351" r:id="rId24"/>
    <p:sldId id="354" r:id="rId25"/>
    <p:sldId id="352" r:id="rId26"/>
    <p:sldId id="355" r:id="rId27"/>
    <p:sldId id="1029" r:id="rId28"/>
  </p:sldIdLst>
  <p:sldSz cx="9144000" cy="5143500" type="screen16x9"/>
  <p:notesSz cx="6858000" cy="9144000"/>
  <p:custDataLst>
    <p:tags r:id="rId31"/>
  </p:custDataLst>
  <p:defaultTextStyle>
    <a:defPPr>
      <a:defRPr lang="en-US"/>
    </a:defPPr>
    <a:lvl1pPr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1pPr>
    <a:lvl2pPr marL="4572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2pPr>
    <a:lvl3pPr marL="9144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3pPr>
    <a:lvl4pPr marL="13716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4pPr>
    <a:lvl5pPr marL="18288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5pPr>
    <a:lvl6pPr marL="22860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6pPr>
    <a:lvl7pPr marL="27432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7pPr>
    <a:lvl8pPr marL="32004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8pPr>
    <a:lvl9pPr marL="36576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9pPr>
  </p:defaultTextStyle>
  <p:extLst>
    <p:ext uri="{EFAFB233-063F-42B5-8137-9DF3F51BA10A}">
      <p15:sldGuideLst xmlns:p15="http://schemas.microsoft.com/office/powerpoint/2012/main">
        <p15:guide id="1" orient="horz" pos="1619">
          <p15:clr>
            <a:srgbClr val="A4A3A4"/>
          </p15:clr>
        </p15:guide>
        <p15:guide id="2" pos="2856">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ily Rideout" initials="ER" lastIdx="0" clrIdx="1"/>
  <p:cmAuthor id="1" name="Kathy Mueller" initials="KM" lastIdx="0" clrIdx="2"/>
  <p:cmAuthor id="2" name="Katherine Greene" initials="KG" lastIdx="0" clrIdx="3"/>
  <p:cmAuthor id="3" name="Tariela Adebiyi" initials="T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571872-6F90-D72B-439A-A8126D7870E6}" v="2" dt="2024-04-10T15:53:09.2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0"/>
    <p:restoredTop sz="84463" autoAdjust="0"/>
  </p:normalViewPr>
  <p:slideViewPr>
    <p:cSldViewPr snapToGrid="0" snapToObjects="1">
      <p:cViewPr varScale="1">
        <p:scale>
          <a:sx n="124" d="100"/>
          <a:sy n="124" d="100"/>
        </p:scale>
        <p:origin x="108" y="1698"/>
      </p:cViewPr>
      <p:guideLst>
        <p:guide orient="horz" pos="1619"/>
        <p:guide pos="2856"/>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125" d="100"/>
          <a:sy n="125" d="100"/>
        </p:scale>
        <p:origin x="1758" y="80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ximilien Lavigne" userId="S::mlavigne@redcross.ca::dba58faf-bcda-4436-b84d-4843aeacb1a1" providerId="AD" clId="Web-{78571872-6F90-D72B-439A-A8126D7870E6}"/>
    <pc:docChg chg="modSld">
      <pc:chgData name="Maximilien Lavigne" userId="S::mlavigne@redcross.ca::dba58faf-bcda-4436-b84d-4843aeacb1a1" providerId="AD" clId="Web-{78571872-6F90-D72B-439A-A8126D7870E6}" dt="2024-04-10T15:53:09.207" v="1" actId="20577"/>
      <pc:docMkLst>
        <pc:docMk/>
      </pc:docMkLst>
      <pc:sldChg chg="modSp">
        <pc:chgData name="Maximilien Lavigne" userId="S::mlavigne@redcross.ca::dba58faf-bcda-4436-b84d-4843aeacb1a1" providerId="AD" clId="Web-{78571872-6F90-D72B-439A-A8126D7870E6}" dt="2024-04-10T15:53:09.207" v="1" actId="20577"/>
        <pc:sldMkLst>
          <pc:docMk/>
          <pc:sldMk cId="4178024572" sldId="347"/>
        </pc:sldMkLst>
        <pc:spChg chg="mod">
          <ac:chgData name="Maximilien Lavigne" userId="S::mlavigne@redcross.ca::dba58faf-bcda-4436-b84d-4843aeacb1a1" providerId="AD" clId="Web-{78571872-6F90-D72B-439A-A8126D7870E6}" dt="2024-04-10T15:53:09.207" v="1" actId="20577"/>
          <ac:spMkLst>
            <pc:docMk/>
            <pc:sldMk cId="4178024572" sldId="347"/>
            <ac:spMk id="6" creationId="{1BD6A720-9497-405B-8D19-0AC47E0E53BB}"/>
          </ac:spMkLst>
        </pc:spChg>
      </pc:sldChg>
    </pc:docChg>
  </pc:docChgLst>
  <pc:docChgLst>
    <pc:chgData name="Maximilien Lavigne" userId="S::mlavigne@redcross.ca::dba58faf-bcda-4436-b84d-4843aeacb1a1" providerId="AD" clId="Web-{A8EE0748-1870-7011-48BB-0F1C40602398}"/>
    <pc:docChg chg="modSld">
      <pc:chgData name="Maximilien Lavigne" userId="S::mlavigne@redcross.ca::dba58faf-bcda-4436-b84d-4843aeacb1a1" providerId="AD" clId="Web-{A8EE0748-1870-7011-48BB-0F1C40602398}" dt="2024-03-13T14:21:22.729" v="32"/>
      <pc:docMkLst>
        <pc:docMk/>
      </pc:docMkLst>
      <pc:sldChg chg="modSp modNotes">
        <pc:chgData name="Maximilien Lavigne" userId="S::mlavigne@redcross.ca::dba58faf-bcda-4436-b84d-4843aeacb1a1" providerId="AD" clId="Web-{A8EE0748-1870-7011-48BB-0F1C40602398}" dt="2024-03-13T14:19:51.730" v="6"/>
        <pc:sldMkLst>
          <pc:docMk/>
          <pc:sldMk cId="240991842" sldId="258"/>
        </pc:sldMkLst>
        <pc:spChg chg="mod">
          <ac:chgData name="Maximilien Lavigne" userId="S::mlavigne@redcross.ca::dba58faf-bcda-4436-b84d-4843aeacb1a1" providerId="AD" clId="Web-{A8EE0748-1870-7011-48BB-0F1C40602398}" dt="2024-03-13T14:19:32.137" v="1" actId="20577"/>
          <ac:spMkLst>
            <pc:docMk/>
            <pc:sldMk cId="240991842" sldId="258"/>
            <ac:spMk id="16" creationId="{4C03D873-80B4-487B-AB43-C0616613B1C4}"/>
          </ac:spMkLst>
        </pc:spChg>
      </pc:sldChg>
      <pc:sldChg chg="modSp modNotes">
        <pc:chgData name="Maximilien Lavigne" userId="S::mlavigne@redcross.ca::dba58faf-bcda-4436-b84d-4843aeacb1a1" providerId="AD" clId="Web-{A8EE0748-1870-7011-48BB-0F1C40602398}" dt="2024-03-13T14:20:06.886" v="11"/>
        <pc:sldMkLst>
          <pc:docMk/>
          <pc:sldMk cId="3887500469" sldId="342"/>
        </pc:sldMkLst>
        <pc:graphicFrameChg chg="modGraphic">
          <ac:chgData name="Maximilien Lavigne" userId="S::mlavigne@redcross.ca::dba58faf-bcda-4436-b84d-4843aeacb1a1" providerId="AD" clId="Web-{A8EE0748-1870-7011-48BB-0F1C40602398}" dt="2024-03-13T14:20:02.558" v="9" actId="20577"/>
          <ac:graphicFrameMkLst>
            <pc:docMk/>
            <pc:sldMk cId="3887500469" sldId="342"/>
            <ac:graphicFrameMk id="7" creationId="{DE7E3C2B-91CD-4BF1-BDC8-1575E7A9B472}"/>
          </ac:graphicFrameMkLst>
        </pc:graphicFrameChg>
      </pc:sldChg>
      <pc:sldChg chg="modSp modNotes">
        <pc:chgData name="Maximilien Lavigne" userId="S::mlavigne@redcross.ca::dba58faf-bcda-4436-b84d-4843aeacb1a1" providerId="AD" clId="Web-{A8EE0748-1870-7011-48BB-0F1C40602398}" dt="2024-03-13T14:21:22.729" v="32"/>
        <pc:sldMkLst>
          <pc:docMk/>
          <pc:sldMk cId="2844242008" sldId="352"/>
        </pc:sldMkLst>
        <pc:spChg chg="mod">
          <ac:chgData name="Maximilien Lavigne" userId="S::mlavigne@redcross.ca::dba58faf-bcda-4436-b84d-4843aeacb1a1" providerId="AD" clId="Web-{A8EE0748-1870-7011-48BB-0F1C40602398}" dt="2024-03-13T14:21:19.526" v="26" actId="20577"/>
          <ac:spMkLst>
            <pc:docMk/>
            <pc:sldMk cId="2844242008" sldId="352"/>
            <ac:spMk id="6" creationId="{10A84AF6-4B87-4443-AD39-E94D4FE8E76B}"/>
          </ac:spMkLst>
        </pc:spChg>
      </pc:sldChg>
    </pc:docChg>
  </pc:docChgLst>
  <pc:docChgLst>
    <pc:chgData name="Maximilien Lavigne" userId="S::mlavigne@redcross.ca::dba58faf-bcda-4436-b84d-4843aeacb1a1" providerId="AD" clId="Web-{7FB9A10E-169E-8272-C496-E107B96C2DBF}"/>
    <pc:docChg chg="modSld">
      <pc:chgData name="Maximilien Lavigne" userId="S::mlavigne@redcross.ca::dba58faf-bcda-4436-b84d-4843aeacb1a1" providerId="AD" clId="Web-{7FB9A10E-169E-8272-C496-E107B96C2DBF}" dt="2024-02-16T18:03:32.052" v="3"/>
      <pc:docMkLst>
        <pc:docMk/>
      </pc:docMkLst>
      <pc:sldChg chg="modSp modNotes">
        <pc:chgData name="Maximilien Lavigne" userId="S::mlavigne@redcross.ca::dba58faf-bcda-4436-b84d-4843aeacb1a1" providerId="AD" clId="Web-{7FB9A10E-169E-8272-C496-E107B96C2DBF}" dt="2024-02-16T18:03:32.052" v="3"/>
        <pc:sldMkLst>
          <pc:docMk/>
          <pc:sldMk cId="156445186" sldId="343"/>
        </pc:sldMkLst>
        <pc:spChg chg="mod">
          <ac:chgData name="Maximilien Lavigne" userId="S::mlavigne@redcross.ca::dba58faf-bcda-4436-b84d-4843aeacb1a1" providerId="AD" clId="Web-{7FB9A10E-169E-8272-C496-E107B96C2DBF}" dt="2024-02-16T18:03:30.005" v="2" actId="20577"/>
          <ac:spMkLst>
            <pc:docMk/>
            <pc:sldMk cId="156445186" sldId="343"/>
            <ac:spMk id="9" creationId="{B5DF5244-7181-497E-9D28-FC4177EE8D24}"/>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1-9F6E-454E-B04F-BC3FE5C38014}"/>
              </c:ext>
            </c:extLst>
          </c:dPt>
          <c:dPt>
            <c:idx val="1"/>
            <c:bubble3D val="0"/>
            <c:spPr>
              <a:solidFill>
                <a:srgbClr val="9F9FA3"/>
              </a:solidFill>
              <a:ln w="19050">
                <a:solidFill>
                  <a:schemeClr val="lt1"/>
                </a:solid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3-9F6E-454E-B04F-BC3FE5C38014}"/>
              </c:ext>
            </c:extLst>
          </c:dPt>
          <c:cat>
            <c:strRef>
              <c:f>Sheet1!$A$2:$A$3</c:f>
              <c:strCache>
                <c:ptCount val="2"/>
                <c:pt idx="0">
                  <c:v>No</c:v>
                </c:pt>
                <c:pt idx="1">
                  <c:v>Yes</c:v>
                </c:pt>
              </c:strCache>
            </c:strRef>
          </c:cat>
          <c:val>
            <c:numRef>
              <c:f>Sheet1!$B$2:$B$3</c:f>
              <c:numCache>
                <c:formatCode>0%</c:formatCode>
                <c:ptCount val="2"/>
                <c:pt idx="0">
                  <c:v>0.68</c:v>
                </c:pt>
                <c:pt idx="1">
                  <c:v>0.32</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0-CD91-49EE-8692-83217C0A0456}"/>
            </c:ext>
          </c:extLst>
        </c:ser>
        <c:dLbls>
          <c:showLegendKey val="0"/>
          <c:showVal val="0"/>
          <c:showCatName val="0"/>
          <c:showSerName val="0"/>
          <c:showPercent val="0"/>
          <c:showBubbleSize val="0"/>
          <c:showLeaderLines val="1"/>
        </c:dLbls>
        <c:firstSliceAng val="114"/>
        <c:holeSize val="72"/>
      </c:doughnutChart>
      <c:spPr>
        <a:noFill/>
        <a:ln>
          <a:noFill/>
        </a:ln>
        <a:effectLst/>
      </c:spPr>
    </c:plotArea>
    <c:plotVisOnly val="1"/>
    <c:dispBlanksAs val="gap"/>
    <c:extLst xmlns:a14="http://schemas.microsoft.com/office/drawing/2010/main" xmlns:wp="http://schemas.openxmlformats.org/drawingml/2006/wordprocessingDrawing"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3888880610466E-2"/>
          <c:y val="0.11874999850988388"/>
          <c:w val="0.84722220897674561"/>
          <c:h val="0.76249998807907104"/>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1-2107-47BB-B509-BE3E03489C1C}"/>
              </c:ext>
            </c:extLst>
          </c:dPt>
          <c:dPt>
            <c:idx val="1"/>
            <c:bubble3D val="0"/>
            <c:spPr>
              <a:solidFill>
                <a:srgbClr val="9F9FA3"/>
              </a:solidFill>
              <a:ln w="19050">
                <a:solidFill>
                  <a:schemeClr val="lt1"/>
                </a:solid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3-2107-47BB-B509-BE3E03489C1C}"/>
              </c:ext>
            </c:extLst>
          </c:dPt>
          <c:cat>
            <c:strRef>
              <c:f>Sheet1!$A$2:$A$3</c:f>
              <c:strCache>
                <c:ptCount val="2"/>
                <c:pt idx="0">
                  <c:v>No</c:v>
                </c:pt>
                <c:pt idx="1">
                  <c:v>Yes</c:v>
                </c:pt>
              </c:strCache>
            </c:strRef>
          </c:cat>
          <c:val>
            <c:numRef>
              <c:f>Sheet1!$B$2:$B$3</c:f>
              <c:numCache>
                <c:formatCode>0%</c:formatCode>
                <c:ptCount val="2"/>
                <c:pt idx="0">
                  <c:v>0.49</c:v>
                </c:pt>
                <c:pt idx="1">
                  <c:v>0.51</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4-2107-47BB-B509-BE3E03489C1C}"/>
            </c:ext>
          </c:extLst>
        </c:ser>
        <c:dLbls>
          <c:showLegendKey val="0"/>
          <c:showVal val="0"/>
          <c:showCatName val="0"/>
          <c:showSerName val="0"/>
          <c:showPercent val="0"/>
          <c:showBubbleSize val="0"/>
          <c:showLeaderLines val="1"/>
        </c:dLbls>
        <c:firstSliceAng val="183"/>
        <c:holeSize val="72"/>
      </c:doughnutChart>
      <c:spPr>
        <a:noFill/>
        <a:ln>
          <a:noFill/>
        </a:ln>
        <a:effectLst/>
      </c:spPr>
    </c:plotArea>
    <c:plotVisOnly val="1"/>
    <c:dispBlanksAs val="gap"/>
    <c:extLst xmlns:a14="http://schemas.microsoft.com/office/drawing/2010/main" xmlns:wp="http://schemas.openxmlformats.org/drawingml/2006/wordprocessingDrawing"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1-8645-4082-998A-8ACD19961778}"/>
              </c:ext>
            </c:extLst>
          </c:dPt>
          <c:dPt>
            <c:idx val="1"/>
            <c:bubble3D val="0"/>
            <c:spPr>
              <a:solidFill>
                <a:srgbClr val="9F9FA3"/>
              </a:solidFill>
              <a:ln w="19050">
                <a:solidFill>
                  <a:schemeClr val="lt1"/>
                </a:solid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3-8645-4082-998A-8ACD19961778}"/>
              </c:ext>
            </c:extLst>
          </c:dPt>
          <c:cat>
            <c:strRef>
              <c:f>Sheet1!$A$2:$A$3</c:f>
              <c:strCache>
                <c:ptCount val="2"/>
                <c:pt idx="0">
                  <c:v>No</c:v>
                </c:pt>
                <c:pt idx="1">
                  <c:v>Yes</c:v>
                </c:pt>
              </c:strCache>
            </c:strRef>
          </c:cat>
          <c:val>
            <c:numRef>
              <c:f>Sheet1!$B$2:$B$3</c:f>
              <c:numCache>
                <c:formatCode>0%</c:formatCode>
                <c:ptCount val="2"/>
                <c:pt idx="0">
                  <c:v>0.25</c:v>
                </c:pt>
                <c:pt idx="1">
                  <c:v>0.75</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4-8645-4082-998A-8ACD19961778}"/>
            </c:ext>
          </c:extLst>
        </c:ser>
        <c:dLbls>
          <c:showLegendKey val="0"/>
          <c:showVal val="0"/>
          <c:showCatName val="0"/>
          <c:showSerName val="0"/>
          <c:showPercent val="0"/>
          <c:showBubbleSize val="0"/>
          <c:showLeaderLines val="1"/>
        </c:dLbls>
        <c:firstSliceAng val="270"/>
        <c:holeSize val="72"/>
      </c:doughnutChart>
      <c:spPr>
        <a:noFill/>
        <a:ln>
          <a:noFill/>
        </a:ln>
        <a:effectLst/>
      </c:spPr>
    </c:plotArea>
    <c:plotVisOnly val="1"/>
    <c:dispBlanksAs val="gap"/>
    <c:extLst xmlns:a14="http://schemas.microsoft.com/office/drawing/2010/main" xmlns:wp="http://schemas.openxmlformats.org/drawingml/2006/wordprocessingDrawing"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5592F4-C219-43BE-B3D6-674223E78776}"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a:p>
      </dgm:t>
    </dgm:pt>
    <dgm:pt modelId="{2144A37A-EB3D-454C-9637-F82BB9FBD11A}" type="parTrans" cxnId="{DD94D4C4-D0A6-4F6F-AB7D-CEAC1E1244D6}">
      <dgm:prSet/>
      <dgm:spPr/>
      <dgm:t>
        <a:bodyPr/>
        <a:lstStyle/>
        <a:p>
          <a:endParaRPr lang="en-US"/>
        </a:p>
      </dgm:t>
    </dgm:pt>
    <dgm:pt modelId="{5EB131FD-2CC2-4A0C-8279-A14EA448FFF9}">
      <dgm:prSet phldrT="[Text]" custT="1"/>
      <dgm:spPr>
        <a:solidFill>
          <a:srgbClr val="D7D7D8"/>
        </a:solidFill>
        <a:ln w="25400" cap="flat" cmpd="sng" algn="ctr">
          <a:solidFill>
            <a:schemeClr val="lt1">
              <a:hueOff val="0"/>
              <a:satOff val="0"/>
              <a:lumOff val="0"/>
              <a:alphaOff val="0"/>
            </a:schemeClr>
          </a:solidFill>
          <a:prstDash val="solid"/>
        </a:ln>
      </dgm:spPr>
      <dgm:t>
        <a:bodyPr/>
        <a:lstStyle/>
        <a:p>
          <a:pPr marL="0" lvl="0" indent="0" algn="ctr" defTabSz="711200">
            <a:lnSpc>
              <a:spcPct val="90000"/>
            </a:lnSpc>
            <a:spcBef>
              <a:spcPct val="0"/>
            </a:spcBef>
            <a:spcAft>
              <a:spcPct val="35000"/>
            </a:spcAft>
            <a:buNone/>
          </a:pPr>
          <a:r>
            <a:rPr lang="en-US" sz="1600" kern="1200" dirty="0">
              <a:solidFill>
                <a:srgbClr val="000000"/>
              </a:solidFill>
              <a:latin typeface="Arial" panose="020B0604020202020204" pitchFamily="34" charset="0"/>
              <a:ea typeface="Arial"/>
              <a:cs typeface="Arial" panose="020B0604020202020204" pitchFamily="34" charset="0"/>
            </a:rPr>
            <a:t>Participation</a:t>
          </a:r>
        </a:p>
      </dgm:t>
      <dgm:extLst>
        <a:ext uri="{E40237B7-FDA0-4F09-8148-C483321AD2D9}">
          <dgm14:cNvPr xmlns:dgm14="http://schemas.microsoft.com/office/drawing/2010/diagram" id="0" name="" descr="The program comprises 5 focus areas: Participation, emergency planning, facility and equipment, training and exercises, and extended community.&#10;"/>
        </a:ext>
      </dgm:extLst>
    </dgm:pt>
    <dgm:pt modelId="{C332E6EE-EBC3-4016-873E-DB046D13505A}" type="sibTrans" cxnId="{DD94D4C4-D0A6-4F6F-AB7D-CEAC1E1244D6}">
      <dgm:prSet/>
      <dgm:spPr/>
      <dgm:t>
        <a:bodyPr/>
        <a:lstStyle/>
        <a:p>
          <a:endParaRPr lang="en-US"/>
        </a:p>
      </dgm:t>
    </dgm:pt>
    <dgm:pt modelId="{B5CAB506-52F9-4DFD-89AF-A918E836E3CB}" type="parTrans" cxnId="{04FEFD05-AB68-4E16-8567-35951DE86B3A}">
      <dgm:prSet/>
      <dgm:spPr/>
      <dgm:t>
        <a:bodyPr/>
        <a:lstStyle/>
        <a:p>
          <a:endParaRPr lang="en-US"/>
        </a:p>
      </dgm:t>
    </dgm:pt>
    <dgm:pt modelId="{64183CB9-36F6-425B-B5A6-84AF46EE8487}">
      <dgm:prSet custT="1"/>
      <dgm:spPr>
        <a:solidFill>
          <a:srgbClr val="D7D7D8"/>
        </a:solidFill>
        <a:ln w="25400" cap="flat" cmpd="sng" algn="ctr">
          <a:solidFill>
            <a:schemeClr val="lt1">
              <a:hueOff val="0"/>
              <a:satOff val="0"/>
              <a:lumOff val="0"/>
              <a:alphaOff val="0"/>
            </a:schemeClr>
          </a:solidFill>
          <a:prstDash val="solid"/>
        </a:ln>
      </dgm:spPr>
      <dgm:t>
        <a:bodyPr/>
        <a:lstStyle/>
        <a:p>
          <a:r>
            <a:rPr lang="en-US" sz="1600" dirty="0" err="1">
              <a:solidFill>
                <a:schemeClr val="tx1"/>
              </a:solidFill>
              <a:latin typeface="Arial" panose="020B0604020202020204" pitchFamily="34" charset="0"/>
              <a:cs typeface="Arial" panose="020B0604020202020204" pitchFamily="34" charset="0"/>
            </a:rPr>
            <a:t>Préparation</a:t>
          </a:r>
          <a:r>
            <a:rPr lang="en-US" sz="1600" dirty="0">
              <a:solidFill>
                <a:schemeClr val="tx1"/>
              </a:solidFill>
              <a:latin typeface="Arial" panose="020B0604020202020204" pitchFamily="34" charset="0"/>
              <a:cs typeface="Arial" panose="020B0604020202020204" pitchFamily="34" charset="0"/>
            </a:rPr>
            <a:t> aux urgences</a:t>
          </a:r>
        </a:p>
      </dgm:t>
    </dgm:pt>
    <dgm:pt modelId="{F903732A-2168-48EE-8E87-02D108A29DD7}" type="sibTrans" cxnId="{04FEFD05-AB68-4E16-8567-35951DE86B3A}">
      <dgm:prSet/>
      <dgm:spPr/>
      <dgm:t>
        <a:bodyPr/>
        <a:lstStyle/>
        <a:p>
          <a:endParaRPr lang="en-US"/>
        </a:p>
      </dgm:t>
    </dgm:pt>
    <dgm:pt modelId="{51A711A5-7541-42BC-8E9F-A8854D216226}" type="parTrans" cxnId="{3D7A3F68-5484-457E-9CE9-F53BB390D9A7}">
      <dgm:prSet/>
      <dgm:spPr/>
      <dgm:t>
        <a:bodyPr/>
        <a:lstStyle/>
        <a:p>
          <a:endParaRPr lang="en-US"/>
        </a:p>
      </dgm:t>
    </dgm:pt>
    <dgm:pt modelId="{A3E6BCF2-F247-4CE4-AB42-985EBC26A5ED}">
      <dgm:prSet custT="1"/>
      <dgm:spPr>
        <a:solidFill>
          <a:srgbClr val="D7D7D8"/>
        </a:solidFill>
        <a:ln w="25400" cap="flat" cmpd="sng" algn="ctr">
          <a:solidFill>
            <a:schemeClr val="lt1">
              <a:hueOff val="0"/>
              <a:satOff val="0"/>
              <a:lumOff val="0"/>
              <a:alphaOff val="0"/>
            </a:schemeClr>
          </a:solidFill>
          <a:prstDash val="solid"/>
        </a:ln>
      </dgm:spPr>
      <dgm:t>
        <a:bodyPr/>
        <a:lstStyle/>
        <a:p>
          <a:pPr rtl="0"/>
          <a:r>
            <a:rPr lang="en-US" sz="1600" dirty="0" err="1">
              <a:solidFill>
                <a:schemeClr val="tx1"/>
              </a:solidFill>
              <a:latin typeface="Arial"/>
              <a:cs typeface="Arial"/>
            </a:rPr>
            <a:t>Locaux</a:t>
          </a:r>
          <a:r>
            <a:rPr lang="en-US" sz="1600" dirty="0">
              <a:solidFill>
                <a:schemeClr val="tx1"/>
              </a:solidFill>
              <a:latin typeface="Arial"/>
              <a:cs typeface="Arial"/>
            </a:rPr>
            <a:t> et </a:t>
          </a:r>
          <a:r>
            <a:rPr lang="en-US" sz="1600" dirty="0" err="1">
              <a:solidFill>
                <a:schemeClr val="tx1"/>
              </a:solidFill>
              <a:latin typeface="Arial"/>
              <a:cs typeface="Arial"/>
            </a:rPr>
            <a:t>équipement</a:t>
          </a:r>
          <a:endParaRPr lang="en-US" sz="1600" dirty="0">
            <a:solidFill>
              <a:schemeClr val="tx1"/>
            </a:solidFill>
            <a:latin typeface="Arial"/>
            <a:cs typeface="Arial"/>
          </a:endParaRPr>
        </a:p>
      </dgm:t>
    </dgm:pt>
    <dgm:pt modelId="{DEEC9923-6544-4B9E-A6B3-7910A18D35FD}" type="sibTrans" cxnId="{3D7A3F68-5484-457E-9CE9-F53BB390D9A7}">
      <dgm:prSet/>
      <dgm:spPr/>
      <dgm:t>
        <a:bodyPr/>
        <a:lstStyle/>
        <a:p>
          <a:endParaRPr lang="en-US"/>
        </a:p>
      </dgm:t>
    </dgm:pt>
    <dgm:pt modelId="{D3BA8373-8E72-410D-BFE3-13FDCF652ADA}" type="parTrans" cxnId="{21E74B53-A58B-4B98-8C2B-EB2297E01104}">
      <dgm:prSet/>
      <dgm:spPr/>
      <dgm:t>
        <a:bodyPr/>
        <a:lstStyle/>
        <a:p>
          <a:endParaRPr lang="en-US"/>
        </a:p>
      </dgm:t>
    </dgm:pt>
    <dgm:pt modelId="{5A0643CA-84AE-4F8D-84D5-5123FACDD57F}">
      <dgm:prSet phldrT="[Text]" custT="1"/>
      <dgm:spPr>
        <a:solidFill>
          <a:srgbClr val="D7D7D8"/>
        </a:solidFill>
        <a:ln w="25400" cap="flat" cmpd="sng" algn="ctr">
          <a:solidFill>
            <a:schemeClr val="lt1">
              <a:hueOff val="0"/>
              <a:satOff val="0"/>
              <a:lumOff val="0"/>
              <a:alphaOff val="0"/>
            </a:schemeClr>
          </a:solidFill>
          <a:prstDash val="solid"/>
        </a:ln>
      </dgm:spPr>
      <dgm:t>
        <a:bodyPr/>
        <a:lstStyle/>
        <a:p>
          <a:r>
            <a:rPr lang="en-US" sz="1750" dirty="0">
              <a:solidFill>
                <a:schemeClr val="tx1"/>
              </a:solidFill>
              <a:latin typeface="Arial" panose="020B0604020202020204" pitchFamily="34" charset="0"/>
              <a:cs typeface="Arial" panose="020B0604020202020204" pitchFamily="34" charset="0"/>
            </a:rPr>
            <a:t>Formation et </a:t>
          </a:r>
          <a:r>
            <a:rPr lang="en-US" sz="1750" dirty="0" err="1">
              <a:solidFill>
                <a:schemeClr val="tx1"/>
              </a:solidFill>
              <a:latin typeface="Arial" panose="020B0604020202020204" pitchFamily="34" charset="0"/>
              <a:cs typeface="Arial" panose="020B0604020202020204" pitchFamily="34" charset="0"/>
            </a:rPr>
            <a:t>exercices</a:t>
          </a:r>
          <a:endParaRPr lang="en-US" sz="1750" dirty="0">
            <a:solidFill>
              <a:schemeClr val="tx1"/>
            </a:solidFill>
            <a:latin typeface="Arial" panose="020B0604020202020204" pitchFamily="34" charset="0"/>
            <a:cs typeface="Arial" panose="020B0604020202020204" pitchFamily="34" charset="0"/>
          </a:endParaRPr>
        </a:p>
      </dgm:t>
    </dgm:pt>
    <dgm:pt modelId="{113EA39A-F2AB-4106-9DF7-5D3F9A468855}" type="sibTrans" cxnId="{21E74B53-A58B-4B98-8C2B-EB2297E01104}">
      <dgm:prSet/>
      <dgm:spPr/>
      <dgm:t>
        <a:bodyPr/>
        <a:lstStyle/>
        <a:p>
          <a:endParaRPr lang="en-US"/>
        </a:p>
      </dgm:t>
    </dgm:pt>
    <dgm:pt modelId="{FE6EDCAA-BDAE-4BE5-BB58-0A22347545FE}" type="parTrans" cxnId="{4B42DF72-F685-46B6-B0FE-80F883006F83}">
      <dgm:prSet/>
      <dgm:spPr/>
      <dgm:t>
        <a:bodyPr/>
        <a:lstStyle/>
        <a:p>
          <a:endParaRPr lang="en-US"/>
        </a:p>
      </dgm:t>
    </dgm:pt>
    <dgm:pt modelId="{2DC5ED48-36CE-4A48-84CE-DB22B5F5C980}">
      <dgm:prSet phldrT="[Text]" custT="1"/>
      <dgm:spPr>
        <a:solidFill>
          <a:srgbClr val="D7D7D8"/>
        </a:solidFill>
        <a:ln w="25400" cap="flat" cmpd="sng" algn="ctr">
          <a:solidFill>
            <a:schemeClr val="lt1">
              <a:hueOff val="0"/>
              <a:satOff val="0"/>
              <a:lumOff val="0"/>
              <a:alphaOff val="0"/>
            </a:schemeClr>
          </a:solidFill>
          <a:prstDash val="solid"/>
        </a:ln>
      </dgm:spPr>
      <dgm:t>
        <a:bodyPr/>
        <a:lstStyle/>
        <a:p>
          <a:r>
            <a:rPr lang="en-US" sz="1400" dirty="0">
              <a:solidFill>
                <a:schemeClr val="tx1"/>
              </a:solidFill>
              <a:latin typeface="Arial" panose="020B0604020202020204" pitchFamily="34" charset="0"/>
              <a:cs typeface="Arial" panose="020B0604020202020204" pitchFamily="34" charset="0"/>
            </a:rPr>
            <a:t>Ensemble de la </a:t>
          </a:r>
          <a:r>
            <a:rPr lang="en-US" sz="1400" dirty="0" err="1">
              <a:solidFill>
                <a:schemeClr val="tx1"/>
              </a:solidFill>
              <a:latin typeface="Arial" panose="020B0604020202020204" pitchFamily="34" charset="0"/>
              <a:cs typeface="Arial" panose="020B0604020202020204" pitchFamily="34" charset="0"/>
            </a:rPr>
            <a:t>communauté</a:t>
          </a:r>
          <a:endParaRPr lang="en-US" sz="1400" dirty="0">
            <a:solidFill>
              <a:schemeClr val="tx1"/>
            </a:solidFill>
            <a:latin typeface="Arial" panose="020B0604020202020204" pitchFamily="34" charset="0"/>
            <a:cs typeface="Arial" panose="020B0604020202020204" pitchFamily="34" charset="0"/>
          </a:endParaRPr>
        </a:p>
      </dgm:t>
    </dgm:pt>
    <dgm:pt modelId="{781BA1A4-5624-4FD9-8169-D48D26BA3421}" type="sibTrans" cxnId="{4B42DF72-F685-46B6-B0FE-80F883006F83}">
      <dgm:prSet/>
      <dgm:spPr/>
      <dgm:t>
        <a:bodyPr/>
        <a:lstStyle/>
        <a:p>
          <a:endParaRPr lang="en-US"/>
        </a:p>
      </dgm:t>
    </dgm:pt>
    <dgm:pt modelId="{97DC42F2-12C0-40B3-B664-9DFF2BEE0BCF}" type="pres">
      <dgm:prSet presAssocID="{C05592F4-C219-43BE-B3D6-674223E78776}" presName="Name0" presStyleCnt="0">
        <dgm:presLayoutVars>
          <dgm:dir/>
          <dgm:resizeHandles val="exact"/>
        </dgm:presLayoutVars>
      </dgm:prSet>
      <dgm:spPr/>
    </dgm:pt>
    <dgm:pt modelId="{53FB3625-F122-43D9-9997-CFED16EA5B51}" type="pres">
      <dgm:prSet presAssocID="{5EB131FD-2CC2-4A0C-8279-A14EA448FFF9}" presName="parTxOnly" presStyleLbl="node1" presStyleIdx="0" presStyleCnt="5">
        <dgm:presLayoutVars>
          <dgm:bulletEnabled val="1"/>
        </dgm:presLayoutVars>
      </dgm:prSet>
      <dgm:spPr/>
    </dgm:pt>
    <dgm:pt modelId="{E3BBE390-DF8E-4261-B7E0-FDDB6B2A7317}" type="pres">
      <dgm:prSet presAssocID="{C332E6EE-EBC3-4016-873E-DB046D13505A}" presName="parSpace" presStyleCnt="0"/>
      <dgm:spPr/>
    </dgm:pt>
    <dgm:pt modelId="{698A106B-9466-446C-9EDE-48A79325E96F}" type="pres">
      <dgm:prSet presAssocID="{64183CB9-36F6-425B-B5A6-84AF46EE8487}" presName="parTxOnly" presStyleLbl="node1" presStyleIdx="1" presStyleCnt="5">
        <dgm:presLayoutVars>
          <dgm:bulletEnabled val="1"/>
        </dgm:presLayoutVars>
      </dgm:prSet>
      <dgm:spPr/>
    </dgm:pt>
    <dgm:pt modelId="{33EDA97D-C05A-4B28-AF62-2BC296CB7BAB}" type="pres">
      <dgm:prSet presAssocID="{F903732A-2168-48EE-8E87-02D108A29DD7}" presName="parSpace" presStyleCnt="0"/>
      <dgm:spPr/>
    </dgm:pt>
    <dgm:pt modelId="{441A4DE1-38EC-4FA6-8F28-311E8B471261}" type="pres">
      <dgm:prSet presAssocID="{A3E6BCF2-F247-4CE4-AB42-985EBC26A5ED}" presName="parTxOnly" presStyleLbl="node1" presStyleIdx="2" presStyleCnt="5">
        <dgm:presLayoutVars>
          <dgm:bulletEnabled val="1"/>
        </dgm:presLayoutVars>
      </dgm:prSet>
      <dgm:spPr/>
    </dgm:pt>
    <dgm:pt modelId="{C851AA3A-BD4D-4E74-96AD-0C55FEE6210C}" type="pres">
      <dgm:prSet presAssocID="{DEEC9923-6544-4B9E-A6B3-7910A18D35FD}" presName="parSpace" presStyleCnt="0"/>
      <dgm:spPr/>
    </dgm:pt>
    <dgm:pt modelId="{E5A984E1-A28A-45CD-9866-EBF9E03BEFB5}" type="pres">
      <dgm:prSet presAssocID="{5A0643CA-84AE-4F8D-84D5-5123FACDD57F}" presName="parTxOnly" presStyleLbl="node1" presStyleIdx="3" presStyleCnt="5">
        <dgm:presLayoutVars>
          <dgm:bulletEnabled val="1"/>
        </dgm:presLayoutVars>
      </dgm:prSet>
      <dgm:spPr/>
    </dgm:pt>
    <dgm:pt modelId="{DCDF3967-666E-412F-956A-A3C3924E077E}" type="pres">
      <dgm:prSet presAssocID="{113EA39A-F2AB-4106-9DF7-5D3F9A468855}" presName="parSpace" presStyleCnt="0"/>
      <dgm:spPr/>
    </dgm:pt>
    <dgm:pt modelId="{BE219912-3334-478A-B6C9-91FD826474FA}" type="pres">
      <dgm:prSet presAssocID="{2DC5ED48-36CE-4A48-84CE-DB22B5F5C980}" presName="parTxOnly" presStyleLbl="node1" presStyleIdx="4" presStyleCnt="5">
        <dgm:presLayoutVars>
          <dgm:bulletEnabled val="1"/>
        </dgm:presLayoutVars>
      </dgm:prSet>
      <dgm:spPr/>
    </dgm:pt>
  </dgm:ptLst>
  <dgm:cxnLst>
    <dgm:cxn modelId="{04FEFD05-AB68-4E16-8567-35951DE86B3A}" srcId="{C05592F4-C219-43BE-B3D6-674223E78776}" destId="{64183CB9-36F6-425B-B5A6-84AF46EE8487}" srcOrd="1" destOrd="0" parTransId="{B5CAB506-52F9-4DFD-89AF-A918E836E3CB}" sibTransId="{F903732A-2168-48EE-8E87-02D108A29DD7}"/>
    <dgm:cxn modelId="{D80FC011-98F4-4144-B8FD-30F3E26B3AE1}" type="presOf" srcId="{C05592F4-C219-43BE-B3D6-674223E78776}" destId="{97DC42F2-12C0-40B3-B664-9DFF2BEE0BCF}" srcOrd="0" destOrd="0" presId="urn:microsoft.com/office/officeart/2005/8/layout/hChevron3"/>
    <dgm:cxn modelId="{B06EB160-4A7C-4651-80F1-84AA1123C676}" type="presOf" srcId="{5EB131FD-2CC2-4A0C-8279-A14EA448FFF9}" destId="{53FB3625-F122-43D9-9997-CFED16EA5B51}" srcOrd="0" destOrd="0" presId="urn:microsoft.com/office/officeart/2005/8/layout/hChevron3"/>
    <dgm:cxn modelId="{3D7A3F68-5484-457E-9CE9-F53BB390D9A7}" srcId="{C05592F4-C219-43BE-B3D6-674223E78776}" destId="{A3E6BCF2-F247-4CE4-AB42-985EBC26A5ED}" srcOrd="2" destOrd="0" parTransId="{51A711A5-7541-42BC-8E9F-A8854D216226}" sibTransId="{DEEC9923-6544-4B9E-A6B3-7910A18D35FD}"/>
    <dgm:cxn modelId="{AEA85E72-671B-4F90-B019-B21AE0F44610}" type="presOf" srcId="{64183CB9-36F6-425B-B5A6-84AF46EE8487}" destId="{698A106B-9466-446C-9EDE-48A79325E96F}" srcOrd="0" destOrd="0" presId="urn:microsoft.com/office/officeart/2005/8/layout/hChevron3"/>
    <dgm:cxn modelId="{4B42DF72-F685-46B6-B0FE-80F883006F83}" srcId="{C05592F4-C219-43BE-B3D6-674223E78776}" destId="{2DC5ED48-36CE-4A48-84CE-DB22B5F5C980}" srcOrd="4" destOrd="0" parTransId="{FE6EDCAA-BDAE-4BE5-BB58-0A22347545FE}" sibTransId="{781BA1A4-5624-4FD9-8169-D48D26BA3421}"/>
    <dgm:cxn modelId="{21E74B53-A58B-4B98-8C2B-EB2297E01104}" srcId="{C05592F4-C219-43BE-B3D6-674223E78776}" destId="{5A0643CA-84AE-4F8D-84D5-5123FACDD57F}" srcOrd="3" destOrd="0" parTransId="{D3BA8373-8E72-410D-BFE3-13FDCF652ADA}" sibTransId="{113EA39A-F2AB-4106-9DF7-5D3F9A468855}"/>
    <dgm:cxn modelId="{FEE12EBC-824F-45CD-A089-5D794ED7CE61}" type="presOf" srcId="{5A0643CA-84AE-4F8D-84D5-5123FACDD57F}" destId="{E5A984E1-A28A-45CD-9866-EBF9E03BEFB5}" srcOrd="0" destOrd="0" presId="urn:microsoft.com/office/officeart/2005/8/layout/hChevron3"/>
    <dgm:cxn modelId="{DD94D4C4-D0A6-4F6F-AB7D-CEAC1E1244D6}" srcId="{C05592F4-C219-43BE-B3D6-674223E78776}" destId="{5EB131FD-2CC2-4A0C-8279-A14EA448FFF9}" srcOrd="0" destOrd="0" parTransId="{2144A37A-EB3D-454C-9637-F82BB9FBD11A}" sibTransId="{C332E6EE-EBC3-4016-873E-DB046D13505A}"/>
    <dgm:cxn modelId="{EBF7AAFC-7902-489E-992C-6E8FF4E6B2D7}" type="presOf" srcId="{A3E6BCF2-F247-4CE4-AB42-985EBC26A5ED}" destId="{441A4DE1-38EC-4FA6-8F28-311E8B471261}" srcOrd="0" destOrd="0" presId="urn:microsoft.com/office/officeart/2005/8/layout/hChevron3"/>
    <dgm:cxn modelId="{DC923FFE-BAB1-4066-8CEF-C6A6A82190D3}" type="presOf" srcId="{2DC5ED48-36CE-4A48-84CE-DB22B5F5C980}" destId="{BE219912-3334-478A-B6C9-91FD826474FA}" srcOrd="0" destOrd="0" presId="urn:microsoft.com/office/officeart/2005/8/layout/hChevron3"/>
    <dgm:cxn modelId="{958D3D22-FD4A-4FF8-90F9-C4A1E579409E}" type="presParOf" srcId="{97DC42F2-12C0-40B3-B664-9DFF2BEE0BCF}" destId="{53FB3625-F122-43D9-9997-CFED16EA5B51}" srcOrd="0" destOrd="0" presId="urn:microsoft.com/office/officeart/2005/8/layout/hChevron3"/>
    <dgm:cxn modelId="{EC950788-906E-476B-B5EF-065122CD0D32}" type="presParOf" srcId="{97DC42F2-12C0-40B3-B664-9DFF2BEE0BCF}" destId="{E3BBE390-DF8E-4261-B7E0-FDDB6B2A7317}" srcOrd="1" destOrd="0" presId="urn:microsoft.com/office/officeart/2005/8/layout/hChevron3"/>
    <dgm:cxn modelId="{81594F28-71E0-481A-87EF-828149604FCE}" type="presParOf" srcId="{97DC42F2-12C0-40B3-B664-9DFF2BEE0BCF}" destId="{698A106B-9466-446C-9EDE-48A79325E96F}" srcOrd="2" destOrd="0" presId="urn:microsoft.com/office/officeart/2005/8/layout/hChevron3"/>
    <dgm:cxn modelId="{65C6B191-8C7C-45C6-88DF-CD690EB979FD}" type="presParOf" srcId="{97DC42F2-12C0-40B3-B664-9DFF2BEE0BCF}" destId="{33EDA97D-C05A-4B28-AF62-2BC296CB7BAB}" srcOrd="3" destOrd="0" presId="urn:microsoft.com/office/officeart/2005/8/layout/hChevron3"/>
    <dgm:cxn modelId="{8912498F-52CB-4C97-9A1A-77910BBD3835}" type="presParOf" srcId="{97DC42F2-12C0-40B3-B664-9DFF2BEE0BCF}" destId="{441A4DE1-38EC-4FA6-8F28-311E8B471261}" srcOrd="4" destOrd="0" presId="urn:microsoft.com/office/officeart/2005/8/layout/hChevron3"/>
    <dgm:cxn modelId="{82A6030D-2971-49E2-8B5E-5B53D55ABA2A}" type="presParOf" srcId="{97DC42F2-12C0-40B3-B664-9DFF2BEE0BCF}" destId="{C851AA3A-BD4D-4E74-96AD-0C55FEE6210C}" srcOrd="5" destOrd="0" presId="urn:microsoft.com/office/officeart/2005/8/layout/hChevron3"/>
    <dgm:cxn modelId="{BF9CE014-D222-4EFA-9962-E39CD6188F41}" type="presParOf" srcId="{97DC42F2-12C0-40B3-B664-9DFF2BEE0BCF}" destId="{E5A984E1-A28A-45CD-9866-EBF9E03BEFB5}" srcOrd="6" destOrd="0" presId="urn:microsoft.com/office/officeart/2005/8/layout/hChevron3"/>
    <dgm:cxn modelId="{D787BA9A-3FFC-4A3F-97C7-C479FEC1B10B}" type="presParOf" srcId="{97DC42F2-12C0-40B3-B664-9DFF2BEE0BCF}" destId="{DCDF3967-666E-412F-956A-A3C3924E077E}" srcOrd="7" destOrd="0" presId="urn:microsoft.com/office/officeart/2005/8/layout/hChevron3"/>
    <dgm:cxn modelId="{1674245F-973D-47D6-A3E3-1541BF9F9088}" type="presParOf" srcId="{97DC42F2-12C0-40B3-B664-9DFF2BEE0BCF}" destId="{BE219912-3334-478A-B6C9-91FD826474FA}"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2.xml><?xml version="1.0" encoding="utf-8"?>
<dgm:dataModel xmlns:dgm="http://schemas.openxmlformats.org/drawingml/2006/diagram" xmlns:a="http://schemas.openxmlformats.org/drawingml/2006/main">
  <dgm:ptLst>
    <dgm:pt modelId="{CEF8F352-65E1-46BF-B69C-7A931CC40E3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0E45B342-7A95-4171-A2F2-19ADAFA3BA7D}" type="parTrans" cxnId="{1CA90213-A760-4197-956D-43FBC379E883}">
      <dgm:prSet/>
      <dgm:spPr/>
      <dgm:t>
        <a:bodyPr/>
        <a:lstStyle/>
        <a:p>
          <a:endParaRPr lang="en-US"/>
        </a:p>
      </dgm:t>
    </dgm:pt>
    <dgm:pt modelId="{EED580AF-1854-4102-9523-A8E51555723C}">
      <dgm:prSet phldrT="[Text]" custT="1"/>
      <dgm:spPr>
        <a:noFill/>
      </dgm:spPr>
      <dgm:t>
        <a:bodyPr/>
        <a:lstStyle/>
        <a:p>
          <a:r>
            <a:rPr lang="en-US" sz="2200" b="1">
              <a:solidFill>
                <a:srgbClr val="6D6E70"/>
              </a:solidFill>
              <a:latin typeface="Arial" panose="020B0604020202020204" pitchFamily="34" charset="0"/>
              <a:cs typeface="Arial" panose="020B0604020202020204" pitchFamily="34" charset="0"/>
            </a:rPr>
            <a:t>Organisation</a:t>
          </a:r>
        </a:p>
        <a:p>
          <a:r>
            <a:rPr lang="en-US" sz="2200" b="1">
              <a:solidFill>
                <a:srgbClr val="6D6E70"/>
              </a:solidFill>
              <a:latin typeface="Arial" panose="020B0604020202020204" pitchFamily="34" charset="0"/>
              <a:cs typeface="Arial" panose="020B0604020202020204" pitchFamily="34" charset="0"/>
            </a:rPr>
            <a:t>(siège social)</a:t>
          </a:r>
        </a:p>
      </dgm:t>
    </dgm:pt>
    <dgm:pt modelId="{8CC47248-EDC9-4F70-864D-720244ED8465}" type="parTrans" cxnId="{996B4900-D98E-427B-A5C6-3274BF69FF38}">
      <dgm:prSet custT="1"/>
      <dgm:spPr>
        <a:solidFill>
          <a:srgbClr val="6F7072"/>
        </a:solidFill>
        <a:ln>
          <a:solidFill>
            <a:srgbClr val="6F7072"/>
          </a:solidFill>
        </a:ln>
      </dgm:spPr>
      <dgm:t>
        <a:bodyPr/>
        <a:lstStyle/>
        <a:p>
          <a:endParaRPr lang="en-US" sz="2200" b="1">
            <a:solidFill>
              <a:srgbClr val="6D6E70"/>
            </a:solidFill>
            <a:latin typeface="Arial" panose="020B0604020202020204" pitchFamily="34" charset="0"/>
            <a:cs typeface="Arial" panose="020B0604020202020204" pitchFamily="34" charset="0"/>
          </a:endParaRPr>
        </a:p>
      </dgm:t>
    </dgm:pt>
    <dgm:pt modelId="{F9E9DC90-3B60-4213-9D0F-A23A36925944}">
      <dgm:prSet phldrT="[Text]" custT="1"/>
      <dgm:spPr>
        <a:noFill/>
      </dgm:spPr>
      <dgm:t>
        <a:bodyPr/>
        <a:lstStyle/>
        <a:p>
          <a:r>
            <a:rPr lang="en-US" sz="2200" b="1">
              <a:solidFill>
                <a:srgbClr val="6D6E70"/>
              </a:solidFill>
              <a:latin typeface="Arial" panose="020B0604020202020204" pitchFamily="34" charset="0"/>
              <a:cs typeface="Arial" panose="020B0604020202020204" pitchFamily="34" charset="0"/>
            </a:rPr>
            <a:t>Site 1</a:t>
          </a:r>
          <a:br>
            <a:rPr lang="en-US" sz="2200" b="1">
              <a:solidFill>
                <a:srgbClr val="6D6E70"/>
              </a:solidFill>
              <a:latin typeface="Arial" panose="020B0604020202020204" pitchFamily="34" charset="0"/>
              <a:cs typeface="Arial" panose="020B0604020202020204" pitchFamily="34" charset="0"/>
            </a:rPr>
          </a:br>
          <a:r>
            <a:rPr lang="en-US" sz="2200" b="1">
              <a:solidFill>
                <a:srgbClr val="6D6E70"/>
              </a:solidFill>
              <a:latin typeface="Arial" panose="020B0604020202020204" pitchFamily="34" charset="0"/>
              <a:cs typeface="Arial" panose="020B0604020202020204" pitchFamily="34" charset="0"/>
            </a:rPr>
            <a:t>(Calgary)</a:t>
          </a:r>
        </a:p>
      </dgm:t>
    </dgm:pt>
    <dgm:pt modelId="{766DF9EA-DB63-4AF8-A521-965E6BCDEC41}" type="sibTrans" cxnId="{996B4900-D98E-427B-A5C6-3274BF69FF38}">
      <dgm:prSet/>
      <dgm:spPr/>
      <dgm:t>
        <a:bodyPr/>
        <a:lstStyle/>
        <a:p>
          <a:endParaRPr lang="en-US"/>
        </a:p>
      </dgm:t>
    </dgm:pt>
    <dgm:pt modelId="{1111919D-A913-4076-8B2F-485498DCE55D}" type="parTrans" cxnId="{75609C5E-4661-483B-9D0A-122F8FC5B09C}">
      <dgm:prSet custT="1"/>
      <dgm:spPr>
        <a:noFill/>
        <a:ln>
          <a:solidFill>
            <a:srgbClr val="6F7072"/>
          </a:solidFill>
        </a:ln>
      </dgm:spPr>
      <dgm:t>
        <a:bodyPr/>
        <a:lstStyle/>
        <a:p>
          <a:endParaRPr lang="en-US" sz="2200" b="1">
            <a:solidFill>
              <a:srgbClr val="6D6E70"/>
            </a:solidFill>
            <a:latin typeface="Arial" panose="020B0604020202020204" pitchFamily="34" charset="0"/>
            <a:cs typeface="Arial" panose="020B0604020202020204" pitchFamily="34" charset="0"/>
          </a:endParaRPr>
        </a:p>
      </dgm:t>
    </dgm:pt>
    <dgm:pt modelId="{EB707BCA-866A-4948-A5E0-C1E082C8CF89}">
      <dgm:prSet phldrT="[Text]" custT="1"/>
      <dgm:spPr>
        <a:noFill/>
      </dgm:spPr>
      <dgm:t>
        <a:bodyPr/>
        <a:lstStyle/>
        <a:p>
          <a:r>
            <a:rPr lang="en-US" sz="2200" b="1">
              <a:solidFill>
                <a:srgbClr val="6D6E70"/>
              </a:solidFill>
              <a:latin typeface="Arial" panose="020B0604020202020204" pitchFamily="34" charset="0"/>
              <a:cs typeface="Arial" panose="020B0604020202020204" pitchFamily="34" charset="0"/>
            </a:rPr>
            <a:t>Site 2</a:t>
          </a:r>
          <a:br>
            <a:rPr lang="en-US" sz="2200" b="1">
              <a:solidFill>
                <a:srgbClr val="6D6E70"/>
              </a:solidFill>
              <a:latin typeface="Arial" panose="020B0604020202020204" pitchFamily="34" charset="0"/>
              <a:cs typeface="Arial" panose="020B0604020202020204" pitchFamily="34" charset="0"/>
            </a:rPr>
          </a:br>
          <a:r>
            <a:rPr lang="en-US" sz="2200" b="1">
              <a:solidFill>
                <a:srgbClr val="6D6E70"/>
              </a:solidFill>
              <a:latin typeface="Arial" panose="020B0604020202020204" pitchFamily="34" charset="0"/>
              <a:cs typeface="Arial" panose="020B0604020202020204" pitchFamily="34" charset="0"/>
            </a:rPr>
            <a:t>(Edmonton)</a:t>
          </a:r>
        </a:p>
      </dgm:t>
    </dgm:pt>
    <dgm:pt modelId="{A0E7C888-899C-4303-A0A1-56A6BE09A690}" type="sibTrans" cxnId="{75609C5E-4661-483B-9D0A-122F8FC5B09C}">
      <dgm:prSet/>
      <dgm:spPr/>
      <dgm:t>
        <a:bodyPr/>
        <a:lstStyle/>
        <a:p>
          <a:endParaRPr lang="en-US"/>
        </a:p>
      </dgm:t>
    </dgm:pt>
    <dgm:pt modelId="{F8E40594-326B-459F-9774-08D77FB624B5}" type="parTrans" cxnId="{D7009D2D-90C2-48AC-AB13-9E219FD66B64}">
      <dgm:prSet custT="1"/>
      <dgm:spPr>
        <a:noFill/>
        <a:ln>
          <a:solidFill>
            <a:srgbClr val="6F7072"/>
          </a:solidFill>
        </a:ln>
      </dgm:spPr>
      <dgm:t>
        <a:bodyPr/>
        <a:lstStyle/>
        <a:p>
          <a:endParaRPr lang="en-US" sz="2200" b="1">
            <a:solidFill>
              <a:srgbClr val="6D6E70"/>
            </a:solidFill>
            <a:latin typeface="Arial" panose="020B0604020202020204" pitchFamily="34" charset="0"/>
            <a:cs typeface="Arial" panose="020B0604020202020204" pitchFamily="34" charset="0"/>
          </a:endParaRPr>
        </a:p>
      </dgm:t>
    </dgm:pt>
    <dgm:pt modelId="{4F98F206-2ECF-46D6-9309-BBE21901A2BC}">
      <dgm:prSet phldrT="[Text]" custT="1"/>
      <dgm:spPr>
        <a:noFill/>
      </dgm:spPr>
      <dgm:t>
        <a:bodyPr/>
        <a:lstStyle/>
        <a:p>
          <a:r>
            <a:rPr lang="en-US" sz="2200" b="1">
              <a:solidFill>
                <a:srgbClr val="6D6E70"/>
              </a:solidFill>
              <a:latin typeface="Arial" panose="020B0604020202020204" pitchFamily="34" charset="0"/>
              <a:cs typeface="Arial" panose="020B0604020202020204" pitchFamily="34" charset="0"/>
            </a:rPr>
            <a:t>Site 3</a:t>
          </a:r>
          <a:br>
            <a:rPr lang="en-US" sz="2200" b="1">
              <a:solidFill>
                <a:srgbClr val="6D6E70"/>
              </a:solidFill>
              <a:latin typeface="Arial" panose="020B0604020202020204" pitchFamily="34" charset="0"/>
              <a:cs typeface="Arial" panose="020B0604020202020204" pitchFamily="34" charset="0"/>
            </a:rPr>
          </a:br>
          <a:r>
            <a:rPr lang="en-US" sz="2200" b="1">
              <a:solidFill>
                <a:srgbClr val="6D6E70"/>
              </a:solidFill>
              <a:latin typeface="Arial" panose="020B0604020202020204" pitchFamily="34" charset="0"/>
              <a:cs typeface="Arial" panose="020B0604020202020204" pitchFamily="34" charset="0"/>
            </a:rPr>
            <a:t>(Toronto)</a:t>
          </a:r>
        </a:p>
      </dgm:t>
    </dgm:pt>
    <dgm:pt modelId="{440E8663-DD85-4A8F-9F4F-BACADD9DD732}" type="sibTrans" cxnId="{D7009D2D-90C2-48AC-AB13-9E219FD66B64}">
      <dgm:prSet/>
      <dgm:spPr/>
      <dgm:t>
        <a:bodyPr/>
        <a:lstStyle/>
        <a:p>
          <a:endParaRPr lang="en-US"/>
        </a:p>
      </dgm:t>
    </dgm:pt>
    <dgm:pt modelId="{57760FE6-C465-4882-8A77-C6FE376C0116}" type="parTrans" cxnId="{4988E3E7-4374-481C-A428-BE05DD95EDFB}">
      <dgm:prSet custT="1"/>
      <dgm:spPr>
        <a:noFill/>
        <a:ln>
          <a:solidFill>
            <a:srgbClr val="6F7072"/>
          </a:solidFill>
        </a:ln>
      </dgm:spPr>
      <dgm:t>
        <a:bodyPr/>
        <a:lstStyle/>
        <a:p>
          <a:endParaRPr lang="en-US" sz="2200" b="1">
            <a:solidFill>
              <a:srgbClr val="6D6E70"/>
            </a:solidFill>
            <a:latin typeface="Arial" panose="020B0604020202020204" pitchFamily="34" charset="0"/>
            <a:cs typeface="Arial" panose="020B0604020202020204" pitchFamily="34" charset="0"/>
          </a:endParaRPr>
        </a:p>
      </dgm:t>
    </dgm:pt>
    <dgm:pt modelId="{13062CC3-21EF-4973-A08D-08A8AD5811D4}">
      <dgm:prSet custT="1"/>
      <dgm:spPr>
        <a:noFill/>
      </dgm:spPr>
      <dgm:t>
        <a:bodyPr/>
        <a:lstStyle/>
        <a:p>
          <a:r>
            <a:rPr lang="en-US" sz="2200" b="1">
              <a:solidFill>
                <a:srgbClr val="6D6E70"/>
              </a:solidFill>
              <a:latin typeface="Arial" panose="020B0604020202020204" pitchFamily="34" charset="0"/>
              <a:cs typeface="Arial" panose="020B0604020202020204" pitchFamily="34" charset="0"/>
            </a:rPr>
            <a:t>Site 4</a:t>
          </a:r>
          <a:br>
            <a:rPr lang="en-US" sz="2200" b="1">
              <a:solidFill>
                <a:srgbClr val="6D6E70"/>
              </a:solidFill>
              <a:latin typeface="Arial" panose="020B0604020202020204" pitchFamily="34" charset="0"/>
              <a:cs typeface="Arial" panose="020B0604020202020204" pitchFamily="34" charset="0"/>
            </a:rPr>
          </a:br>
          <a:r>
            <a:rPr lang="en-US" sz="2200" b="1">
              <a:solidFill>
                <a:srgbClr val="6D6E70"/>
              </a:solidFill>
              <a:latin typeface="Arial" panose="020B0604020202020204" pitchFamily="34" charset="0"/>
              <a:cs typeface="Arial" panose="020B0604020202020204" pitchFamily="34" charset="0"/>
            </a:rPr>
            <a:t>(Vancouver)</a:t>
          </a:r>
        </a:p>
      </dgm:t>
    </dgm:pt>
    <dgm:pt modelId="{BE264365-C8DD-452E-8059-2052AB0FAF29}" type="sibTrans" cxnId="{4988E3E7-4374-481C-A428-BE05DD95EDFB}">
      <dgm:prSet/>
      <dgm:spPr/>
      <dgm:t>
        <a:bodyPr/>
        <a:lstStyle/>
        <a:p>
          <a:endParaRPr lang="en-US"/>
        </a:p>
      </dgm:t>
    </dgm:pt>
    <dgm:pt modelId="{2927256A-510D-4A43-AEE9-039D81FC6A5F}" type="sibTrans" cxnId="{1CA90213-A760-4197-956D-43FBC379E883}">
      <dgm:prSet/>
      <dgm:spPr/>
      <dgm:t>
        <a:bodyPr/>
        <a:lstStyle/>
        <a:p>
          <a:endParaRPr lang="en-US"/>
        </a:p>
      </dgm:t>
    </dgm:pt>
    <dgm:pt modelId="{AF923820-189F-48B1-BA13-670FCD8BFA30}" type="pres">
      <dgm:prSet presAssocID="{CEF8F352-65E1-46BF-B69C-7A931CC40E31}" presName="hierChild1" presStyleCnt="0">
        <dgm:presLayoutVars>
          <dgm:orgChart val="1"/>
          <dgm:chPref val="1"/>
          <dgm:dir/>
          <dgm:animOne val="branch"/>
          <dgm:animLvl val="lvl"/>
          <dgm:resizeHandles/>
        </dgm:presLayoutVars>
      </dgm:prSet>
      <dgm:spPr/>
    </dgm:pt>
    <dgm:pt modelId="{C0218969-2389-42CF-9467-B08AFD54BBFC}" type="pres">
      <dgm:prSet presAssocID="{EED580AF-1854-4102-9523-A8E51555723C}" presName="hierRoot1" presStyleCnt="0">
        <dgm:presLayoutVars>
          <dgm:hierBranch val="init"/>
        </dgm:presLayoutVars>
      </dgm:prSet>
      <dgm:spPr/>
    </dgm:pt>
    <dgm:pt modelId="{627EAA5B-EE59-4AD3-BD10-CBABE7324F7A}" type="pres">
      <dgm:prSet presAssocID="{EED580AF-1854-4102-9523-A8E51555723C}" presName="rootComposite1" presStyleCnt="0"/>
      <dgm:spPr/>
    </dgm:pt>
    <dgm:pt modelId="{912946C8-6744-404D-9EF7-594F56588088}" type="pres">
      <dgm:prSet presAssocID="{EED580AF-1854-4102-9523-A8E51555723C}" presName="rootText1" presStyleLbl="node0" presStyleIdx="0" presStyleCnt="1" custScaleX="164718">
        <dgm:presLayoutVars>
          <dgm:chPref val="3"/>
        </dgm:presLayoutVars>
      </dgm:prSet>
      <dgm:spPr/>
    </dgm:pt>
    <dgm:pt modelId="{55D5A4AF-EE9E-48DC-BC38-0315BA317885}" type="pres">
      <dgm:prSet presAssocID="{EED580AF-1854-4102-9523-A8E51555723C}" presName="rootConnector1" presStyleLbl="node1" presStyleIdx="0" presStyleCnt="0"/>
      <dgm:spPr/>
    </dgm:pt>
    <dgm:pt modelId="{538490B4-F43A-4182-898C-6099783EA016}" type="pres">
      <dgm:prSet presAssocID="{EED580AF-1854-4102-9523-A8E51555723C}" presName="hierChild2" presStyleCnt="0"/>
      <dgm:spPr/>
    </dgm:pt>
    <dgm:pt modelId="{283F9667-6A8F-4169-A983-9F42D82DC200}" type="pres">
      <dgm:prSet presAssocID="{8CC47248-EDC9-4F70-864D-720244ED8465}" presName="Name37" presStyleLbl="parChTrans1D2" presStyleIdx="0" presStyleCnt="4"/>
      <dgm:spPr/>
    </dgm:pt>
    <dgm:pt modelId="{64BEC330-7B2F-48C7-AFAE-13D5C3319D45}" type="pres">
      <dgm:prSet presAssocID="{F9E9DC90-3B60-4213-9D0F-A23A36925944}" presName="hierRoot2" presStyleCnt="0">
        <dgm:presLayoutVars>
          <dgm:hierBranch val="init"/>
        </dgm:presLayoutVars>
      </dgm:prSet>
      <dgm:spPr/>
    </dgm:pt>
    <dgm:pt modelId="{9F0A1D6F-8620-4C76-860B-7A1B68412EC2}" type="pres">
      <dgm:prSet presAssocID="{F9E9DC90-3B60-4213-9D0F-A23A36925944}" presName="rootComposite" presStyleCnt="0"/>
      <dgm:spPr/>
    </dgm:pt>
    <dgm:pt modelId="{17C14980-27B5-4EFB-95FA-23770DAE6030}" type="pres">
      <dgm:prSet presAssocID="{F9E9DC90-3B60-4213-9D0F-A23A36925944}" presName="rootText" presStyleLbl="node2" presStyleIdx="0" presStyleCnt="4" custScaleX="153846">
        <dgm:presLayoutVars>
          <dgm:chPref val="3"/>
        </dgm:presLayoutVars>
      </dgm:prSet>
      <dgm:spPr/>
    </dgm:pt>
    <dgm:pt modelId="{F3E78728-F4A4-4296-B571-F57D418EAEBA}" type="pres">
      <dgm:prSet presAssocID="{F9E9DC90-3B60-4213-9D0F-A23A36925944}" presName="rootConnector" presStyleLbl="node2" presStyleIdx="0" presStyleCnt="4"/>
      <dgm:spPr/>
    </dgm:pt>
    <dgm:pt modelId="{275331CB-EF3F-4372-9949-8ECCF072D7CC}" type="pres">
      <dgm:prSet presAssocID="{F9E9DC90-3B60-4213-9D0F-A23A36925944}" presName="hierChild4" presStyleCnt="0"/>
      <dgm:spPr/>
    </dgm:pt>
    <dgm:pt modelId="{3E27EFF2-72D4-4F97-BBC8-D426CF88836B}" type="pres">
      <dgm:prSet presAssocID="{F9E9DC90-3B60-4213-9D0F-A23A36925944}" presName="hierChild5" presStyleCnt="0"/>
      <dgm:spPr/>
    </dgm:pt>
    <dgm:pt modelId="{76545355-08A0-45A1-A82C-D6F2B7B5C08C}" type="pres">
      <dgm:prSet presAssocID="{1111919D-A913-4076-8B2F-485498DCE55D}" presName="Name37" presStyleLbl="parChTrans1D2" presStyleIdx="1" presStyleCnt="4"/>
      <dgm:spPr/>
    </dgm:pt>
    <dgm:pt modelId="{CF36A481-9651-4C8B-982C-CDD0F17B1A90}" type="pres">
      <dgm:prSet presAssocID="{EB707BCA-866A-4948-A5E0-C1E082C8CF89}" presName="hierRoot2" presStyleCnt="0">
        <dgm:presLayoutVars>
          <dgm:hierBranch val="init"/>
        </dgm:presLayoutVars>
      </dgm:prSet>
      <dgm:spPr/>
    </dgm:pt>
    <dgm:pt modelId="{B9C00FE4-78C5-4B7D-BC1C-F158BC678F9B}" type="pres">
      <dgm:prSet presAssocID="{EB707BCA-866A-4948-A5E0-C1E082C8CF89}" presName="rootComposite" presStyleCnt="0"/>
      <dgm:spPr/>
    </dgm:pt>
    <dgm:pt modelId="{C674E68D-7045-4827-B8B3-6D30DD2360FC}" type="pres">
      <dgm:prSet presAssocID="{EB707BCA-866A-4948-A5E0-C1E082C8CF89}" presName="rootText" presStyleLbl="node2" presStyleIdx="1" presStyleCnt="4" custScaleX="109842">
        <dgm:presLayoutVars>
          <dgm:chPref val="3"/>
        </dgm:presLayoutVars>
      </dgm:prSet>
      <dgm:spPr/>
    </dgm:pt>
    <dgm:pt modelId="{4FD9A8E8-81C9-4FE9-8B4F-3243BDD3028B}" type="pres">
      <dgm:prSet presAssocID="{EB707BCA-866A-4948-A5E0-C1E082C8CF89}" presName="rootConnector" presStyleLbl="node2" presStyleIdx="1" presStyleCnt="4"/>
      <dgm:spPr/>
    </dgm:pt>
    <dgm:pt modelId="{299198BD-C7E3-4CBB-9CBD-B87DE68ABB21}" type="pres">
      <dgm:prSet presAssocID="{EB707BCA-866A-4948-A5E0-C1E082C8CF89}" presName="hierChild4" presStyleCnt="0"/>
      <dgm:spPr/>
    </dgm:pt>
    <dgm:pt modelId="{DC2E2E72-281A-4855-B788-94530AE25568}" type="pres">
      <dgm:prSet presAssocID="{EB707BCA-866A-4948-A5E0-C1E082C8CF89}" presName="hierChild5" presStyleCnt="0"/>
      <dgm:spPr/>
    </dgm:pt>
    <dgm:pt modelId="{34BB7FFF-CC8E-4BA5-AB98-BAE177E6A668}" type="pres">
      <dgm:prSet presAssocID="{F8E40594-326B-459F-9774-08D77FB624B5}" presName="Name37" presStyleLbl="parChTrans1D2" presStyleIdx="2" presStyleCnt="4"/>
      <dgm:spPr/>
    </dgm:pt>
    <dgm:pt modelId="{C9078153-EA2E-44FC-9990-BDCFDC90FE9A}" type="pres">
      <dgm:prSet presAssocID="{4F98F206-2ECF-46D6-9309-BBE21901A2BC}" presName="hierRoot2" presStyleCnt="0">
        <dgm:presLayoutVars>
          <dgm:hierBranch val="init"/>
        </dgm:presLayoutVars>
      </dgm:prSet>
      <dgm:spPr/>
    </dgm:pt>
    <dgm:pt modelId="{2C71809A-D980-43CF-A3E9-6032CD0B76D1}" type="pres">
      <dgm:prSet presAssocID="{4F98F206-2ECF-46D6-9309-BBE21901A2BC}" presName="rootComposite" presStyleCnt="0"/>
      <dgm:spPr/>
    </dgm:pt>
    <dgm:pt modelId="{A2C89F3E-FFDC-4D10-A98C-B9A6EE603283}" type="pres">
      <dgm:prSet presAssocID="{4F98F206-2ECF-46D6-9309-BBE21901A2BC}" presName="rootText" presStyleLbl="node2" presStyleIdx="2" presStyleCnt="4">
        <dgm:presLayoutVars>
          <dgm:chPref val="3"/>
        </dgm:presLayoutVars>
      </dgm:prSet>
      <dgm:spPr/>
    </dgm:pt>
    <dgm:pt modelId="{E4723F1C-4CDA-45EB-9D15-E3F6517678BE}" type="pres">
      <dgm:prSet presAssocID="{4F98F206-2ECF-46D6-9309-BBE21901A2BC}" presName="rootConnector" presStyleLbl="node2" presStyleIdx="2" presStyleCnt="4"/>
      <dgm:spPr/>
    </dgm:pt>
    <dgm:pt modelId="{5F9CDA71-3640-4A3D-AB50-F452521A77BE}" type="pres">
      <dgm:prSet presAssocID="{4F98F206-2ECF-46D6-9309-BBE21901A2BC}" presName="hierChild4" presStyleCnt="0"/>
      <dgm:spPr/>
    </dgm:pt>
    <dgm:pt modelId="{C58C0BBC-BA24-4460-8FB4-CF6B6BE1E757}" type="pres">
      <dgm:prSet presAssocID="{4F98F206-2ECF-46D6-9309-BBE21901A2BC}" presName="hierChild5" presStyleCnt="0"/>
      <dgm:spPr/>
    </dgm:pt>
    <dgm:pt modelId="{14DEA067-BB23-4B8A-B6F0-13C4F4930D2F}" type="pres">
      <dgm:prSet presAssocID="{57760FE6-C465-4882-8A77-C6FE376C0116}" presName="Name37" presStyleLbl="parChTrans1D2" presStyleIdx="3" presStyleCnt="4"/>
      <dgm:spPr/>
    </dgm:pt>
    <dgm:pt modelId="{ACE07C81-A55A-40C7-8434-9B3D5B1AA9C8}" type="pres">
      <dgm:prSet presAssocID="{13062CC3-21EF-4973-A08D-08A8AD5811D4}" presName="hierRoot2" presStyleCnt="0">
        <dgm:presLayoutVars>
          <dgm:hierBranch val="init"/>
        </dgm:presLayoutVars>
      </dgm:prSet>
      <dgm:spPr/>
    </dgm:pt>
    <dgm:pt modelId="{23CC7E06-345F-4EE0-963E-1CCCB2841913}" type="pres">
      <dgm:prSet presAssocID="{13062CC3-21EF-4973-A08D-08A8AD5811D4}" presName="rootComposite" presStyleCnt="0"/>
      <dgm:spPr/>
    </dgm:pt>
    <dgm:pt modelId="{D1BB6908-D3DA-49E2-AEF2-3829D0641FF8}" type="pres">
      <dgm:prSet presAssocID="{13062CC3-21EF-4973-A08D-08A8AD5811D4}" presName="rootText" presStyleLbl="node2" presStyleIdx="3" presStyleCnt="4" custScaleX="128552">
        <dgm:presLayoutVars>
          <dgm:chPref val="3"/>
        </dgm:presLayoutVars>
      </dgm:prSet>
      <dgm:spPr/>
    </dgm:pt>
    <dgm:pt modelId="{870838A9-5238-400A-9F51-B12B0CD5A08C}" type="pres">
      <dgm:prSet presAssocID="{13062CC3-21EF-4973-A08D-08A8AD5811D4}" presName="rootConnector" presStyleLbl="node2" presStyleIdx="3" presStyleCnt="4"/>
      <dgm:spPr/>
    </dgm:pt>
    <dgm:pt modelId="{38603734-C280-4200-9B09-16DCAB617746}" type="pres">
      <dgm:prSet presAssocID="{13062CC3-21EF-4973-A08D-08A8AD5811D4}" presName="hierChild4" presStyleCnt="0"/>
      <dgm:spPr/>
    </dgm:pt>
    <dgm:pt modelId="{6D532ED6-39D9-4FC2-ACA8-AFB99941A99F}" type="pres">
      <dgm:prSet presAssocID="{13062CC3-21EF-4973-A08D-08A8AD5811D4}" presName="hierChild5" presStyleCnt="0"/>
      <dgm:spPr/>
    </dgm:pt>
    <dgm:pt modelId="{5F1314E1-8FB6-4B14-9A43-B2F08671693C}" type="pres">
      <dgm:prSet presAssocID="{EED580AF-1854-4102-9523-A8E51555723C}" presName="hierChild3" presStyleCnt="0"/>
      <dgm:spPr/>
    </dgm:pt>
  </dgm:ptLst>
  <dgm:cxnLst>
    <dgm:cxn modelId="{996B4900-D98E-427B-A5C6-3274BF69FF38}" srcId="{EED580AF-1854-4102-9523-A8E51555723C}" destId="{F9E9DC90-3B60-4213-9D0F-A23A36925944}" srcOrd="0" destOrd="0" parTransId="{8CC47248-EDC9-4F70-864D-720244ED8465}" sibTransId="{766DF9EA-DB63-4AF8-A521-965E6BCDEC41}"/>
    <dgm:cxn modelId="{31278E02-7B81-4048-8B74-97C9B6974DB9}" type="presOf" srcId="{13062CC3-21EF-4973-A08D-08A8AD5811D4}" destId="{870838A9-5238-400A-9F51-B12B0CD5A08C}" srcOrd="1" destOrd="0" presId="urn:microsoft.com/office/officeart/2005/8/layout/orgChart1"/>
    <dgm:cxn modelId="{1CA90213-A760-4197-956D-43FBC379E883}" srcId="{CEF8F352-65E1-46BF-B69C-7A931CC40E31}" destId="{EED580AF-1854-4102-9523-A8E51555723C}" srcOrd="0" destOrd="0" parTransId="{0E45B342-7A95-4171-A2F2-19ADAFA3BA7D}" sibTransId="{2927256A-510D-4A43-AEE9-039D81FC6A5F}"/>
    <dgm:cxn modelId="{C194D915-AAFC-4232-B6E8-68BE5882CC53}" type="presOf" srcId="{EB707BCA-866A-4948-A5E0-C1E082C8CF89}" destId="{C674E68D-7045-4827-B8B3-6D30DD2360FC}" srcOrd="0" destOrd="0" presId="urn:microsoft.com/office/officeart/2005/8/layout/orgChart1"/>
    <dgm:cxn modelId="{3B788022-60FE-4493-B9B8-F44AB9B04039}" type="presOf" srcId="{F9E9DC90-3B60-4213-9D0F-A23A36925944}" destId="{17C14980-27B5-4EFB-95FA-23770DAE6030}" srcOrd="0" destOrd="0" presId="urn:microsoft.com/office/officeart/2005/8/layout/orgChart1"/>
    <dgm:cxn modelId="{D7009D2D-90C2-48AC-AB13-9E219FD66B64}" srcId="{EED580AF-1854-4102-9523-A8E51555723C}" destId="{4F98F206-2ECF-46D6-9309-BBE21901A2BC}" srcOrd="2" destOrd="0" parTransId="{F8E40594-326B-459F-9774-08D77FB624B5}" sibTransId="{440E8663-DD85-4A8F-9F4F-BACADD9DD732}"/>
    <dgm:cxn modelId="{82A7543E-D59F-4518-8226-7B1ECE2589B0}" type="presOf" srcId="{F9E9DC90-3B60-4213-9D0F-A23A36925944}" destId="{F3E78728-F4A4-4296-B571-F57D418EAEBA}" srcOrd="1" destOrd="0" presId="urn:microsoft.com/office/officeart/2005/8/layout/orgChart1"/>
    <dgm:cxn modelId="{75609C5E-4661-483B-9D0A-122F8FC5B09C}" srcId="{EED580AF-1854-4102-9523-A8E51555723C}" destId="{EB707BCA-866A-4948-A5E0-C1E082C8CF89}" srcOrd="1" destOrd="0" parTransId="{1111919D-A913-4076-8B2F-485498DCE55D}" sibTransId="{A0E7C888-899C-4303-A0A1-56A6BE09A690}"/>
    <dgm:cxn modelId="{D4541342-36C7-4978-B183-6356BB4515E4}" type="presOf" srcId="{4F98F206-2ECF-46D6-9309-BBE21901A2BC}" destId="{E4723F1C-4CDA-45EB-9D15-E3F6517678BE}" srcOrd="1" destOrd="0" presId="urn:microsoft.com/office/officeart/2005/8/layout/orgChart1"/>
    <dgm:cxn modelId="{5D330647-0062-42EA-8F80-CE79692B428F}" type="presOf" srcId="{EED580AF-1854-4102-9523-A8E51555723C}" destId="{912946C8-6744-404D-9EF7-594F56588088}" srcOrd="0" destOrd="0" presId="urn:microsoft.com/office/officeart/2005/8/layout/orgChart1"/>
    <dgm:cxn modelId="{42A86867-A04B-4F9D-8BD2-24BB39934B30}" type="presOf" srcId="{8CC47248-EDC9-4F70-864D-720244ED8465}" destId="{283F9667-6A8F-4169-A983-9F42D82DC200}" srcOrd="0" destOrd="0" presId="urn:microsoft.com/office/officeart/2005/8/layout/orgChart1"/>
    <dgm:cxn modelId="{B802694E-ADFD-4611-BC62-D3B84CD4B195}" type="presOf" srcId="{CEF8F352-65E1-46BF-B69C-7A931CC40E31}" destId="{AF923820-189F-48B1-BA13-670FCD8BFA30}" srcOrd="0" destOrd="0" presId="urn:microsoft.com/office/officeart/2005/8/layout/orgChart1"/>
    <dgm:cxn modelId="{23243752-5D68-4226-B5D3-B1F79A88C4DD}" type="presOf" srcId="{1111919D-A913-4076-8B2F-485498DCE55D}" destId="{76545355-08A0-45A1-A82C-D6F2B7B5C08C}" srcOrd="0" destOrd="0" presId="urn:microsoft.com/office/officeart/2005/8/layout/orgChart1"/>
    <dgm:cxn modelId="{BA41E87A-E216-4AE0-AADB-EF7E5B7D18A9}" type="presOf" srcId="{13062CC3-21EF-4973-A08D-08A8AD5811D4}" destId="{D1BB6908-D3DA-49E2-AEF2-3829D0641FF8}" srcOrd="0" destOrd="0" presId="urn:microsoft.com/office/officeart/2005/8/layout/orgChart1"/>
    <dgm:cxn modelId="{714C5586-96F7-4B99-94C9-17C0889859B2}" type="presOf" srcId="{4F98F206-2ECF-46D6-9309-BBE21901A2BC}" destId="{A2C89F3E-FFDC-4D10-A98C-B9A6EE603283}" srcOrd="0" destOrd="0" presId="urn:microsoft.com/office/officeart/2005/8/layout/orgChart1"/>
    <dgm:cxn modelId="{E7C7428A-A095-4E5A-9015-0FA1BC4C78F6}" type="presOf" srcId="{EED580AF-1854-4102-9523-A8E51555723C}" destId="{55D5A4AF-EE9E-48DC-BC38-0315BA317885}" srcOrd="1" destOrd="0" presId="urn:microsoft.com/office/officeart/2005/8/layout/orgChart1"/>
    <dgm:cxn modelId="{AA891994-42EF-47A2-9DC6-E5C77C09C983}" type="presOf" srcId="{F8E40594-326B-459F-9774-08D77FB624B5}" destId="{34BB7FFF-CC8E-4BA5-AB98-BAE177E6A668}" srcOrd="0" destOrd="0" presId="urn:microsoft.com/office/officeart/2005/8/layout/orgChart1"/>
    <dgm:cxn modelId="{51B19CE4-A215-43B4-A87B-70A441B2D0AB}" type="presOf" srcId="{57760FE6-C465-4882-8A77-C6FE376C0116}" destId="{14DEA067-BB23-4B8A-B6F0-13C4F4930D2F}" srcOrd="0" destOrd="0" presId="urn:microsoft.com/office/officeart/2005/8/layout/orgChart1"/>
    <dgm:cxn modelId="{4988E3E7-4374-481C-A428-BE05DD95EDFB}" srcId="{EED580AF-1854-4102-9523-A8E51555723C}" destId="{13062CC3-21EF-4973-A08D-08A8AD5811D4}" srcOrd="3" destOrd="0" parTransId="{57760FE6-C465-4882-8A77-C6FE376C0116}" sibTransId="{BE264365-C8DD-452E-8059-2052AB0FAF29}"/>
    <dgm:cxn modelId="{5076BEF7-0615-4703-84C2-9282051BE8B8}" type="presOf" srcId="{EB707BCA-866A-4948-A5E0-C1E082C8CF89}" destId="{4FD9A8E8-81C9-4FE9-8B4F-3243BDD3028B}" srcOrd="1" destOrd="0" presId="urn:microsoft.com/office/officeart/2005/8/layout/orgChart1"/>
    <dgm:cxn modelId="{2688CFF7-49D0-4240-81FD-B81DD1A5F5EE}" type="presParOf" srcId="{AF923820-189F-48B1-BA13-670FCD8BFA30}" destId="{C0218969-2389-42CF-9467-B08AFD54BBFC}" srcOrd="0" destOrd="0" presId="urn:microsoft.com/office/officeart/2005/8/layout/orgChart1"/>
    <dgm:cxn modelId="{69E7C371-D439-47ED-B1E7-882D471EA624}" type="presParOf" srcId="{C0218969-2389-42CF-9467-B08AFD54BBFC}" destId="{627EAA5B-EE59-4AD3-BD10-CBABE7324F7A}" srcOrd="0" destOrd="0" presId="urn:microsoft.com/office/officeart/2005/8/layout/orgChart1"/>
    <dgm:cxn modelId="{B1433FD0-0444-4761-9652-722DE62A1FE6}" type="presParOf" srcId="{627EAA5B-EE59-4AD3-BD10-CBABE7324F7A}" destId="{912946C8-6744-404D-9EF7-594F56588088}" srcOrd="0" destOrd="0" presId="urn:microsoft.com/office/officeart/2005/8/layout/orgChart1"/>
    <dgm:cxn modelId="{2C4FC43E-CB50-4F2D-A63E-1749637769DD}" type="presParOf" srcId="{627EAA5B-EE59-4AD3-BD10-CBABE7324F7A}" destId="{55D5A4AF-EE9E-48DC-BC38-0315BA317885}" srcOrd="1" destOrd="0" presId="urn:microsoft.com/office/officeart/2005/8/layout/orgChart1"/>
    <dgm:cxn modelId="{78533BCB-EADE-4587-BAAC-0063B3BCA15C}" type="presParOf" srcId="{C0218969-2389-42CF-9467-B08AFD54BBFC}" destId="{538490B4-F43A-4182-898C-6099783EA016}" srcOrd="1" destOrd="0" presId="urn:microsoft.com/office/officeart/2005/8/layout/orgChart1"/>
    <dgm:cxn modelId="{6E6B93E7-1419-42A1-A3C3-502D56DF10CA}" type="presParOf" srcId="{538490B4-F43A-4182-898C-6099783EA016}" destId="{283F9667-6A8F-4169-A983-9F42D82DC200}" srcOrd="0" destOrd="0" presId="urn:microsoft.com/office/officeart/2005/8/layout/orgChart1"/>
    <dgm:cxn modelId="{A716EA6A-65C4-4EF0-98A3-EC26C62DCE86}" type="presParOf" srcId="{538490B4-F43A-4182-898C-6099783EA016}" destId="{64BEC330-7B2F-48C7-AFAE-13D5C3319D45}" srcOrd="1" destOrd="0" presId="urn:microsoft.com/office/officeart/2005/8/layout/orgChart1"/>
    <dgm:cxn modelId="{1DFC5932-A6B2-414B-BD1F-1D475085E933}" type="presParOf" srcId="{64BEC330-7B2F-48C7-AFAE-13D5C3319D45}" destId="{9F0A1D6F-8620-4C76-860B-7A1B68412EC2}" srcOrd="0" destOrd="0" presId="urn:microsoft.com/office/officeart/2005/8/layout/orgChart1"/>
    <dgm:cxn modelId="{C349B728-C037-431F-8CA1-7CF8B139652C}" type="presParOf" srcId="{9F0A1D6F-8620-4C76-860B-7A1B68412EC2}" destId="{17C14980-27B5-4EFB-95FA-23770DAE6030}" srcOrd="0" destOrd="0" presId="urn:microsoft.com/office/officeart/2005/8/layout/orgChart1"/>
    <dgm:cxn modelId="{642E5BE0-0E08-4AFE-9957-D8AED8C5A7B5}" type="presParOf" srcId="{9F0A1D6F-8620-4C76-860B-7A1B68412EC2}" destId="{F3E78728-F4A4-4296-B571-F57D418EAEBA}" srcOrd="1" destOrd="0" presId="urn:microsoft.com/office/officeart/2005/8/layout/orgChart1"/>
    <dgm:cxn modelId="{2D0DF816-61A6-43CA-AD24-003301D29001}" type="presParOf" srcId="{64BEC330-7B2F-48C7-AFAE-13D5C3319D45}" destId="{275331CB-EF3F-4372-9949-8ECCF072D7CC}" srcOrd="1" destOrd="0" presId="urn:microsoft.com/office/officeart/2005/8/layout/orgChart1"/>
    <dgm:cxn modelId="{DDD059D2-934A-4461-8128-79166CE6A1E6}" type="presParOf" srcId="{64BEC330-7B2F-48C7-AFAE-13D5C3319D45}" destId="{3E27EFF2-72D4-4F97-BBC8-D426CF88836B}" srcOrd="2" destOrd="0" presId="urn:microsoft.com/office/officeart/2005/8/layout/orgChart1"/>
    <dgm:cxn modelId="{BE07A6AF-78FF-4849-9AF4-AD8E0108B86C}" type="presParOf" srcId="{538490B4-F43A-4182-898C-6099783EA016}" destId="{76545355-08A0-45A1-A82C-D6F2B7B5C08C}" srcOrd="2" destOrd="0" presId="urn:microsoft.com/office/officeart/2005/8/layout/orgChart1"/>
    <dgm:cxn modelId="{ADB03941-D1E3-48B4-AED8-1BEC0852C580}" type="presParOf" srcId="{538490B4-F43A-4182-898C-6099783EA016}" destId="{CF36A481-9651-4C8B-982C-CDD0F17B1A90}" srcOrd="3" destOrd="0" presId="urn:microsoft.com/office/officeart/2005/8/layout/orgChart1"/>
    <dgm:cxn modelId="{FFD70C6E-5715-4EFB-902F-6F12829A7142}" type="presParOf" srcId="{CF36A481-9651-4C8B-982C-CDD0F17B1A90}" destId="{B9C00FE4-78C5-4B7D-BC1C-F158BC678F9B}" srcOrd="0" destOrd="0" presId="urn:microsoft.com/office/officeart/2005/8/layout/orgChart1"/>
    <dgm:cxn modelId="{0796113C-9C7D-43FD-9735-364A01523985}" type="presParOf" srcId="{B9C00FE4-78C5-4B7D-BC1C-F158BC678F9B}" destId="{C674E68D-7045-4827-B8B3-6D30DD2360FC}" srcOrd="0" destOrd="0" presId="urn:microsoft.com/office/officeart/2005/8/layout/orgChart1"/>
    <dgm:cxn modelId="{2E0FD66C-BA17-4F6B-BC87-9561D8B7394D}" type="presParOf" srcId="{B9C00FE4-78C5-4B7D-BC1C-F158BC678F9B}" destId="{4FD9A8E8-81C9-4FE9-8B4F-3243BDD3028B}" srcOrd="1" destOrd="0" presId="urn:microsoft.com/office/officeart/2005/8/layout/orgChart1"/>
    <dgm:cxn modelId="{5D147EBC-95AB-4D55-8512-7C49FE4BA410}" type="presParOf" srcId="{CF36A481-9651-4C8B-982C-CDD0F17B1A90}" destId="{299198BD-C7E3-4CBB-9CBD-B87DE68ABB21}" srcOrd="1" destOrd="0" presId="urn:microsoft.com/office/officeart/2005/8/layout/orgChart1"/>
    <dgm:cxn modelId="{4F395211-A67E-466F-A92C-E910F5B7A0F2}" type="presParOf" srcId="{CF36A481-9651-4C8B-982C-CDD0F17B1A90}" destId="{DC2E2E72-281A-4855-B788-94530AE25568}" srcOrd="2" destOrd="0" presId="urn:microsoft.com/office/officeart/2005/8/layout/orgChart1"/>
    <dgm:cxn modelId="{B56E6135-6341-4296-B44D-A9802C7F67CB}" type="presParOf" srcId="{538490B4-F43A-4182-898C-6099783EA016}" destId="{34BB7FFF-CC8E-4BA5-AB98-BAE177E6A668}" srcOrd="4" destOrd="0" presId="urn:microsoft.com/office/officeart/2005/8/layout/orgChart1"/>
    <dgm:cxn modelId="{E580F6F4-4E0C-4850-A2FA-F337D52ADB99}" type="presParOf" srcId="{538490B4-F43A-4182-898C-6099783EA016}" destId="{C9078153-EA2E-44FC-9990-BDCFDC90FE9A}" srcOrd="5" destOrd="0" presId="urn:microsoft.com/office/officeart/2005/8/layout/orgChart1"/>
    <dgm:cxn modelId="{F27F7B8A-EB32-47AE-BBEB-35E88B0A329A}" type="presParOf" srcId="{C9078153-EA2E-44FC-9990-BDCFDC90FE9A}" destId="{2C71809A-D980-43CF-A3E9-6032CD0B76D1}" srcOrd="0" destOrd="0" presId="urn:microsoft.com/office/officeart/2005/8/layout/orgChart1"/>
    <dgm:cxn modelId="{E51690FC-DF5B-4811-B345-FC8B4AC74AF4}" type="presParOf" srcId="{2C71809A-D980-43CF-A3E9-6032CD0B76D1}" destId="{A2C89F3E-FFDC-4D10-A98C-B9A6EE603283}" srcOrd="0" destOrd="0" presId="urn:microsoft.com/office/officeart/2005/8/layout/orgChart1"/>
    <dgm:cxn modelId="{FB09D4C1-B8FF-412C-A4C6-8A03680E8B8D}" type="presParOf" srcId="{2C71809A-D980-43CF-A3E9-6032CD0B76D1}" destId="{E4723F1C-4CDA-45EB-9D15-E3F6517678BE}" srcOrd="1" destOrd="0" presId="urn:microsoft.com/office/officeart/2005/8/layout/orgChart1"/>
    <dgm:cxn modelId="{0B30C941-6243-4040-A12E-2A65D28ED2DA}" type="presParOf" srcId="{C9078153-EA2E-44FC-9990-BDCFDC90FE9A}" destId="{5F9CDA71-3640-4A3D-AB50-F452521A77BE}" srcOrd="1" destOrd="0" presId="urn:microsoft.com/office/officeart/2005/8/layout/orgChart1"/>
    <dgm:cxn modelId="{ECB9DBBB-907F-4147-BFE9-916FBB2684CD}" type="presParOf" srcId="{C9078153-EA2E-44FC-9990-BDCFDC90FE9A}" destId="{C58C0BBC-BA24-4460-8FB4-CF6B6BE1E757}" srcOrd="2" destOrd="0" presId="urn:microsoft.com/office/officeart/2005/8/layout/orgChart1"/>
    <dgm:cxn modelId="{04BA65BA-A30F-4AF0-BB42-B8C9FB166925}" type="presParOf" srcId="{538490B4-F43A-4182-898C-6099783EA016}" destId="{14DEA067-BB23-4B8A-B6F0-13C4F4930D2F}" srcOrd="6" destOrd="0" presId="urn:microsoft.com/office/officeart/2005/8/layout/orgChart1"/>
    <dgm:cxn modelId="{ECA5EAD0-B50C-4CCF-9E08-23CD7958264B}" type="presParOf" srcId="{538490B4-F43A-4182-898C-6099783EA016}" destId="{ACE07C81-A55A-40C7-8434-9B3D5B1AA9C8}" srcOrd="7" destOrd="0" presId="urn:microsoft.com/office/officeart/2005/8/layout/orgChart1"/>
    <dgm:cxn modelId="{F2AF6228-E185-47AB-86FB-E05080716104}" type="presParOf" srcId="{ACE07C81-A55A-40C7-8434-9B3D5B1AA9C8}" destId="{23CC7E06-345F-4EE0-963E-1CCCB2841913}" srcOrd="0" destOrd="0" presId="urn:microsoft.com/office/officeart/2005/8/layout/orgChart1"/>
    <dgm:cxn modelId="{14D91B40-AB67-49EF-BEA2-76858B61BCA2}" type="presParOf" srcId="{23CC7E06-345F-4EE0-963E-1CCCB2841913}" destId="{D1BB6908-D3DA-49E2-AEF2-3829D0641FF8}" srcOrd="0" destOrd="0" presId="urn:microsoft.com/office/officeart/2005/8/layout/orgChart1"/>
    <dgm:cxn modelId="{9DABEF00-F5F0-4217-9BA1-D2196A1A8854}" type="presParOf" srcId="{23CC7E06-345F-4EE0-963E-1CCCB2841913}" destId="{870838A9-5238-400A-9F51-B12B0CD5A08C}" srcOrd="1" destOrd="0" presId="urn:microsoft.com/office/officeart/2005/8/layout/orgChart1"/>
    <dgm:cxn modelId="{B493E7FA-31E4-44E5-B367-E84AD97FC6B2}" type="presParOf" srcId="{ACE07C81-A55A-40C7-8434-9B3D5B1AA9C8}" destId="{38603734-C280-4200-9B09-16DCAB617746}" srcOrd="1" destOrd="0" presId="urn:microsoft.com/office/officeart/2005/8/layout/orgChart1"/>
    <dgm:cxn modelId="{CC6DDC40-86A5-44FC-9E22-BC82F7B24F2A}" type="presParOf" srcId="{ACE07C81-A55A-40C7-8434-9B3D5B1AA9C8}" destId="{6D532ED6-39D9-4FC2-ACA8-AFB99941A99F}" srcOrd="2" destOrd="0" presId="urn:microsoft.com/office/officeart/2005/8/layout/orgChart1"/>
    <dgm:cxn modelId="{7DDF02FD-2C35-4F68-AD7E-5AA8181FB0B7}" type="presParOf" srcId="{C0218969-2389-42CF-9467-B08AFD54BBFC}" destId="{5F1314E1-8FB6-4B14-9A43-B2F08671693C}" srcOrd="2" destOrd="0" presId="urn:microsoft.com/office/officeart/2005/8/layout/orgChart1"/>
  </dgm:cxnLst>
  <dgm:bg>
    <a:noFill/>
  </dgm:bg>
  <dgm:whole/>
  <dgm:extLst>
    <a:ext uri="http://schemas.microsoft.com/office/drawing/2008/diagram">
      <dsp:dataModelExt xmlns:dsp="http://schemas.microsoft.com/office/drawing/2008/diagram" relId="rId7" minVer="http://schemas.openxmlformats.org/drawingml/2006/main"/>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FB3625-F122-43D9-9997-CFED16EA5B51}">
      <dsp:nvSpPr>
        <dsp:cNvPr id="0" name=""/>
        <dsp:cNvSpPr/>
      </dsp:nvSpPr>
      <dsp:spPr>
        <a:xfrm>
          <a:off x="1042" y="1515895"/>
          <a:ext cx="2033840" cy="813536"/>
        </a:xfrm>
        <a:prstGeom prst="homePlate">
          <a:avLst/>
        </a:prstGeom>
        <a:solidFill>
          <a:srgbClr val="D7D7D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000000"/>
              </a:solidFill>
              <a:latin typeface="Arial" panose="020B0604020202020204" pitchFamily="34" charset="0"/>
              <a:ea typeface="Arial"/>
              <a:cs typeface="Arial" panose="020B0604020202020204" pitchFamily="34" charset="0"/>
            </a:rPr>
            <a:t>Participation</a:t>
          </a:r>
        </a:p>
      </dsp:txBody>
      <dsp:txXfrm>
        <a:off x="1042" y="1515895"/>
        <a:ext cx="1830456" cy="813536"/>
      </dsp:txXfrm>
    </dsp:sp>
    <dsp:sp modelId="{698A106B-9466-446C-9EDE-48A79325E96F}">
      <dsp:nvSpPr>
        <dsp:cNvPr id="0" name=""/>
        <dsp:cNvSpPr/>
      </dsp:nvSpPr>
      <dsp:spPr>
        <a:xfrm>
          <a:off x="1628115" y="1515895"/>
          <a:ext cx="2033840" cy="813536"/>
        </a:xfrm>
        <a:prstGeom prst="chevron">
          <a:avLst/>
        </a:prstGeom>
        <a:solidFill>
          <a:srgbClr val="D7D7D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chemeClr val="tx1"/>
              </a:solidFill>
              <a:latin typeface="Arial" panose="020B0604020202020204" pitchFamily="34" charset="0"/>
              <a:cs typeface="Arial" panose="020B0604020202020204" pitchFamily="34" charset="0"/>
            </a:rPr>
            <a:t>Préparation</a:t>
          </a:r>
          <a:r>
            <a:rPr lang="en-US" sz="1600" kern="1200" dirty="0">
              <a:solidFill>
                <a:schemeClr val="tx1"/>
              </a:solidFill>
              <a:latin typeface="Arial" panose="020B0604020202020204" pitchFamily="34" charset="0"/>
              <a:cs typeface="Arial" panose="020B0604020202020204" pitchFamily="34" charset="0"/>
            </a:rPr>
            <a:t> aux urgences</a:t>
          </a:r>
        </a:p>
      </dsp:txBody>
      <dsp:txXfrm>
        <a:off x="2034883" y="1515895"/>
        <a:ext cx="1220304" cy="813536"/>
      </dsp:txXfrm>
    </dsp:sp>
    <dsp:sp modelId="{441A4DE1-38EC-4FA6-8F28-311E8B471261}">
      <dsp:nvSpPr>
        <dsp:cNvPr id="0" name=""/>
        <dsp:cNvSpPr/>
      </dsp:nvSpPr>
      <dsp:spPr>
        <a:xfrm>
          <a:off x="3255188" y="1515895"/>
          <a:ext cx="2033840" cy="813536"/>
        </a:xfrm>
        <a:prstGeom prst="chevron">
          <a:avLst/>
        </a:prstGeom>
        <a:solidFill>
          <a:srgbClr val="D7D7D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rtl="0">
            <a:lnSpc>
              <a:spcPct val="90000"/>
            </a:lnSpc>
            <a:spcBef>
              <a:spcPct val="0"/>
            </a:spcBef>
            <a:spcAft>
              <a:spcPct val="35000"/>
            </a:spcAft>
            <a:buNone/>
          </a:pPr>
          <a:r>
            <a:rPr lang="en-US" sz="1600" kern="1200" dirty="0" err="1">
              <a:solidFill>
                <a:schemeClr val="tx1"/>
              </a:solidFill>
              <a:latin typeface="Arial"/>
              <a:cs typeface="Arial"/>
            </a:rPr>
            <a:t>Locaux</a:t>
          </a:r>
          <a:r>
            <a:rPr lang="en-US" sz="1600" kern="1200" dirty="0">
              <a:solidFill>
                <a:schemeClr val="tx1"/>
              </a:solidFill>
              <a:latin typeface="Arial"/>
              <a:cs typeface="Arial"/>
            </a:rPr>
            <a:t> et </a:t>
          </a:r>
          <a:r>
            <a:rPr lang="en-US" sz="1600" kern="1200" dirty="0" err="1">
              <a:solidFill>
                <a:schemeClr val="tx1"/>
              </a:solidFill>
              <a:latin typeface="Arial"/>
              <a:cs typeface="Arial"/>
            </a:rPr>
            <a:t>équipement</a:t>
          </a:r>
          <a:endParaRPr lang="en-US" sz="1600" kern="1200" dirty="0">
            <a:solidFill>
              <a:schemeClr val="tx1"/>
            </a:solidFill>
            <a:latin typeface="Arial"/>
            <a:cs typeface="Arial"/>
          </a:endParaRPr>
        </a:p>
      </dsp:txBody>
      <dsp:txXfrm>
        <a:off x="3661956" y="1515895"/>
        <a:ext cx="1220304" cy="813536"/>
      </dsp:txXfrm>
    </dsp:sp>
    <dsp:sp modelId="{E5A984E1-A28A-45CD-9866-EBF9E03BEFB5}">
      <dsp:nvSpPr>
        <dsp:cNvPr id="0" name=""/>
        <dsp:cNvSpPr/>
      </dsp:nvSpPr>
      <dsp:spPr>
        <a:xfrm>
          <a:off x="4882260" y="1515895"/>
          <a:ext cx="2033840" cy="813536"/>
        </a:xfrm>
        <a:prstGeom prst="chevron">
          <a:avLst/>
        </a:prstGeom>
        <a:solidFill>
          <a:srgbClr val="D7D7D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777875">
            <a:lnSpc>
              <a:spcPct val="90000"/>
            </a:lnSpc>
            <a:spcBef>
              <a:spcPct val="0"/>
            </a:spcBef>
            <a:spcAft>
              <a:spcPct val="35000"/>
            </a:spcAft>
            <a:buNone/>
          </a:pPr>
          <a:r>
            <a:rPr lang="en-US" sz="1750" kern="1200" dirty="0">
              <a:solidFill>
                <a:schemeClr val="tx1"/>
              </a:solidFill>
              <a:latin typeface="Arial" panose="020B0604020202020204" pitchFamily="34" charset="0"/>
              <a:cs typeface="Arial" panose="020B0604020202020204" pitchFamily="34" charset="0"/>
            </a:rPr>
            <a:t>Formation et </a:t>
          </a:r>
          <a:r>
            <a:rPr lang="en-US" sz="1750" kern="1200" dirty="0" err="1">
              <a:solidFill>
                <a:schemeClr val="tx1"/>
              </a:solidFill>
              <a:latin typeface="Arial" panose="020B0604020202020204" pitchFamily="34" charset="0"/>
              <a:cs typeface="Arial" panose="020B0604020202020204" pitchFamily="34" charset="0"/>
            </a:rPr>
            <a:t>exercices</a:t>
          </a:r>
          <a:endParaRPr lang="en-US" sz="1750" kern="1200" dirty="0">
            <a:solidFill>
              <a:schemeClr val="tx1"/>
            </a:solidFill>
            <a:latin typeface="Arial" panose="020B0604020202020204" pitchFamily="34" charset="0"/>
            <a:cs typeface="Arial" panose="020B0604020202020204" pitchFamily="34" charset="0"/>
          </a:endParaRPr>
        </a:p>
      </dsp:txBody>
      <dsp:txXfrm>
        <a:off x="5289028" y="1515895"/>
        <a:ext cx="1220304" cy="813536"/>
      </dsp:txXfrm>
    </dsp:sp>
    <dsp:sp modelId="{BE219912-3334-478A-B6C9-91FD826474FA}">
      <dsp:nvSpPr>
        <dsp:cNvPr id="0" name=""/>
        <dsp:cNvSpPr/>
      </dsp:nvSpPr>
      <dsp:spPr>
        <a:xfrm>
          <a:off x="6509333" y="1515895"/>
          <a:ext cx="2033840" cy="813536"/>
        </a:xfrm>
        <a:prstGeom prst="chevron">
          <a:avLst/>
        </a:prstGeom>
        <a:solidFill>
          <a:srgbClr val="D7D7D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Arial" panose="020B0604020202020204" pitchFamily="34" charset="0"/>
              <a:cs typeface="Arial" panose="020B0604020202020204" pitchFamily="34" charset="0"/>
            </a:rPr>
            <a:t>Ensemble de la </a:t>
          </a:r>
          <a:r>
            <a:rPr lang="en-US" sz="1400" kern="1200" dirty="0" err="1">
              <a:solidFill>
                <a:schemeClr val="tx1"/>
              </a:solidFill>
              <a:latin typeface="Arial" panose="020B0604020202020204" pitchFamily="34" charset="0"/>
              <a:cs typeface="Arial" panose="020B0604020202020204" pitchFamily="34" charset="0"/>
            </a:rPr>
            <a:t>communauté</a:t>
          </a:r>
          <a:endParaRPr lang="en-US" sz="1400" kern="1200" dirty="0">
            <a:solidFill>
              <a:schemeClr val="tx1"/>
            </a:solidFill>
            <a:latin typeface="Arial" panose="020B0604020202020204" pitchFamily="34" charset="0"/>
            <a:cs typeface="Arial" panose="020B0604020202020204" pitchFamily="34" charset="0"/>
          </a:endParaRPr>
        </a:p>
      </dsp:txBody>
      <dsp:txXfrm>
        <a:off x="6916101" y="1515895"/>
        <a:ext cx="1220304" cy="8135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DEA067-BB23-4B8A-B6F0-13C4F4930D2F}">
      <dsp:nvSpPr>
        <dsp:cNvPr id="0" name=""/>
        <dsp:cNvSpPr/>
      </dsp:nvSpPr>
      <dsp:spPr>
        <a:xfrm>
          <a:off x="4227563" y="932127"/>
          <a:ext cx="3247900" cy="319699"/>
        </a:xfrm>
        <a:custGeom>
          <a:avLst/>
          <a:gdLst/>
          <a:ahLst/>
          <a:cxnLst/>
          <a:rect l="0" t="0" r="0" b="0"/>
          <a:pathLst>
            <a:path>
              <a:moveTo>
                <a:pt x="0" y="0"/>
              </a:moveTo>
              <a:lnTo>
                <a:pt x="0" y="159849"/>
              </a:lnTo>
              <a:lnTo>
                <a:pt x="3247900" y="159849"/>
              </a:lnTo>
              <a:lnTo>
                <a:pt x="3247900" y="319699"/>
              </a:lnTo>
            </a:path>
          </a:pathLst>
        </a:custGeom>
        <a:noFill/>
        <a:ln w="25400" cap="flat" cmpd="sng" algn="ctr">
          <a:solidFill>
            <a:srgbClr val="6F7072"/>
          </a:solidFill>
          <a:prstDash val="solid"/>
        </a:ln>
        <a:effectLst/>
      </dsp:spPr>
      <dsp:style>
        <a:lnRef idx="2">
          <a:scrgbClr r="0" g="0" b="0"/>
        </a:lnRef>
        <a:fillRef idx="0">
          <a:scrgbClr r="0" g="0" b="0"/>
        </a:fillRef>
        <a:effectRef idx="0">
          <a:scrgbClr r="0" g="0" b="0"/>
        </a:effectRef>
        <a:fontRef idx="minor"/>
      </dsp:style>
    </dsp:sp>
    <dsp:sp modelId="{34BB7FFF-CC8E-4BA5-AB98-BAE177E6A668}">
      <dsp:nvSpPr>
        <dsp:cNvPr id="0" name=""/>
        <dsp:cNvSpPr/>
      </dsp:nvSpPr>
      <dsp:spPr>
        <a:xfrm>
          <a:off x="4227563" y="932127"/>
          <a:ext cx="1188489" cy="319699"/>
        </a:xfrm>
        <a:custGeom>
          <a:avLst/>
          <a:gdLst/>
          <a:ahLst/>
          <a:cxnLst/>
          <a:rect l="0" t="0" r="0" b="0"/>
          <a:pathLst>
            <a:path>
              <a:moveTo>
                <a:pt x="0" y="0"/>
              </a:moveTo>
              <a:lnTo>
                <a:pt x="0" y="159849"/>
              </a:lnTo>
              <a:lnTo>
                <a:pt x="1188489" y="159849"/>
              </a:lnTo>
              <a:lnTo>
                <a:pt x="1188489" y="319699"/>
              </a:lnTo>
            </a:path>
          </a:pathLst>
        </a:custGeom>
        <a:noFill/>
        <a:ln w="25400" cap="flat" cmpd="sng" algn="ctr">
          <a:solidFill>
            <a:srgbClr val="6F7072"/>
          </a:solidFill>
          <a:prstDash val="solid"/>
        </a:ln>
        <a:effectLst/>
      </dsp:spPr>
      <dsp:style>
        <a:lnRef idx="2">
          <a:scrgbClr r="0" g="0" b="0"/>
        </a:lnRef>
        <a:fillRef idx="0">
          <a:scrgbClr r="0" g="0" b="0"/>
        </a:fillRef>
        <a:effectRef idx="0">
          <a:scrgbClr r="0" g="0" b="0"/>
        </a:effectRef>
        <a:fontRef idx="minor"/>
      </dsp:style>
    </dsp:sp>
    <dsp:sp modelId="{76545355-08A0-45A1-A82C-D6F2B7B5C08C}">
      <dsp:nvSpPr>
        <dsp:cNvPr id="0" name=""/>
        <dsp:cNvSpPr/>
      </dsp:nvSpPr>
      <dsp:spPr>
        <a:xfrm>
          <a:off x="3499060" y="932127"/>
          <a:ext cx="728503" cy="319699"/>
        </a:xfrm>
        <a:custGeom>
          <a:avLst/>
          <a:gdLst/>
          <a:ahLst/>
          <a:cxnLst/>
          <a:rect l="0" t="0" r="0" b="0"/>
          <a:pathLst>
            <a:path>
              <a:moveTo>
                <a:pt x="728503" y="0"/>
              </a:moveTo>
              <a:lnTo>
                <a:pt x="728503" y="159849"/>
              </a:lnTo>
              <a:lnTo>
                <a:pt x="0" y="159849"/>
              </a:lnTo>
              <a:lnTo>
                <a:pt x="0" y="319699"/>
              </a:lnTo>
            </a:path>
          </a:pathLst>
        </a:custGeom>
        <a:noFill/>
        <a:ln w="25400" cap="flat" cmpd="sng" algn="ctr">
          <a:solidFill>
            <a:srgbClr val="6F7072"/>
          </a:solidFill>
          <a:prstDash val="solid"/>
        </a:ln>
        <a:effectLst/>
      </dsp:spPr>
      <dsp:style>
        <a:lnRef idx="2">
          <a:scrgbClr r="0" g="0" b="0"/>
        </a:lnRef>
        <a:fillRef idx="0">
          <a:scrgbClr r="0" g="0" b="0"/>
        </a:fillRef>
        <a:effectRef idx="0">
          <a:scrgbClr r="0" g="0" b="0"/>
        </a:effectRef>
        <a:fontRef idx="minor"/>
      </dsp:style>
    </dsp:sp>
    <dsp:sp modelId="{283F9667-6A8F-4169-A983-9F42D82DC200}">
      <dsp:nvSpPr>
        <dsp:cNvPr id="0" name=""/>
        <dsp:cNvSpPr/>
      </dsp:nvSpPr>
      <dsp:spPr>
        <a:xfrm>
          <a:off x="1172198" y="932127"/>
          <a:ext cx="3055365" cy="319699"/>
        </a:xfrm>
        <a:custGeom>
          <a:avLst/>
          <a:gdLst/>
          <a:ahLst/>
          <a:cxnLst/>
          <a:rect l="0" t="0" r="0" b="0"/>
          <a:pathLst>
            <a:path>
              <a:moveTo>
                <a:pt x="3055365" y="0"/>
              </a:moveTo>
              <a:lnTo>
                <a:pt x="3055365" y="159849"/>
              </a:lnTo>
              <a:lnTo>
                <a:pt x="0" y="159849"/>
              </a:lnTo>
              <a:lnTo>
                <a:pt x="0" y="319699"/>
              </a:lnTo>
            </a:path>
          </a:pathLst>
        </a:custGeom>
        <a:noFill/>
        <a:ln w="25400" cap="flat" cmpd="sng" algn="ctr">
          <a:solidFill>
            <a:srgbClr val="6F7072"/>
          </a:solidFill>
          <a:prstDash val="solid"/>
        </a:ln>
        <a:effectLst/>
      </dsp:spPr>
      <dsp:style>
        <a:lnRef idx="2">
          <a:scrgbClr r="0" g="0" b="0"/>
        </a:lnRef>
        <a:fillRef idx="0">
          <a:scrgbClr r="0" g="0" b="0"/>
        </a:fillRef>
        <a:effectRef idx="0">
          <a:scrgbClr r="0" g="0" b="0"/>
        </a:effectRef>
        <a:fontRef idx="minor"/>
      </dsp:style>
    </dsp:sp>
    <dsp:sp modelId="{912946C8-6744-404D-9EF7-594F56588088}">
      <dsp:nvSpPr>
        <dsp:cNvPr id="0" name=""/>
        <dsp:cNvSpPr/>
      </dsp:nvSpPr>
      <dsp:spPr>
        <a:xfrm>
          <a:off x="2973749" y="170939"/>
          <a:ext cx="2507629" cy="761188"/>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kern="1200">
              <a:solidFill>
                <a:srgbClr val="6D6E70"/>
              </a:solidFill>
              <a:latin typeface="Arial" panose="020B0604020202020204" pitchFamily="34" charset="0"/>
              <a:cs typeface="Arial" panose="020B0604020202020204" pitchFamily="34" charset="0"/>
            </a:rPr>
            <a:t>Organisation</a:t>
          </a:r>
        </a:p>
        <a:p>
          <a:pPr marL="0" lvl="0" indent="0" algn="ctr" defTabSz="977900">
            <a:lnSpc>
              <a:spcPct val="90000"/>
            </a:lnSpc>
            <a:spcBef>
              <a:spcPct val="0"/>
            </a:spcBef>
            <a:spcAft>
              <a:spcPct val="35000"/>
            </a:spcAft>
            <a:buNone/>
          </a:pPr>
          <a:r>
            <a:rPr lang="en-US" sz="2200" b="1" kern="1200">
              <a:solidFill>
                <a:srgbClr val="6D6E70"/>
              </a:solidFill>
              <a:latin typeface="Arial" panose="020B0604020202020204" pitchFamily="34" charset="0"/>
              <a:cs typeface="Arial" panose="020B0604020202020204" pitchFamily="34" charset="0"/>
            </a:rPr>
            <a:t>(siège social)</a:t>
          </a:r>
        </a:p>
      </dsp:txBody>
      <dsp:txXfrm>
        <a:off x="2973749" y="170939"/>
        <a:ext cx="2507629" cy="761188"/>
      </dsp:txXfrm>
    </dsp:sp>
    <dsp:sp modelId="{17C14980-27B5-4EFB-95FA-23770DAE6030}">
      <dsp:nvSpPr>
        <dsp:cNvPr id="0" name=""/>
        <dsp:cNvSpPr/>
      </dsp:nvSpPr>
      <dsp:spPr>
        <a:xfrm>
          <a:off x="1140" y="1251827"/>
          <a:ext cx="2342116" cy="761188"/>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kern="1200">
              <a:solidFill>
                <a:srgbClr val="6D6E70"/>
              </a:solidFill>
              <a:latin typeface="Arial" panose="020B0604020202020204" pitchFamily="34" charset="0"/>
              <a:cs typeface="Arial" panose="020B0604020202020204" pitchFamily="34" charset="0"/>
            </a:rPr>
            <a:t>Site 1</a:t>
          </a:r>
          <a:br>
            <a:rPr lang="en-US" sz="2200" b="1" kern="1200">
              <a:solidFill>
                <a:srgbClr val="6D6E70"/>
              </a:solidFill>
              <a:latin typeface="Arial" panose="020B0604020202020204" pitchFamily="34" charset="0"/>
              <a:cs typeface="Arial" panose="020B0604020202020204" pitchFamily="34" charset="0"/>
            </a:rPr>
          </a:br>
          <a:r>
            <a:rPr lang="en-US" sz="2200" b="1" kern="1200">
              <a:solidFill>
                <a:srgbClr val="6D6E70"/>
              </a:solidFill>
              <a:latin typeface="Arial" panose="020B0604020202020204" pitchFamily="34" charset="0"/>
              <a:cs typeface="Arial" panose="020B0604020202020204" pitchFamily="34" charset="0"/>
            </a:rPr>
            <a:t>(Calgary)</a:t>
          </a:r>
        </a:p>
      </dsp:txBody>
      <dsp:txXfrm>
        <a:off x="1140" y="1251827"/>
        <a:ext cx="2342116" cy="761188"/>
      </dsp:txXfrm>
    </dsp:sp>
    <dsp:sp modelId="{C674E68D-7045-4827-B8B3-6D30DD2360FC}">
      <dsp:nvSpPr>
        <dsp:cNvPr id="0" name=""/>
        <dsp:cNvSpPr/>
      </dsp:nvSpPr>
      <dsp:spPr>
        <a:xfrm>
          <a:off x="2662956" y="1251827"/>
          <a:ext cx="1672209" cy="761188"/>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kern="1200">
              <a:solidFill>
                <a:srgbClr val="6D6E70"/>
              </a:solidFill>
              <a:latin typeface="Arial" panose="020B0604020202020204" pitchFamily="34" charset="0"/>
              <a:cs typeface="Arial" panose="020B0604020202020204" pitchFamily="34" charset="0"/>
            </a:rPr>
            <a:t>Site 2</a:t>
          </a:r>
          <a:br>
            <a:rPr lang="en-US" sz="2200" b="1" kern="1200">
              <a:solidFill>
                <a:srgbClr val="6D6E70"/>
              </a:solidFill>
              <a:latin typeface="Arial" panose="020B0604020202020204" pitchFamily="34" charset="0"/>
              <a:cs typeface="Arial" panose="020B0604020202020204" pitchFamily="34" charset="0"/>
            </a:rPr>
          </a:br>
          <a:r>
            <a:rPr lang="en-US" sz="2200" b="1" kern="1200">
              <a:solidFill>
                <a:srgbClr val="6D6E70"/>
              </a:solidFill>
              <a:latin typeface="Arial" panose="020B0604020202020204" pitchFamily="34" charset="0"/>
              <a:cs typeface="Arial" panose="020B0604020202020204" pitchFamily="34" charset="0"/>
            </a:rPr>
            <a:t>(Edmonton)</a:t>
          </a:r>
        </a:p>
      </dsp:txBody>
      <dsp:txXfrm>
        <a:off x="2662956" y="1251827"/>
        <a:ext cx="1672209" cy="761188"/>
      </dsp:txXfrm>
    </dsp:sp>
    <dsp:sp modelId="{A2C89F3E-FFDC-4D10-A98C-B9A6EE603283}">
      <dsp:nvSpPr>
        <dsp:cNvPr id="0" name=""/>
        <dsp:cNvSpPr/>
      </dsp:nvSpPr>
      <dsp:spPr>
        <a:xfrm>
          <a:off x="4654864" y="1251827"/>
          <a:ext cx="1522377" cy="761188"/>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kern="1200">
              <a:solidFill>
                <a:srgbClr val="6D6E70"/>
              </a:solidFill>
              <a:latin typeface="Arial" panose="020B0604020202020204" pitchFamily="34" charset="0"/>
              <a:cs typeface="Arial" panose="020B0604020202020204" pitchFamily="34" charset="0"/>
            </a:rPr>
            <a:t>Site 3</a:t>
          </a:r>
          <a:br>
            <a:rPr lang="en-US" sz="2200" b="1" kern="1200">
              <a:solidFill>
                <a:srgbClr val="6D6E70"/>
              </a:solidFill>
              <a:latin typeface="Arial" panose="020B0604020202020204" pitchFamily="34" charset="0"/>
              <a:cs typeface="Arial" panose="020B0604020202020204" pitchFamily="34" charset="0"/>
            </a:rPr>
          </a:br>
          <a:r>
            <a:rPr lang="en-US" sz="2200" b="1" kern="1200">
              <a:solidFill>
                <a:srgbClr val="6D6E70"/>
              </a:solidFill>
              <a:latin typeface="Arial" panose="020B0604020202020204" pitchFamily="34" charset="0"/>
              <a:cs typeface="Arial" panose="020B0604020202020204" pitchFamily="34" charset="0"/>
            </a:rPr>
            <a:t>(Toronto)</a:t>
          </a:r>
        </a:p>
      </dsp:txBody>
      <dsp:txXfrm>
        <a:off x="4654864" y="1251827"/>
        <a:ext cx="1522377" cy="761188"/>
      </dsp:txXfrm>
    </dsp:sp>
    <dsp:sp modelId="{D1BB6908-D3DA-49E2-AEF2-3829D0641FF8}">
      <dsp:nvSpPr>
        <dsp:cNvPr id="0" name=""/>
        <dsp:cNvSpPr/>
      </dsp:nvSpPr>
      <dsp:spPr>
        <a:xfrm>
          <a:off x="6496941" y="1251827"/>
          <a:ext cx="1957046" cy="761188"/>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kern="1200">
              <a:solidFill>
                <a:srgbClr val="6D6E70"/>
              </a:solidFill>
              <a:latin typeface="Arial" panose="020B0604020202020204" pitchFamily="34" charset="0"/>
              <a:cs typeface="Arial" panose="020B0604020202020204" pitchFamily="34" charset="0"/>
            </a:rPr>
            <a:t>Site 4</a:t>
          </a:r>
          <a:br>
            <a:rPr lang="en-US" sz="2200" b="1" kern="1200">
              <a:solidFill>
                <a:srgbClr val="6D6E70"/>
              </a:solidFill>
              <a:latin typeface="Arial" panose="020B0604020202020204" pitchFamily="34" charset="0"/>
              <a:cs typeface="Arial" panose="020B0604020202020204" pitchFamily="34" charset="0"/>
            </a:rPr>
          </a:br>
          <a:r>
            <a:rPr lang="en-US" sz="2200" b="1" kern="1200">
              <a:solidFill>
                <a:srgbClr val="6D6E70"/>
              </a:solidFill>
              <a:latin typeface="Arial" panose="020B0604020202020204" pitchFamily="34" charset="0"/>
              <a:cs typeface="Arial" panose="020B0604020202020204" pitchFamily="34" charset="0"/>
            </a:rPr>
            <a:t>(Vancouver)</a:t>
          </a:r>
        </a:p>
      </dsp:txBody>
      <dsp:txXfrm>
        <a:off x="6496941" y="1251827"/>
        <a:ext cx="1957046" cy="761188"/>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A1FA54-3E53-3C4A-BB0F-DD081314F8F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ct val="0"/>
              </a:spcBef>
              <a:spcAft>
                <a:spcPct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A371BB81-6761-9345-AE3F-B1BC5F02B285}"/>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E5DBB03E-0546-AD45-A2CB-5FFD76AEC14F}" type="datetimeFigureOut">
              <a:rPr lang="en-US" altLang="en-US"/>
              <a:t>4/10/2024</a:t>
            </a:fld>
            <a:endParaRPr lang="en-US" altLang="en-US"/>
          </a:p>
        </p:txBody>
      </p:sp>
      <p:sp>
        <p:nvSpPr>
          <p:cNvPr id="4" name="Footer Placeholder 3">
            <a:extLst>
              <a:ext uri="{FF2B5EF4-FFF2-40B4-BE49-F238E27FC236}">
                <a16:creationId xmlns:a16="http://schemas.microsoft.com/office/drawing/2014/main" id="{572D02EA-C343-8240-8443-1F6713C76EC0}"/>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ct val="0"/>
              </a:spcBef>
              <a:spcAft>
                <a:spcPct val="0"/>
              </a:spcAft>
              <a:defRPr sz="1200">
                <a:latin typeface="+mn-lt"/>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6E0B633A-D789-B34C-BDB9-4ACD8FC9069C}"/>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1ADFADB5-BFD1-8941-96AD-D8F1167770EB}" type="slidenum">
              <a:rPr lang="en-US" altLang="en-US"/>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3A6B4CD-807E-8849-8243-43E2F017B46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ct val="0"/>
              </a:spcBef>
              <a:spcAft>
                <a:spcPct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6A37E3E2-0093-0F4F-AFA1-A5FF4C5460B4}"/>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B4167F1E-2158-9B4D-AFC0-C56EB2DC157B}" type="datetimeFigureOut">
              <a:rPr lang="en-US" altLang="en-US"/>
              <a:t>4/10/2024</a:t>
            </a:fld>
            <a:endParaRPr lang="en-US" altLang="en-US"/>
          </a:p>
        </p:txBody>
      </p:sp>
      <p:sp>
        <p:nvSpPr>
          <p:cNvPr id="4" name="Slide Image Placeholder 3">
            <a:extLst>
              <a:ext uri="{FF2B5EF4-FFF2-40B4-BE49-F238E27FC236}">
                <a16:creationId xmlns:a16="http://schemas.microsoft.com/office/drawing/2014/main" id="{5AA2CB99-B1C1-044C-9A94-6EDC09A5A601}"/>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sp>
      <p:sp>
        <p:nvSpPr>
          <p:cNvPr id="5" name="Notes Placeholder 4">
            <a:extLst>
              <a:ext uri="{FF2B5EF4-FFF2-40B4-BE49-F238E27FC236}">
                <a16:creationId xmlns:a16="http://schemas.microsoft.com/office/drawing/2014/main" id="{226F5BE3-E9DD-8C4F-A75F-6C18F191B256}"/>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8BBFF8F-1C8D-CB48-AC73-44B9A429525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ct val="0"/>
              </a:spcBef>
              <a:spcAft>
                <a:spcPct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6459FADC-F765-C84A-8C4D-9E4232445E58}"/>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32147365-E455-3545-B722-CC3F3EF8BD17}" type="slidenum">
              <a:rPr lang="en-US" altLang="en-US"/>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Geneva" charset="0"/>
        <a:cs typeface="Geneva" charset="0"/>
      </a:defRPr>
    </a:lvl1pPr>
    <a:lvl2pPr marL="457200" algn="l" defTabSz="457200" rtl="0" eaLnBrk="0" fontAlgn="base" hangingPunct="0">
      <a:spcBef>
        <a:spcPct val="30000"/>
      </a:spcBef>
      <a:spcAft>
        <a:spcPct val="0"/>
      </a:spcAft>
      <a:defRPr sz="1200" kern="1200">
        <a:solidFill>
          <a:schemeClr val="tx1"/>
        </a:solidFill>
        <a:latin typeface="+mn-lt"/>
        <a:ea typeface="Geneva"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Geneva"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Geneva"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Geneva"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000" b="1" dirty="0"/>
              <a:t>Notes de </a:t>
            </a:r>
            <a:r>
              <a:rPr lang="en-US" altLang="en-US" sz="1000" b="1" dirty="0" err="1"/>
              <a:t>présentation</a:t>
            </a:r>
            <a:r>
              <a:rPr lang="en-US" altLang="en-US" sz="1000" b="1" dirty="0"/>
              <a:t> </a:t>
            </a:r>
          </a:p>
          <a:p>
            <a:r>
              <a:rPr lang="en-CA" sz="1000" dirty="0">
                <a:effectLst/>
                <a:ea typeface="Calibri" panose="020F0502020204030204" pitchFamily="34" charset="0"/>
                <a:cs typeface="Times New Roman" panose="02020603050405020304" pitchFamily="18" charset="0"/>
              </a:rPr>
              <a:t>Le </a:t>
            </a:r>
            <a:r>
              <a:rPr lang="en-CA" sz="1000" dirty="0" err="1">
                <a:effectLst/>
                <a:ea typeface="Calibri" panose="020F0502020204030204" pitchFamily="34" charset="0"/>
                <a:cs typeface="Times New Roman" panose="02020603050405020304" pitchFamily="18" charset="0"/>
              </a:rPr>
              <a:t>ou</a:t>
            </a:r>
            <a:r>
              <a:rPr lang="en-CA" sz="1000" dirty="0">
                <a:effectLst/>
                <a:ea typeface="Calibri" panose="020F0502020204030204" pitchFamily="34" charset="0"/>
                <a:cs typeface="Times New Roman" panose="02020603050405020304" pitchFamily="18" charset="0"/>
              </a:rPr>
              <a:t> la </a:t>
            </a:r>
            <a:r>
              <a:rPr lang="en-CA" sz="1000" dirty="0" err="1">
                <a:effectLst/>
                <a:ea typeface="Calibri" panose="020F0502020204030204" pitchFamily="34" charset="0"/>
                <a:cs typeface="Times New Roman" panose="02020603050405020304" pitchFamily="18" charset="0"/>
              </a:rPr>
              <a:t>responsable</a:t>
            </a:r>
            <a:r>
              <a:rPr lang="en-CA" sz="1000" dirty="0">
                <a:effectLst/>
                <a:ea typeface="Calibri" panose="020F0502020204030204" pitchFamily="34" charset="0"/>
                <a:cs typeface="Times New Roman" panose="02020603050405020304" pitchFamily="18" charset="0"/>
              </a:rPr>
              <a:t> des </a:t>
            </a:r>
            <a:r>
              <a:rPr lang="en-CA" sz="1000" dirty="0" err="1">
                <a:effectLst/>
                <a:ea typeface="Calibri" panose="020F0502020204030204" pitchFamily="34" charset="0"/>
                <a:cs typeface="Times New Roman" panose="02020603050405020304" pitchFamily="18" charset="0"/>
              </a:rPr>
              <a:t>partenariats</a:t>
            </a:r>
            <a:r>
              <a:rPr lang="en-CA" sz="1000" dirty="0">
                <a:effectLst/>
                <a:ea typeface="Calibri" panose="020F0502020204030204" pitchFamily="34" charset="0"/>
                <a:cs typeface="Times New Roman" panose="02020603050405020304" pitchFamily="18" charset="0"/>
              </a:rPr>
              <a:t> se </a:t>
            </a:r>
            <a:r>
              <a:rPr lang="en-CA" sz="1000" dirty="0" err="1">
                <a:effectLst/>
                <a:ea typeface="Calibri" panose="020F0502020204030204" pitchFamily="34" charset="0"/>
                <a:cs typeface="Times New Roman" panose="02020603050405020304" pitchFamily="18" charset="0"/>
              </a:rPr>
              <a:t>présente</a:t>
            </a:r>
            <a:r>
              <a:rPr lang="en-CA" sz="1000" dirty="0">
                <a:effectLst/>
                <a:ea typeface="Calibri" panose="020F0502020204030204" pitchFamily="34" charset="0"/>
                <a:cs typeface="Times New Roman" panose="02020603050405020304" pitchFamily="18" charset="0"/>
              </a:rPr>
              <a:t> et passe la parole à </a:t>
            </a:r>
            <a:r>
              <a:rPr lang="en-CA" sz="1000" dirty="0" err="1">
                <a:effectLst/>
                <a:ea typeface="Calibri" panose="020F0502020204030204" pitchFamily="34" charset="0"/>
                <a:cs typeface="Times New Roman" panose="02020603050405020304" pitchFamily="18" charset="0"/>
              </a:rPr>
              <a:t>l’animateur</a:t>
            </a:r>
            <a:r>
              <a:rPr lang="en-CA" sz="1000" dirty="0">
                <a:effectLst/>
                <a:ea typeface="Calibri" panose="020F0502020204030204" pitchFamily="34" charset="0"/>
                <a:cs typeface="Times New Roman" panose="02020603050405020304" pitchFamily="18" charset="0"/>
              </a:rPr>
              <a:t>.</a:t>
            </a:r>
            <a:endParaRPr lang="en-US" sz="1000" b="1" baseline="0" dirty="0">
              <a:solidFill>
                <a:srgbClr val="FF0000"/>
              </a:solidFill>
            </a:endParaRPr>
          </a:p>
          <a:p>
            <a:endParaRPr lang="en-US" sz="1000" b="1" baseline="0" dirty="0">
              <a:solidFill>
                <a:srgbClr val="FF0000"/>
              </a:solidFill>
            </a:endParaRPr>
          </a:p>
          <a:p>
            <a:r>
              <a:rPr lang="en-US" sz="1000" b="1" baseline="0" dirty="0">
                <a:solidFill>
                  <a:srgbClr val="FF0000"/>
                </a:solidFill>
              </a:rPr>
              <a:t>Note à </a:t>
            </a:r>
            <a:r>
              <a:rPr lang="en-US" sz="1000" b="1" baseline="0" dirty="0" err="1">
                <a:solidFill>
                  <a:srgbClr val="FF0000"/>
                </a:solidFill>
              </a:rPr>
              <a:t>l’animateur</a:t>
            </a:r>
            <a:r>
              <a:rPr lang="en-US" sz="1000" b="1" baseline="0" dirty="0">
                <a:solidFill>
                  <a:srgbClr val="FF0000"/>
                </a:solidFill>
              </a:rPr>
              <a:t> : </a:t>
            </a:r>
            <a:r>
              <a:rPr lang="en-US" sz="1000" b="1" baseline="0" dirty="0" err="1">
                <a:solidFill>
                  <a:srgbClr val="FF0000"/>
                </a:solidFill>
              </a:rPr>
              <a:t>présentez-vous</a:t>
            </a:r>
            <a:r>
              <a:rPr lang="en-US" sz="1000" b="1" baseline="0" dirty="0">
                <a:solidFill>
                  <a:srgbClr val="FF0000"/>
                </a:solidFill>
              </a:rPr>
              <a:t> et </a:t>
            </a:r>
            <a:r>
              <a:rPr lang="en-US" sz="1000" b="1" baseline="0" dirty="0" err="1">
                <a:solidFill>
                  <a:srgbClr val="FF0000"/>
                </a:solidFill>
              </a:rPr>
              <a:t>donnez</a:t>
            </a:r>
            <a:r>
              <a:rPr lang="en-US" sz="1000" b="1" baseline="0" dirty="0">
                <a:solidFill>
                  <a:srgbClr val="FF0000"/>
                </a:solidFill>
              </a:rPr>
              <a:t> le ton de la discussion.</a:t>
            </a:r>
          </a:p>
          <a:p>
            <a:r>
              <a:rPr lang="en-US" sz="1000" baseline="0" dirty="0"/>
              <a:t> </a:t>
            </a:r>
            <a:r>
              <a:rPr lang="en-US" sz="1000" baseline="0" dirty="0" err="1"/>
              <a:t>Présentez-vous</a:t>
            </a:r>
            <a:r>
              <a:rPr lang="en-US" sz="1000" baseline="0" dirty="0"/>
              <a:t> et </a:t>
            </a:r>
            <a:r>
              <a:rPr lang="en-US" sz="1000" baseline="0" dirty="0" err="1"/>
              <a:t>expliquez</a:t>
            </a:r>
            <a:r>
              <a:rPr lang="en-US" sz="1000" baseline="0" dirty="0"/>
              <a:t> </a:t>
            </a:r>
            <a:r>
              <a:rPr lang="en-US" sz="1000" baseline="0" dirty="0" err="1"/>
              <a:t>votre</a:t>
            </a:r>
            <a:r>
              <a:rPr lang="en-US" sz="1000" baseline="0" dirty="0"/>
              <a:t> </a:t>
            </a:r>
            <a:r>
              <a:rPr lang="en-US" sz="1000" baseline="0" dirty="0" err="1"/>
              <a:t>rôle</a:t>
            </a:r>
            <a:r>
              <a:rPr lang="en-US" sz="1000" baseline="0" dirty="0"/>
              <a:t> à la CRC.</a:t>
            </a:r>
          </a:p>
          <a:p>
            <a:endParaRPr lang="en-US" sz="1000" b="1" baseline="0" dirty="0">
              <a:solidFill>
                <a:srgbClr val="FF0000"/>
              </a:solidFill>
            </a:endParaRPr>
          </a:p>
          <a:p>
            <a:r>
              <a:rPr lang="en-CA" sz="1000" b="1" dirty="0" err="1"/>
              <a:t>L’animateur</a:t>
            </a:r>
            <a:r>
              <a:rPr lang="en-CA" sz="1000" b="1" dirty="0"/>
              <a:t> </a:t>
            </a:r>
            <a:r>
              <a:rPr lang="en-CA" sz="1000" b="1" dirty="0" err="1"/>
              <a:t>demande</a:t>
            </a:r>
            <a:r>
              <a:rPr lang="en-CA" sz="1000" b="1" dirty="0"/>
              <a:t> au </a:t>
            </a:r>
            <a:r>
              <a:rPr lang="en-CA" sz="1000" b="1" dirty="0" err="1"/>
              <a:t>groupe</a:t>
            </a:r>
            <a:r>
              <a:rPr lang="en-CA" sz="1000" b="1" dirty="0"/>
              <a:t> de </a:t>
            </a:r>
            <a:r>
              <a:rPr lang="en-CA" sz="1000" b="1" dirty="0" err="1"/>
              <a:t>nommer</a:t>
            </a:r>
            <a:r>
              <a:rPr lang="en-CA" sz="1000" b="1" dirty="0"/>
              <a:t> des dangers </a:t>
            </a:r>
            <a:r>
              <a:rPr lang="en-CA" sz="1000" b="1" dirty="0" err="1"/>
              <a:t>naturels</a:t>
            </a:r>
            <a:r>
              <a:rPr lang="en-CA" sz="1000" b="1" dirty="0"/>
              <a:t> </a:t>
            </a:r>
            <a:r>
              <a:rPr lang="en-CA" sz="1000" b="1" dirty="0" err="1"/>
              <a:t>présents</a:t>
            </a:r>
            <a:r>
              <a:rPr lang="en-CA" sz="1000" b="1" dirty="0"/>
              <a:t> dans </a:t>
            </a:r>
            <a:r>
              <a:rPr lang="en-CA" sz="1000" b="1" dirty="0" err="1"/>
              <a:t>sa</a:t>
            </a:r>
            <a:r>
              <a:rPr lang="en-CA" sz="1000" b="1" dirty="0"/>
              <a:t> </a:t>
            </a:r>
            <a:r>
              <a:rPr lang="en-CA" sz="1000" b="1" dirty="0" err="1"/>
              <a:t>communauté</a:t>
            </a:r>
            <a:r>
              <a:rPr lang="en-CA" sz="1000" b="1" dirty="0"/>
              <a:t> </a:t>
            </a:r>
            <a:r>
              <a:rPr lang="en-CA" sz="1000" b="1" dirty="0" err="1"/>
              <a:t>ou</a:t>
            </a:r>
            <a:r>
              <a:rPr lang="en-CA" sz="1000" b="1" dirty="0"/>
              <a:t> son lieu de </a:t>
            </a:r>
            <a:r>
              <a:rPr lang="en-CA" sz="1000" b="1" dirty="0" err="1"/>
              <a:t>résidence</a:t>
            </a:r>
            <a:r>
              <a:rPr lang="en-CA" sz="1000" b="1" dirty="0"/>
              <a:t> à </a:t>
            </a:r>
            <a:r>
              <a:rPr lang="en-CA" sz="1000" b="1" dirty="0" err="1"/>
              <a:t>l’aide</a:t>
            </a:r>
            <a:r>
              <a:rPr lang="en-CA" sz="1000" b="1" dirty="0"/>
              <a:t> de la </a:t>
            </a:r>
            <a:r>
              <a:rPr lang="en-CA" sz="1000" b="1" dirty="0" err="1"/>
              <a:t>fonction</a:t>
            </a:r>
            <a:r>
              <a:rPr lang="en-CA" sz="1000" b="1" dirty="0"/>
              <a:t> de </a:t>
            </a:r>
            <a:r>
              <a:rPr lang="en-CA" sz="1000" b="1" dirty="0" err="1"/>
              <a:t>clavardage</a:t>
            </a:r>
            <a:r>
              <a:rPr lang="en-CA" sz="1000" b="1" dirty="0"/>
              <a:t>.</a:t>
            </a:r>
          </a:p>
          <a:p>
            <a:endParaRPr lang="en-US" sz="1000" baseline="0" dirty="0"/>
          </a:p>
          <a:p>
            <a:r>
              <a:rPr lang="en-US" sz="1000" b="1" dirty="0"/>
              <a:t>Séance </a:t>
            </a:r>
            <a:r>
              <a:rPr lang="en-US" sz="1000" b="1" dirty="0" err="1"/>
              <a:t>individuelle</a:t>
            </a:r>
            <a:r>
              <a:rPr lang="en-US" sz="1000" b="1" dirty="0"/>
              <a:t> :</a:t>
            </a:r>
          </a:p>
          <a:p>
            <a:r>
              <a:rPr lang="en-US" sz="1000" dirty="0"/>
              <a:t>Merci </a:t>
            </a:r>
            <a:r>
              <a:rPr lang="en-US" sz="1000" dirty="0" err="1"/>
              <a:t>d’avoir</a:t>
            </a:r>
            <a:r>
              <a:rPr lang="en-US" sz="1000" dirty="0"/>
              <a:t> </a:t>
            </a:r>
            <a:r>
              <a:rPr lang="en-US" sz="1000" dirty="0" err="1"/>
              <a:t>participé</a:t>
            </a:r>
            <a:r>
              <a:rPr lang="en-US" sz="1000" dirty="0"/>
              <a:t> à </a:t>
            </a:r>
            <a:r>
              <a:rPr lang="en-US" sz="1000" dirty="0" err="1"/>
              <a:t>cet</a:t>
            </a:r>
            <a:r>
              <a:rPr lang="en-US" sz="1000" dirty="0"/>
              <a:t> atelier </a:t>
            </a:r>
            <a:r>
              <a:rPr lang="en-US" sz="1000" dirty="0" err="1"/>
              <a:t>en</a:t>
            </a:r>
            <a:r>
              <a:rPr lang="en-US" sz="1000" dirty="0"/>
              <a:t> </a:t>
            </a:r>
            <a:r>
              <a:rPr lang="en-US" sz="1000" dirty="0" err="1"/>
              <a:t>ligne</a:t>
            </a:r>
            <a:r>
              <a:rPr lang="en-US" sz="1000" dirty="0"/>
              <a:t>. </a:t>
            </a:r>
            <a:r>
              <a:rPr lang="en-US" sz="1000" dirty="0" err="1"/>
              <a:t>Aujourd’hui</a:t>
            </a:r>
            <a:r>
              <a:rPr lang="en-US" sz="1000" dirty="0"/>
              <a:t>, nous </a:t>
            </a:r>
            <a:r>
              <a:rPr lang="en-US" sz="1000" dirty="0" err="1"/>
              <a:t>allons</a:t>
            </a:r>
            <a:r>
              <a:rPr lang="en-US" sz="1000" dirty="0"/>
              <a:t> </a:t>
            </a:r>
            <a:r>
              <a:rPr lang="en-US" sz="1000" dirty="0" err="1"/>
              <a:t>parler</a:t>
            </a:r>
            <a:r>
              <a:rPr lang="en-US" sz="1000" dirty="0"/>
              <a:t> de la façon de se </a:t>
            </a:r>
            <a:r>
              <a:rPr lang="en-US" sz="1000" dirty="0" err="1"/>
              <a:t>préparer</a:t>
            </a:r>
            <a:r>
              <a:rPr lang="en-US" sz="1000" dirty="0"/>
              <a:t> aux catastrophes </a:t>
            </a:r>
            <a:r>
              <a:rPr lang="en-US" sz="1000" dirty="0" err="1"/>
              <a:t>avant</a:t>
            </a:r>
            <a:r>
              <a:rPr lang="en-US" sz="1000" dirty="0"/>
              <a:t> </a:t>
            </a:r>
            <a:r>
              <a:rPr lang="en-US" sz="1000" dirty="0" err="1"/>
              <a:t>qu’elles</a:t>
            </a:r>
            <a:r>
              <a:rPr lang="en-US" sz="1000" dirty="0"/>
              <a:t> ne se </a:t>
            </a:r>
            <a:r>
              <a:rPr lang="en-US" sz="1000" dirty="0" err="1"/>
              <a:t>produisent</a:t>
            </a:r>
            <a:r>
              <a:rPr lang="en-US" sz="1000" dirty="0"/>
              <a:t>.</a:t>
            </a:r>
          </a:p>
          <a:p>
            <a:endParaRPr lang="en-US" sz="1000" baseline="0" dirty="0"/>
          </a:p>
          <a:p>
            <a:r>
              <a:rPr lang="en-US" sz="1000" baseline="0" dirty="0" err="1"/>
              <a:t>Plusieurs</a:t>
            </a:r>
            <a:r>
              <a:rPr lang="en-US" sz="1000" baseline="0" dirty="0"/>
              <a:t> </a:t>
            </a:r>
            <a:r>
              <a:rPr lang="en-US" sz="1000" baseline="0" dirty="0" err="1"/>
              <a:t>d’entre</a:t>
            </a:r>
            <a:r>
              <a:rPr lang="en-US" sz="1000" baseline="0" dirty="0"/>
              <a:t> nous </a:t>
            </a:r>
            <a:r>
              <a:rPr lang="en-US" sz="1000" baseline="0" dirty="0" err="1"/>
              <a:t>avons</a:t>
            </a:r>
            <a:r>
              <a:rPr lang="en-US" sz="1000" baseline="0" dirty="0"/>
              <a:t> </a:t>
            </a:r>
            <a:r>
              <a:rPr lang="en-US" sz="1000" baseline="0" dirty="0" err="1"/>
              <a:t>subi</a:t>
            </a:r>
            <a:r>
              <a:rPr lang="en-US" sz="1000" baseline="0" dirty="0"/>
              <a:t> les </a:t>
            </a:r>
            <a:r>
              <a:rPr lang="en-US" sz="1000" baseline="0" dirty="0" err="1"/>
              <a:t>conséquences</a:t>
            </a:r>
            <a:r>
              <a:rPr lang="en-US" sz="1000" baseline="0" dirty="0"/>
              <a:t> </a:t>
            </a:r>
            <a:r>
              <a:rPr lang="en-US" sz="1000" baseline="0" dirty="0" err="1"/>
              <a:t>d’une</a:t>
            </a:r>
            <a:r>
              <a:rPr lang="en-US" sz="1000" baseline="0" dirty="0"/>
              <a:t> </a:t>
            </a:r>
            <a:r>
              <a:rPr lang="en-US" sz="1000" baseline="0" dirty="0" err="1"/>
              <a:t>inondation</a:t>
            </a:r>
            <a:r>
              <a:rPr lang="en-US" sz="1000" baseline="0" dirty="0"/>
              <a:t>, d’un </a:t>
            </a:r>
            <a:r>
              <a:rPr lang="en-US" sz="1000" baseline="0" dirty="0" err="1"/>
              <a:t>incendie</a:t>
            </a:r>
            <a:r>
              <a:rPr lang="en-US" sz="1000" baseline="0" dirty="0"/>
              <a:t>, </a:t>
            </a:r>
            <a:r>
              <a:rPr lang="en-US" sz="1000" baseline="0" dirty="0" err="1"/>
              <a:t>d’une</a:t>
            </a:r>
            <a:r>
              <a:rPr lang="en-US" sz="1000" baseline="0" dirty="0"/>
              <a:t> </a:t>
            </a:r>
            <a:r>
              <a:rPr lang="en-US" sz="1000" baseline="0" dirty="0" err="1"/>
              <a:t>tempête</a:t>
            </a:r>
            <a:r>
              <a:rPr lang="en-US" sz="1000" baseline="0" dirty="0"/>
              <a:t> de </a:t>
            </a:r>
            <a:r>
              <a:rPr lang="en-US" sz="1000" baseline="0" dirty="0" err="1"/>
              <a:t>neige</a:t>
            </a:r>
            <a:r>
              <a:rPr lang="en-US" sz="1000" baseline="0" dirty="0"/>
              <a:t>, </a:t>
            </a:r>
            <a:r>
              <a:rPr lang="en-US" sz="1000" baseline="0" dirty="0" err="1"/>
              <a:t>d’une</a:t>
            </a:r>
            <a:r>
              <a:rPr lang="en-US" sz="1000" baseline="0" dirty="0"/>
              <a:t> </a:t>
            </a:r>
            <a:r>
              <a:rPr lang="en-US" sz="1000" baseline="0" dirty="0" err="1"/>
              <a:t>tempête</a:t>
            </a:r>
            <a:r>
              <a:rPr lang="en-US" sz="1000" baseline="0" dirty="0"/>
              <a:t> de verglas, </a:t>
            </a:r>
            <a:r>
              <a:rPr lang="en-US" sz="1000" baseline="0" dirty="0" err="1"/>
              <a:t>d’une</a:t>
            </a:r>
            <a:r>
              <a:rPr lang="en-US" sz="1000" baseline="0" dirty="0"/>
              <a:t> </a:t>
            </a:r>
            <a:r>
              <a:rPr lang="en-US" sz="1000" baseline="0" dirty="0" err="1"/>
              <a:t>tornade</a:t>
            </a:r>
            <a:r>
              <a:rPr lang="en-US" sz="1000" baseline="0" dirty="0"/>
              <a:t> </a:t>
            </a:r>
            <a:r>
              <a:rPr lang="en-US" sz="1000" baseline="0" dirty="0" err="1"/>
              <a:t>ou</a:t>
            </a:r>
            <a:r>
              <a:rPr lang="en-US" sz="1000" baseline="0" dirty="0"/>
              <a:t> de </a:t>
            </a:r>
            <a:r>
              <a:rPr lang="en-US" sz="1000" baseline="0" dirty="0" err="1"/>
              <a:t>feux</a:t>
            </a:r>
            <a:r>
              <a:rPr lang="en-US" sz="1000" baseline="0" dirty="0"/>
              <a:t> de </a:t>
            </a:r>
            <a:r>
              <a:rPr lang="en-US" sz="1000" baseline="0" dirty="0" err="1"/>
              <a:t>forêt</a:t>
            </a:r>
            <a:r>
              <a:rPr lang="en-US" sz="1000" baseline="0" dirty="0"/>
              <a:t> et, plus </a:t>
            </a:r>
            <a:r>
              <a:rPr lang="en-US" sz="1000" baseline="0" dirty="0" err="1"/>
              <a:t>récemment</a:t>
            </a:r>
            <a:r>
              <a:rPr lang="en-US" sz="1000" baseline="0" dirty="0"/>
              <a:t>, </a:t>
            </a:r>
            <a:r>
              <a:rPr lang="en-US" sz="1000" baseline="0" dirty="0" err="1"/>
              <a:t>d’une</a:t>
            </a:r>
            <a:r>
              <a:rPr lang="en-US" sz="1000" baseline="0" dirty="0"/>
              <a:t> </a:t>
            </a:r>
            <a:r>
              <a:rPr lang="en-US" sz="1000" baseline="0" dirty="0" err="1"/>
              <a:t>pandémie</a:t>
            </a:r>
            <a:r>
              <a:rPr lang="en-US" sz="1000" baseline="0" dirty="0"/>
              <a:t> </a:t>
            </a:r>
            <a:r>
              <a:rPr lang="en-US" sz="1000" baseline="0" dirty="0" err="1"/>
              <a:t>mondiale</a:t>
            </a:r>
            <a:r>
              <a:rPr lang="en-US" sz="1000" baseline="0" dirty="0"/>
              <a:t>, </a:t>
            </a:r>
            <a:r>
              <a:rPr lang="en-US" sz="1000" baseline="0" dirty="0" err="1"/>
              <a:t>une</a:t>
            </a:r>
            <a:r>
              <a:rPr lang="en-US" sz="1000" baseline="0" dirty="0"/>
              <a:t> </a:t>
            </a:r>
            <a:r>
              <a:rPr lang="en-US" sz="1000" baseline="0" dirty="0" err="1"/>
              <a:t>autre</a:t>
            </a:r>
            <a:r>
              <a:rPr lang="en-US" sz="1000" baseline="0" dirty="0"/>
              <a:t> situation </a:t>
            </a:r>
            <a:r>
              <a:rPr lang="en-US" sz="1000" baseline="0" dirty="0" err="1"/>
              <a:t>d’urgence</a:t>
            </a:r>
            <a:r>
              <a:rPr lang="en-US" sz="1000" baseline="0" dirty="0"/>
              <a:t> </a:t>
            </a:r>
            <a:r>
              <a:rPr lang="en-US" sz="1000" baseline="0" dirty="0" err="1"/>
              <a:t>imprévisible</a:t>
            </a:r>
            <a:r>
              <a:rPr lang="en-US" sz="1000" baseline="0" dirty="0"/>
              <a:t>.</a:t>
            </a:r>
          </a:p>
          <a:p>
            <a:endParaRPr lang="en-US" sz="1000" baseline="0" dirty="0"/>
          </a:p>
          <a:p>
            <a:r>
              <a:rPr lang="en-US" sz="1000" baseline="0" dirty="0" err="1"/>
              <a:t>Avez-vous</a:t>
            </a:r>
            <a:r>
              <a:rPr lang="en-US" sz="1000" baseline="0" dirty="0"/>
              <a:t> déjà </a:t>
            </a:r>
            <a:r>
              <a:rPr lang="en-US" sz="1000" baseline="0" dirty="0" err="1"/>
              <a:t>réfléchi</a:t>
            </a:r>
            <a:r>
              <a:rPr lang="en-US" sz="1000" baseline="0" dirty="0"/>
              <a:t> aux </a:t>
            </a:r>
            <a:r>
              <a:rPr lang="en-US" sz="1000" baseline="0" dirty="0" err="1"/>
              <a:t>moyens</a:t>
            </a:r>
            <a:r>
              <a:rPr lang="en-US" sz="1000" baseline="0" dirty="0"/>
              <a:t> de </a:t>
            </a:r>
            <a:r>
              <a:rPr lang="en-US" sz="1000" baseline="0" dirty="0" err="1"/>
              <a:t>vous</a:t>
            </a:r>
            <a:r>
              <a:rPr lang="en-US" sz="1000" baseline="0" dirty="0"/>
              <a:t> </a:t>
            </a:r>
            <a:r>
              <a:rPr lang="en-US" sz="1000" baseline="0" dirty="0" err="1"/>
              <a:t>préparer</a:t>
            </a:r>
            <a:r>
              <a:rPr lang="en-US" sz="1000" baseline="0" dirty="0"/>
              <a:t> à </a:t>
            </a:r>
            <a:r>
              <a:rPr lang="en-US" sz="1000" baseline="0" dirty="0" err="1"/>
              <a:t>ce</a:t>
            </a:r>
            <a:r>
              <a:rPr lang="en-US" sz="1000" baseline="0" dirty="0"/>
              <a:t> type de situation?</a:t>
            </a:r>
          </a:p>
          <a:p>
            <a:endParaRPr lang="en-US" sz="1000" baseline="0" dirty="0"/>
          </a:p>
          <a:p>
            <a:r>
              <a:rPr lang="en-US" sz="1000" baseline="0" dirty="0"/>
              <a:t>Eh bien, il </a:t>
            </a:r>
            <a:r>
              <a:rPr lang="en-US" sz="1000" baseline="0" dirty="0" err="1"/>
              <a:t>n’y</a:t>
            </a:r>
            <a:r>
              <a:rPr lang="en-US" sz="1000" baseline="0" dirty="0"/>
              <a:t> a pas de </a:t>
            </a:r>
            <a:r>
              <a:rPr lang="en-US" sz="1000" baseline="0" dirty="0" err="1"/>
              <a:t>meilleur</a:t>
            </a:r>
            <a:r>
              <a:rPr lang="en-US" sz="1000" baseline="0" dirty="0"/>
              <a:t> moment pour </a:t>
            </a:r>
            <a:r>
              <a:rPr lang="en-US" sz="1000" baseline="0" dirty="0" err="1"/>
              <a:t>l’apprendre</a:t>
            </a:r>
            <a:r>
              <a:rPr lang="en-US" sz="1000" baseline="0" dirty="0"/>
              <a:t>!</a:t>
            </a:r>
            <a:endParaRPr lang="en-US" altLang="en-US" sz="1000" b="1" dirty="0"/>
          </a:p>
          <a:p>
            <a:endParaRPr lang="en-US" altLang="en-US" sz="1000" dirty="0"/>
          </a:p>
          <a:p>
            <a:r>
              <a:rPr lang="en-US" altLang="en-US" sz="1000" dirty="0" err="1"/>
              <a:t>Bienvenue</a:t>
            </a:r>
            <a:r>
              <a:rPr lang="en-US" altLang="en-US" sz="1000" dirty="0"/>
              <a:t> à la </a:t>
            </a:r>
            <a:r>
              <a:rPr lang="en-US" altLang="en-US" sz="1000" dirty="0" err="1"/>
              <a:t>présentation</a:t>
            </a:r>
            <a:r>
              <a:rPr lang="en-US" altLang="en-US" sz="1000" dirty="0"/>
              <a:t> sur le </a:t>
            </a:r>
            <a:r>
              <a:rPr lang="en-US" altLang="en-US" sz="1000" dirty="0" err="1"/>
              <a:t>programme</a:t>
            </a:r>
            <a:r>
              <a:rPr lang="en-US" altLang="en-US" sz="1000" dirty="0"/>
              <a:t> ÉvaluAction.</a:t>
            </a:r>
          </a:p>
          <a:p>
            <a:endParaRPr lang="en-US" sz="1000" dirty="0"/>
          </a:p>
        </p:txBody>
      </p:sp>
      <p:sp>
        <p:nvSpPr>
          <p:cNvPr id="4" name="Slide Number Placeholder 3"/>
          <p:cNvSpPr>
            <a:spLocks noGrp="1"/>
          </p:cNvSpPr>
          <p:nvPr>
            <p:ph type="sldNum" sz="quarter" idx="5"/>
          </p:nvPr>
        </p:nvSpPr>
        <p:spPr/>
        <p:txBody>
          <a:bodyPr/>
          <a:lstStyle/>
          <a:p>
            <a:fld id="{32147365-E455-3545-B722-CC3F3EF8BD17}" type="slidenum">
              <a:rPr lang="en-US" altLang="en-US" smtClean="0">
                <a:latin typeface="+mn-lt"/>
              </a:rPr>
              <a:t>0</a:t>
            </a:fld>
            <a:endParaRPr lang="en-US" altLang="en-US">
              <a:latin typeface="+mn-lt"/>
            </a:endParaRPr>
          </a:p>
        </p:txBody>
      </p:sp>
    </p:spTree>
    <p:extLst>
      <p:ext uri="{BB962C8B-B14F-4D97-AF65-F5344CB8AC3E}">
        <p14:creationId xmlns:p14="http://schemas.microsoft.com/office/powerpoint/2010/main" val="2054647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de présentation</a:t>
            </a:r>
          </a:p>
          <a:p>
            <a:pPr marL="171450" indent="-171450">
              <a:buFont typeface="Arial" panose="020B0604020202020204" pitchFamily="34" charset="0"/>
              <a:buChar char="•"/>
            </a:pPr>
            <a:r>
              <a:rPr lang="en-US" b="0"/>
              <a:t>ÉvaluAction est pour toutes les entreprises et les organisations.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defRPr/>
            </a:pPr>
            <a:r>
              <a:rPr lang="en-US" b="0"/>
              <a:t>En date d’août 2023, le programme comptait 15 949 membres provenant d’un large éventail de secteurs, notamment :</a:t>
            </a:r>
          </a:p>
          <a:p>
            <a:pPr marL="628650" lvl="1" indent="-171450">
              <a:buFont typeface="Arial" panose="020B0604020202020204" pitchFamily="34" charset="0"/>
              <a:buChar char="•"/>
            </a:pPr>
            <a:r>
              <a:rPr lang="en-US" b="0"/>
              <a:t>Des entreprises</a:t>
            </a:r>
          </a:p>
          <a:p>
            <a:pPr marL="628650" lvl="1" indent="-171450">
              <a:buFont typeface="Arial" panose="020B0604020202020204" pitchFamily="34" charset="0"/>
              <a:buChar char="•"/>
            </a:pPr>
            <a:r>
              <a:rPr lang="en-US" b="0"/>
              <a:t>Des organismes sans but lucratif</a:t>
            </a:r>
          </a:p>
          <a:p>
            <a:pPr marL="635000" marR="0" lvl="1" indent="-177800" algn="l" defTabSz="457200" rtl="0" eaLnBrk="1" fontAlgn="base" latinLnBrk="0" hangingPunct="1">
              <a:lnSpc>
                <a:spcPct val="100000"/>
              </a:lnSpc>
              <a:spcBef>
                <a:spcPct val="0"/>
              </a:spcBef>
              <a:spcAft>
                <a:spcPts val="1800"/>
              </a:spcAft>
              <a:buClrTx/>
              <a:buSzTx/>
              <a:buFont typeface="Arial" panose="020B0604020202020204" pitchFamily="34" charset="0"/>
              <a:buChar char="•"/>
              <a:defRPr/>
            </a:pPr>
            <a:r>
              <a:rPr kumimoji="0" lang="en-US"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ＭＳ Ｐゴシック" charset="-128"/>
              </a:rPr>
              <a:t>Des établissements scolaires publics et privés</a:t>
            </a:r>
          </a:p>
          <a:p>
            <a:pPr marL="635000" marR="0" lvl="1" indent="-177800" algn="l" defTabSz="457200" rtl="0" eaLnBrk="1" fontAlgn="base" latinLnBrk="0" hangingPunct="1">
              <a:lnSpc>
                <a:spcPct val="100000"/>
              </a:lnSpc>
              <a:spcBef>
                <a:spcPct val="0"/>
              </a:spcBef>
              <a:spcAft>
                <a:spcPts val="1800"/>
              </a:spcAft>
              <a:buClrTx/>
              <a:buSzTx/>
              <a:buFont typeface="Arial" panose="020B0604020202020204" pitchFamily="34" charset="0"/>
              <a:buChar char="•"/>
              <a:defRPr/>
            </a:pPr>
            <a:r>
              <a:rPr kumimoji="0" lang="en-US"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ＭＳ Ｐゴシック" charset="-128"/>
              </a:rPr>
              <a:t>Des lieux de culte</a:t>
            </a:r>
          </a:p>
          <a:p>
            <a:pPr marL="635000" marR="0" lvl="1" indent="-177800" algn="l" defTabSz="457200" rtl="0" eaLnBrk="1" fontAlgn="base" latinLnBrk="0" hangingPunct="1">
              <a:lnSpc>
                <a:spcPct val="100000"/>
              </a:lnSpc>
              <a:spcBef>
                <a:spcPct val="0"/>
              </a:spcBef>
              <a:spcAft>
                <a:spcPts val="1800"/>
              </a:spcAft>
              <a:buClrTx/>
              <a:buSzTx/>
              <a:buFont typeface="Arial" panose="020B0604020202020204" pitchFamily="34" charset="0"/>
              <a:buChar char="•"/>
              <a:defRPr/>
            </a:pPr>
            <a:r>
              <a:rPr kumimoji="0" lang="en-US"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ＭＳ Ｐゴシック" charset="-128"/>
              </a:rPr>
              <a:t>Des organismes de soins de santé</a:t>
            </a:r>
          </a:p>
          <a:p>
            <a:pPr marL="635000" marR="0" lvl="1" indent="-177800" algn="l" defTabSz="457200" rtl="0" eaLnBrk="1" fontAlgn="base" latinLnBrk="0" hangingPunct="1">
              <a:lnSpc>
                <a:spcPct val="100000"/>
              </a:lnSpc>
              <a:spcBef>
                <a:spcPct val="0"/>
              </a:spcBef>
              <a:spcAft>
                <a:spcPts val="1800"/>
              </a:spcAft>
              <a:buClrTx/>
              <a:buSzTx/>
              <a:buFont typeface="Arial" panose="020B0604020202020204" pitchFamily="34" charset="0"/>
              <a:buChar char="•"/>
              <a:defRPr/>
            </a:pPr>
            <a:r>
              <a:rPr kumimoji="0" lang="en-US"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ＭＳ Ｐゴシック" charset="-128"/>
              </a:rPr>
              <a:t>Des institutions financières</a:t>
            </a:r>
          </a:p>
          <a:p>
            <a:pPr marL="635000" marR="0" lvl="1" indent="-177800" algn="l" defTabSz="457200" rtl="0" eaLnBrk="1" fontAlgn="base" latinLnBrk="0" hangingPunct="1">
              <a:lnSpc>
                <a:spcPct val="100000"/>
              </a:lnSpc>
              <a:spcBef>
                <a:spcPct val="0"/>
              </a:spcBef>
              <a:spcAft>
                <a:spcPts val="1800"/>
              </a:spcAft>
              <a:buClrTx/>
              <a:buSzTx/>
              <a:buFont typeface="Arial" panose="020B0604020202020204" pitchFamily="34" charset="0"/>
              <a:buChar char="•"/>
              <a:defRPr/>
            </a:pPr>
            <a:r>
              <a:rPr kumimoji="0" lang="en-US"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ＭＳ Ｐゴシック" charset="-128"/>
              </a:rPr>
              <a:t>Des compagnies d’assurance</a:t>
            </a:r>
          </a:p>
          <a:p>
            <a:pPr marL="635000" marR="0" lvl="1" indent="-177800" algn="l" defTabSz="457200" rtl="0" eaLnBrk="1" fontAlgn="base" latinLnBrk="0" hangingPunct="1">
              <a:lnSpc>
                <a:spcPct val="100000"/>
              </a:lnSpc>
              <a:spcBef>
                <a:spcPct val="0"/>
              </a:spcBef>
              <a:spcAft>
                <a:spcPts val="1800"/>
              </a:spcAft>
              <a:buClrTx/>
              <a:buSzTx/>
              <a:buFont typeface="Arial" panose="020B0604020202020204" pitchFamily="34" charset="0"/>
              <a:buChar char="•"/>
              <a:defRPr/>
            </a:pPr>
            <a:r>
              <a:rPr kumimoji="0" lang="en-US"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ＭＳ Ｐゴシック" charset="-128"/>
              </a:rPr>
              <a:t>Des commerces de détail</a:t>
            </a:r>
          </a:p>
          <a:p>
            <a:pPr marL="635000" marR="0" lvl="1" indent="-177800" algn="l" defTabSz="457200" rtl="0" eaLnBrk="1" fontAlgn="base" latinLnBrk="0" hangingPunct="1">
              <a:lnSpc>
                <a:spcPct val="100000"/>
              </a:lnSpc>
              <a:spcBef>
                <a:spcPct val="0"/>
              </a:spcBef>
              <a:spcAft>
                <a:spcPts val="1800"/>
              </a:spcAft>
              <a:buClrTx/>
              <a:buSzTx/>
              <a:buFont typeface="Arial" panose="020B0604020202020204" pitchFamily="34" charset="0"/>
              <a:buChar char="•"/>
              <a:defRPr/>
            </a:pPr>
            <a:r>
              <a:rPr kumimoji="0" lang="en-US"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ＭＳ Ｐゴシック" charset="-128"/>
              </a:rPr>
              <a:t>Des entreprises manufacturières</a:t>
            </a:r>
          </a:p>
          <a:p>
            <a:pPr marL="635000" marR="0" lvl="1" indent="-177800" algn="l" defTabSz="457200" rtl="0" eaLnBrk="1" fontAlgn="base" latinLnBrk="0" hangingPunct="1">
              <a:lnSpc>
                <a:spcPct val="100000"/>
              </a:lnSpc>
              <a:spcBef>
                <a:spcPct val="0"/>
              </a:spcBef>
              <a:spcAft>
                <a:spcPts val="1800"/>
              </a:spcAft>
              <a:buClrTx/>
              <a:buSzTx/>
              <a:buFont typeface="Arial" panose="020B0604020202020204" pitchFamily="34" charset="0"/>
              <a:buChar char="•"/>
              <a:defRPr/>
            </a:pPr>
            <a:r>
              <a:rPr kumimoji="0" lang="en-US"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ＭＳ Ｐゴシック" charset="-128"/>
              </a:rPr>
              <a:t>Des agences immobilières</a:t>
            </a:r>
            <a:endParaRPr lang="en-US" b="0"/>
          </a:p>
          <a:p>
            <a:pPr marL="0" indent="0">
              <a:buFont typeface="Arial" panose="020B0604020202020204" pitchFamily="34" charset="0"/>
              <a:buNone/>
            </a:pPr>
            <a:endParaRPr lang="en-US" b="0"/>
          </a:p>
          <a:p>
            <a:pPr marL="0" indent="0">
              <a:buFont typeface="Arial" panose="020B0604020202020204" pitchFamily="34" charset="0"/>
              <a:buNone/>
            </a:pPr>
            <a:r>
              <a:rPr lang="en-US" b="0"/>
              <a:t>Source : https://www.readyrating.org/MembershipAtAGlance</a:t>
            </a:r>
          </a:p>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fld id="{32147365-E455-3545-B722-CC3F3EF8BD17}" type="slidenum">
              <a:rPr lang="en-US" altLang="en-US" smtClean="0"/>
              <a:t>9</a:t>
            </a:fld>
            <a:endParaRPr lang="en-US" altLang="en-US"/>
          </a:p>
        </p:txBody>
      </p:sp>
    </p:spTree>
    <p:extLst>
      <p:ext uri="{BB962C8B-B14F-4D97-AF65-F5344CB8AC3E}">
        <p14:creationId xmlns:p14="http://schemas.microsoft.com/office/powerpoint/2010/main" val="3840205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de présentation</a:t>
            </a:r>
          </a:p>
          <a:p>
            <a:pPr marL="171450" indent="-171450">
              <a:buFont typeface="Arial" panose="020B0604020202020204" pitchFamily="34" charset="0"/>
              <a:buChar char="•"/>
            </a:pPr>
            <a:r>
              <a:rPr lang="en-US" b="0"/>
              <a:t>En tant que membre d’ÉvaluAction, vous pourrez constater que la préparation en cas d’urgence est simplifiée. Les outils vous permettront d’évaluer rapidement le niveau de préparation de votre organisation et de prendre les mesures nécessaires pour atteindre vos objectifs.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defRPr/>
            </a:pPr>
            <a:r>
              <a:rPr lang="en-US" b="0"/>
              <a:t>Vous serez en contrôle du processus et des échéanciers et choisirez les mesures à adopter pour améliorer le niveau de préparation de votre organisation. </a:t>
            </a:r>
          </a:p>
          <a:p>
            <a:pPr marL="171450" indent="-171450">
              <a:buFont typeface="Arial" panose="020B0604020202020204" pitchFamily="34" charset="0"/>
              <a:buChar char="•"/>
            </a:pPr>
            <a:r>
              <a:rPr lang="en-US" b="0"/>
              <a:t>Après la mise en œuvre de chaque mesure, vous pourrez mettre à jour votre évaluation et faire le suivi de votre état de préparation en cas d’urgence ou de catastrophe.</a:t>
            </a:r>
          </a:p>
        </p:txBody>
      </p:sp>
      <p:sp>
        <p:nvSpPr>
          <p:cNvPr id="4" name="Slide Number Placeholder 3"/>
          <p:cNvSpPr>
            <a:spLocks noGrp="1"/>
          </p:cNvSpPr>
          <p:nvPr>
            <p:ph type="sldNum" sz="quarter" idx="5"/>
          </p:nvPr>
        </p:nvSpPr>
        <p:spPr/>
        <p:txBody>
          <a:bodyPr/>
          <a:lstStyle/>
          <a:p>
            <a:fld id="{32147365-E455-3545-B722-CC3F3EF8BD17}" type="slidenum">
              <a:rPr lang="en-US" altLang="en-US" smtClean="0"/>
              <a:t>10</a:t>
            </a:fld>
            <a:endParaRPr lang="en-US" altLang="en-US"/>
          </a:p>
        </p:txBody>
      </p:sp>
    </p:spTree>
    <p:extLst>
      <p:ext uri="{BB962C8B-B14F-4D97-AF65-F5344CB8AC3E}">
        <p14:creationId xmlns:p14="http://schemas.microsoft.com/office/powerpoint/2010/main" val="1069653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Notes de </a:t>
            </a:r>
            <a:r>
              <a:rPr lang="en-US" b="1" dirty="0" err="1">
                <a:cs typeface="Calibri"/>
              </a:rPr>
              <a:t>présentation</a:t>
            </a:r>
          </a:p>
          <a:p>
            <a:pPr marL="171450" indent="-171450">
              <a:buFont typeface="Arial" panose="020B0604020202020204" pitchFamily="34" charset="0"/>
              <a:buChar char="•"/>
            </a:pPr>
            <a:r>
              <a:rPr lang="en-US" b="0" dirty="0" err="1">
                <a:cs typeface="Calibri"/>
              </a:rPr>
              <a:t>ÉvaluAction</a:t>
            </a:r>
            <a:r>
              <a:rPr lang="en-US" b="0" dirty="0">
                <a:cs typeface="Calibri"/>
              </a:rPr>
              <a:t> </a:t>
            </a:r>
            <a:r>
              <a:rPr lang="en-US" b="0" dirty="0" err="1">
                <a:cs typeface="Calibri"/>
              </a:rPr>
              <a:t>comprend</a:t>
            </a:r>
            <a:r>
              <a:rPr lang="en-US" b="0" dirty="0">
                <a:cs typeface="Calibri"/>
              </a:rPr>
              <a:t> 5 </a:t>
            </a:r>
            <a:r>
              <a:rPr lang="en-US" b="0" dirty="0" err="1">
                <a:cs typeface="Calibri"/>
              </a:rPr>
              <a:t>secteurs</a:t>
            </a:r>
            <a:r>
              <a:rPr lang="en-US" b="0" dirty="0">
                <a:cs typeface="Calibri"/>
              </a:rPr>
              <a:t> </a:t>
            </a:r>
            <a:r>
              <a:rPr lang="en-US" b="0" dirty="0" err="1">
                <a:cs typeface="Calibri"/>
              </a:rPr>
              <a:t>prioritaires</a:t>
            </a:r>
            <a:r>
              <a:rPr lang="en-US" b="0" dirty="0">
                <a:cs typeface="Calibri"/>
              </a:rPr>
              <a:t> :</a:t>
            </a:r>
          </a:p>
          <a:p>
            <a:pPr marL="342900" indent="-342900">
              <a:buFont typeface="+mj-lt"/>
              <a:buAutoNum type="arabicPeriod"/>
            </a:pPr>
            <a:r>
              <a:rPr lang="en-US" b="1" dirty="0">
                <a:cs typeface="Calibri"/>
              </a:rPr>
              <a:t>Participation – </a:t>
            </a:r>
            <a:r>
              <a:rPr lang="en-US" b="1" dirty="0" err="1">
                <a:cs typeface="Calibri"/>
              </a:rPr>
              <a:t>démontrer</a:t>
            </a:r>
            <a:r>
              <a:rPr lang="en-US" b="1" dirty="0">
                <a:cs typeface="Calibri"/>
              </a:rPr>
              <a:t> </a:t>
            </a:r>
            <a:r>
              <a:rPr lang="en-US" b="1" dirty="0" err="1">
                <a:cs typeface="Calibri"/>
              </a:rPr>
              <a:t>l’engagement</a:t>
            </a:r>
            <a:r>
              <a:rPr lang="en-US" b="1" dirty="0">
                <a:cs typeface="Calibri"/>
              </a:rPr>
              <a:t> à </a:t>
            </a:r>
            <a:r>
              <a:rPr lang="en-US" b="1" dirty="0" err="1">
                <a:cs typeface="Calibri"/>
              </a:rPr>
              <a:t>l’égard</a:t>
            </a:r>
            <a:r>
              <a:rPr lang="en-US" b="1" dirty="0">
                <a:cs typeface="Calibri"/>
              </a:rPr>
              <a:t> de la </a:t>
            </a:r>
            <a:r>
              <a:rPr lang="en-US" b="1" dirty="0" err="1">
                <a:cs typeface="Calibri"/>
              </a:rPr>
              <a:t>préparation</a:t>
            </a:r>
            <a:r>
              <a:rPr lang="en-US" b="1" dirty="0">
                <a:cs typeface="Calibri"/>
              </a:rPr>
              <a:t>.</a:t>
            </a:r>
          </a:p>
          <a:p>
            <a:pPr marL="342900" indent="-342900">
              <a:buFont typeface="+mj-lt"/>
              <a:buAutoNum type="arabicPeriod"/>
            </a:pPr>
            <a:r>
              <a:rPr lang="en-US" b="1" dirty="0" err="1">
                <a:cs typeface="Calibri"/>
              </a:rPr>
              <a:t>Préparation</a:t>
            </a:r>
            <a:r>
              <a:rPr lang="en-US" b="1" dirty="0">
                <a:cs typeface="Calibri"/>
              </a:rPr>
              <a:t> aux urgences – </a:t>
            </a:r>
            <a:r>
              <a:rPr lang="en-US" b="1" dirty="0" err="1">
                <a:cs typeface="Calibri"/>
              </a:rPr>
              <a:t>démontrer</a:t>
            </a:r>
            <a:r>
              <a:rPr lang="en-US" b="1" dirty="0">
                <a:cs typeface="Calibri"/>
              </a:rPr>
              <a:t> </a:t>
            </a:r>
            <a:r>
              <a:rPr lang="en-US" b="1" dirty="0" err="1">
                <a:cs typeface="Calibri"/>
              </a:rPr>
              <a:t>une</a:t>
            </a:r>
            <a:r>
              <a:rPr lang="en-US" b="1" dirty="0">
                <a:cs typeface="Calibri"/>
              </a:rPr>
              <a:t> </a:t>
            </a:r>
            <a:r>
              <a:rPr lang="en-US" b="1" dirty="0" err="1">
                <a:cs typeface="Calibri"/>
              </a:rPr>
              <a:t>compréhension</a:t>
            </a:r>
            <a:r>
              <a:rPr lang="en-US" b="1" dirty="0">
                <a:cs typeface="Calibri"/>
              </a:rPr>
              <a:t> des dangers les plus </a:t>
            </a:r>
            <a:r>
              <a:rPr lang="en-US" b="1" dirty="0" err="1">
                <a:cs typeface="Calibri"/>
              </a:rPr>
              <a:t>probables</a:t>
            </a:r>
            <a:r>
              <a:rPr lang="en-US" b="1" dirty="0">
                <a:cs typeface="Calibri"/>
              </a:rPr>
              <a:t> et de </a:t>
            </a:r>
            <a:r>
              <a:rPr lang="en-US" b="1" dirty="0" err="1">
                <a:cs typeface="Calibri"/>
              </a:rPr>
              <a:t>leurs</a:t>
            </a:r>
            <a:r>
              <a:rPr lang="en-US" b="1" dirty="0">
                <a:cs typeface="Calibri"/>
              </a:rPr>
              <a:t> </a:t>
            </a:r>
            <a:r>
              <a:rPr lang="en-US" b="1" dirty="0" err="1">
                <a:cs typeface="Calibri"/>
              </a:rPr>
              <a:t>répercussions</a:t>
            </a:r>
            <a:r>
              <a:rPr lang="en-US" b="1" dirty="0">
                <a:cs typeface="Calibri"/>
              </a:rPr>
              <a:t> </a:t>
            </a:r>
            <a:r>
              <a:rPr lang="en-US" b="1" dirty="0" err="1">
                <a:cs typeface="Calibri"/>
              </a:rPr>
              <a:t>potentielles</a:t>
            </a:r>
            <a:r>
              <a:rPr lang="en-US" b="1" dirty="0">
                <a:cs typeface="Calibri"/>
              </a:rPr>
              <a:t>.</a:t>
            </a:r>
          </a:p>
          <a:p>
            <a:pPr marL="342900" indent="-342900">
              <a:buFont typeface="+mj-lt"/>
              <a:buAutoNum type="arabicPeriod"/>
            </a:pPr>
            <a:r>
              <a:rPr lang="en-US" b="1" dirty="0" err="1">
                <a:cs typeface="Calibri"/>
              </a:rPr>
              <a:t>Locaux</a:t>
            </a:r>
            <a:r>
              <a:rPr lang="en-US" b="1" dirty="0">
                <a:cs typeface="Calibri"/>
              </a:rPr>
              <a:t> et </a:t>
            </a:r>
            <a:r>
              <a:rPr lang="en-US" b="1" dirty="0" err="1">
                <a:cs typeface="Calibri"/>
              </a:rPr>
              <a:t>équipement</a:t>
            </a:r>
            <a:r>
              <a:rPr lang="en-US" b="1" dirty="0">
                <a:cs typeface="Calibri"/>
              </a:rPr>
              <a:t> – </a:t>
            </a:r>
            <a:r>
              <a:rPr lang="en-US" b="1" dirty="0" err="1">
                <a:cs typeface="Calibri"/>
              </a:rPr>
              <a:t>préparer</a:t>
            </a:r>
            <a:r>
              <a:rPr lang="en-US" b="1" dirty="0">
                <a:cs typeface="Calibri"/>
              </a:rPr>
              <a:t> </a:t>
            </a:r>
            <a:r>
              <a:rPr lang="en-US" b="1" dirty="0" err="1">
                <a:cs typeface="Calibri"/>
              </a:rPr>
              <a:t>adéquatement</a:t>
            </a:r>
            <a:r>
              <a:rPr lang="en-US" b="1" dirty="0">
                <a:cs typeface="Calibri"/>
              </a:rPr>
              <a:t> </a:t>
            </a:r>
            <a:r>
              <a:rPr lang="en-US" b="1" dirty="0" err="1">
                <a:cs typeface="Calibri"/>
              </a:rPr>
              <a:t>l’environnement</a:t>
            </a:r>
            <a:r>
              <a:rPr lang="en-US" b="1" dirty="0">
                <a:cs typeface="Calibri"/>
              </a:rPr>
              <a:t> et </a:t>
            </a:r>
            <a:r>
              <a:rPr lang="en-US" b="1" dirty="0" err="1">
                <a:cs typeface="Calibri"/>
              </a:rPr>
              <a:t>l’équipement</a:t>
            </a:r>
            <a:r>
              <a:rPr lang="en-US" b="1" dirty="0">
                <a:cs typeface="Calibri"/>
              </a:rPr>
              <a:t> qui sera </a:t>
            </a:r>
            <a:r>
              <a:rPr lang="en-US" b="1" dirty="0" err="1">
                <a:cs typeface="Calibri"/>
              </a:rPr>
              <a:t>utilisé</a:t>
            </a:r>
            <a:r>
              <a:rPr lang="en-US" b="1" dirty="0">
                <a:cs typeface="Calibri"/>
              </a:rPr>
              <a:t> </a:t>
            </a:r>
            <a:r>
              <a:rPr lang="en-US" b="1" dirty="0" err="1">
                <a:cs typeface="Calibri"/>
              </a:rPr>
              <a:t>en</a:t>
            </a:r>
            <a:r>
              <a:rPr lang="en-US" b="1" dirty="0">
                <a:cs typeface="Calibri"/>
              </a:rPr>
              <a:t> </a:t>
            </a:r>
            <a:r>
              <a:rPr lang="en-US" b="1" dirty="0" err="1">
                <a:cs typeface="Calibri"/>
              </a:rPr>
              <a:t>cas</a:t>
            </a:r>
            <a:r>
              <a:rPr lang="en-US" b="1" dirty="0">
                <a:cs typeface="Calibri"/>
              </a:rPr>
              <a:t> </a:t>
            </a:r>
            <a:r>
              <a:rPr lang="en-US" b="1" dirty="0" err="1">
                <a:cs typeface="Calibri"/>
              </a:rPr>
              <a:t>d’urgence</a:t>
            </a:r>
            <a:r>
              <a:rPr lang="en-US" b="1" dirty="0">
                <a:cs typeface="Calibri"/>
              </a:rPr>
              <a:t>.</a:t>
            </a:r>
          </a:p>
          <a:p>
            <a:pPr marL="342900" indent="-342900">
              <a:buFont typeface="+mj-lt"/>
              <a:buAutoNum type="arabicPeriod"/>
            </a:pPr>
            <a:r>
              <a:rPr lang="en-US" b="1" dirty="0">
                <a:cs typeface="Calibri"/>
              </a:rPr>
              <a:t>Formation et </a:t>
            </a:r>
            <a:r>
              <a:rPr lang="en-US" b="1" dirty="0" err="1">
                <a:cs typeface="Calibri"/>
              </a:rPr>
              <a:t>exercices</a:t>
            </a:r>
            <a:r>
              <a:rPr lang="en-US" b="1" dirty="0">
                <a:cs typeface="Calibri"/>
              </a:rPr>
              <a:t> – </a:t>
            </a:r>
            <a:r>
              <a:rPr lang="en-US" b="1" dirty="0" err="1">
                <a:cs typeface="Calibri"/>
              </a:rPr>
              <a:t>veiller</a:t>
            </a:r>
            <a:r>
              <a:rPr lang="en-US" b="1" dirty="0">
                <a:cs typeface="Calibri"/>
              </a:rPr>
              <a:t> à </a:t>
            </a:r>
            <a:r>
              <a:rPr lang="en-US" b="1" dirty="0" err="1">
                <a:cs typeface="Calibri"/>
              </a:rPr>
              <a:t>ce</a:t>
            </a:r>
            <a:r>
              <a:rPr lang="en-US" b="1" dirty="0">
                <a:cs typeface="Calibri"/>
              </a:rPr>
              <a:t> que le personnel </a:t>
            </a:r>
            <a:r>
              <a:rPr lang="en-US" b="1" dirty="0" err="1">
                <a:cs typeface="Calibri"/>
              </a:rPr>
              <a:t>soit</a:t>
            </a:r>
            <a:r>
              <a:rPr lang="en-US" b="1" dirty="0">
                <a:cs typeface="Calibri"/>
              </a:rPr>
              <a:t> </a:t>
            </a:r>
            <a:r>
              <a:rPr lang="en-US" b="1" dirty="0" err="1">
                <a:cs typeface="Calibri"/>
              </a:rPr>
              <a:t>dûment</a:t>
            </a:r>
            <a:r>
              <a:rPr lang="en-US" b="1" dirty="0">
                <a:cs typeface="Calibri"/>
              </a:rPr>
              <a:t> </a:t>
            </a:r>
            <a:r>
              <a:rPr lang="en-US" b="1" dirty="0" err="1">
                <a:cs typeface="Calibri"/>
              </a:rPr>
              <a:t>formé</a:t>
            </a:r>
            <a:r>
              <a:rPr lang="en-US" b="1" dirty="0">
                <a:cs typeface="Calibri"/>
              </a:rPr>
              <a:t> et que </a:t>
            </a:r>
            <a:r>
              <a:rPr lang="en-US" b="1" dirty="0" err="1">
                <a:cs typeface="Calibri"/>
              </a:rPr>
              <a:t>leurs</a:t>
            </a:r>
            <a:r>
              <a:rPr lang="en-US" b="1" dirty="0">
                <a:cs typeface="Calibri"/>
              </a:rPr>
              <a:t> </a:t>
            </a:r>
            <a:r>
              <a:rPr lang="en-US" b="1" dirty="0" err="1">
                <a:cs typeface="Calibri"/>
              </a:rPr>
              <a:t>compétences</a:t>
            </a:r>
            <a:r>
              <a:rPr lang="en-US" b="1" dirty="0">
                <a:cs typeface="Calibri"/>
              </a:rPr>
              <a:t> </a:t>
            </a:r>
            <a:r>
              <a:rPr lang="en-US" b="1" dirty="0" err="1">
                <a:cs typeface="Calibri"/>
              </a:rPr>
              <a:t>soient</a:t>
            </a:r>
            <a:r>
              <a:rPr lang="en-US" b="1" dirty="0">
                <a:cs typeface="Calibri"/>
              </a:rPr>
              <a:t> mises </a:t>
            </a:r>
            <a:r>
              <a:rPr lang="en-US" b="1" dirty="0" err="1">
                <a:cs typeface="Calibri"/>
              </a:rPr>
              <a:t>en</a:t>
            </a:r>
            <a:r>
              <a:rPr lang="en-US" b="1" dirty="0">
                <a:cs typeface="Calibri"/>
              </a:rPr>
              <a:t> pratique </a:t>
            </a:r>
            <a:r>
              <a:rPr lang="en-US" b="1" dirty="0" err="1">
                <a:cs typeface="Calibri"/>
              </a:rPr>
              <a:t>régulièrement</a:t>
            </a:r>
            <a:r>
              <a:rPr lang="en-US" b="1" dirty="0">
                <a:cs typeface="Calibri"/>
              </a:rPr>
              <a:t>.</a:t>
            </a:r>
          </a:p>
          <a:p>
            <a:pPr marL="342900" indent="-342900">
              <a:buFont typeface="+mj-lt"/>
              <a:buAutoNum type="arabicPeriod"/>
            </a:pPr>
            <a:r>
              <a:rPr lang="en-US" b="1" dirty="0">
                <a:cs typeface="Calibri"/>
              </a:rPr>
              <a:t>Ensemble de la </a:t>
            </a:r>
            <a:r>
              <a:rPr lang="en-US" b="1" dirty="0" err="1">
                <a:cs typeface="Calibri"/>
              </a:rPr>
              <a:t>communauté</a:t>
            </a:r>
            <a:r>
              <a:rPr lang="en-US" b="1" dirty="0">
                <a:cs typeface="Calibri"/>
              </a:rPr>
              <a:t> – </a:t>
            </a:r>
            <a:r>
              <a:rPr lang="en-US" b="1" dirty="0" err="1">
                <a:cs typeface="Calibri"/>
              </a:rPr>
              <a:t>démontrer</a:t>
            </a:r>
            <a:r>
              <a:rPr lang="en-US" b="1" dirty="0">
                <a:cs typeface="Calibri"/>
              </a:rPr>
              <a:t> son engagement à </a:t>
            </a:r>
            <a:r>
              <a:rPr lang="en-US" b="1" dirty="0" err="1">
                <a:cs typeface="Calibri"/>
              </a:rPr>
              <a:t>l’égard</a:t>
            </a:r>
            <a:r>
              <a:rPr lang="en-US" b="1" dirty="0">
                <a:cs typeface="Calibri"/>
              </a:rPr>
              <a:t> de </a:t>
            </a:r>
            <a:r>
              <a:rPr lang="en-US" b="1" dirty="0" err="1">
                <a:cs typeface="Calibri"/>
              </a:rPr>
              <a:t>tous</a:t>
            </a:r>
            <a:r>
              <a:rPr lang="en-US" b="1" dirty="0">
                <a:cs typeface="Calibri"/>
              </a:rPr>
              <a:t> les </a:t>
            </a:r>
            <a:r>
              <a:rPr lang="en-US" b="1" dirty="0" err="1">
                <a:cs typeface="Calibri"/>
              </a:rPr>
              <a:t>membres</a:t>
            </a:r>
            <a:r>
              <a:rPr lang="en-US" b="1" dirty="0">
                <a:cs typeface="Calibri"/>
              </a:rPr>
              <a:t> de la </a:t>
            </a:r>
            <a:r>
              <a:rPr lang="en-US" b="1" dirty="0" err="1">
                <a:cs typeface="Calibri"/>
              </a:rPr>
              <a:t>communauté</a:t>
            </a:r>
            <a:r>
              <a:rPr lang="en-US" b="1" dirty="0">
                <a:cs typeface="Calibri"/>
              </a:rPr>
              <a:t>.</a:t>
            </a:r>
          </a:p>
          <a:p>
            <a:endParaRPr lang="en-US" b="1"/>
          </a:p>
        </p:txBody>
      </p:sp>
      <p:sp>
        <p:nvSpPr>
          <p:cNvPr id="4" name="Slide Number Placeholder 3"/>
          <p:cNvSpPr>
            <a:spLocks noGrp="1"/>
          </p:cNvSpPr>
          <p:nvPr>
            <p:ph type="sldNum" sz="quarter" idx="5"/>
          </p:nvPr>
        </p:nvSpPr>
        <p:spPr/>
        <p:txBody>
          <a:bodyPr/>
          <a:lstStyle/>
          <a:p>
            <a:fld id="{32147365-E455-3545-B722-CC3F3EF8BD17}" type="slidenum">
              <a:rPr lang="en-US" altLang="en-US" smtClean="0"/>
              <a:t>11</a:t>
            </a:fld>
            <a:endParaRPr lang="en-US" altLang="en-US"/>
          </a:p>
        </p:txBody>
      </p:sp>
    </p:spTree>
    <p:extLst>
      <p:ext uri="{BB962C8B-B14F-4D97-AF65-F5344CB8AC3E}">
        <p14:creationId xmlns:p14="http://schemas.microsoft.com/office/powerpoint/2010/main" val="26125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 de </a:t>
            </a:r>
            <a:r>
              <a:rPr lang="en-US" b="1" dirty="0" err="1"/>
              <a:t>présentation</a:t>
            </a:r>
            <a:endParaRPr lang="en-US" b="1" dirty="0"/>
          </a:p>
          <a:p>
            <a:pPr marL="171450" indent="-171450">
              <a:buFont typeface="Arial" panose="020B0604020202020204" pitchFamily="34" charset="0"/>
              <a:buChar char="•"/>
            </a:pPr>
            <a:r>
              <a:rPr lang="en-US" b="0" dirty="0"/>
              <a:t>Pour </a:t>
            </a:r>
            <a:r>
              <a:rPr lang="en-US" b="0" dirty="0" err="1"/>
              <a:t>suivre</a:t>
            </a:r>
            <a:r>
              <a:rPr lang="en-US" b="0" dirty="0"/>
              <a:t> les cinq étapes, les </a:t>
            </a:r>
            <a:r>
              <a:rPr lang="en-US" b="0" dirty="0" err="1"/>
              <a:t>organisations</a:t>
            </a:r>
            <a:r>
              <a:rPr lang="en-US" b="0" dirty="0"/>
              <a:t> </a:t>
            </a:r>
            <a:r>
              <a:rPr lang="en-US" b="0" dirty="0" err="1"/>
              <a:t>peuvent</a:t>
            </a:r>
            <a:r>
              <a:rPr lang="en-US" b="0" dirty="0"/>
              <a:t> </a:t>
            </a:r>
            <a:r>
              <a:rPr lang="en-US" b="0" dirty="0" err="1"/>
              <a:t>choisir</a:t>
            </a:r>
            <a:r>
              <a:rPr lang="en-US" b="0" dirty="0"/>
              <a:t> </a:t>
            </a:r>
            <a:r>
              <a:rPr lang="en-US" b="0" dirty="0" err="1"/>
              <a:t>l’une</a:t>
            </a:r>
            <a:r>
              <a:rPr lang="en-US" b="0" dirty="0"/>
              <a:t> des deux </a:t>
            </a:r>
            <a:r>
              <a:rPr lang="en-US" b="0" dirty="0" err="1"/>
              <a:t>évaluations</a:t>
            </a:r>
            <a:r>
              <a:rPr lang="en-US" b="0" dirty="0"/>
              <a:t> du </a:t>
            </a:r>
            <a:r>
              <a:rPr lang="en-US" b="0" dirty="0" err="1"/>
              <a:t>programme</a:t>
            </a:r>
            <a:r>
              <a:rPr lang="en-US" b="0" dirty="0"/>
              <a:t>, </a:t>
            </a:r>
            <a:r>
              <a:rPr lang="en-US" b="0" dirty="0" err="1"/>
              <a:t>soit</a:t>
            </a:r>
            <a:r>
              <a:rPr lang="en-US" b="0" dirty="0"/>
              <a:t> :</a:t>
            </a:r>
          </a:p>
          <a:p>
            <a:pPr marL="62865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defRPr/>
            </a:pPr>
            <a:r>
              <a:rPr lang="en-US" err="1">
                <a:cs typeface="Calibri"/>
              </a:rPr>
              <a:t>Évalu</a:t>
            </a:r>
            <a:r>
              <a:rPr lang="en-US" i="1" err="1">
                <a:cs typeface="Calibri"/>
              </a:rPr>
              <a:t>Express</a:t>
            </a:r>
            <a:r>
              <a:rPr lang="en-US" dirty="0">
                <a:cs typeface="Calibri"/>
              </a:rPr>
              <a:t> - </a:t>
            </a:r>
            <a:r>
              <a:rPr lang="en-US" err="1">
                <a:cs typeface="Calibri"/>
              </a:rPr>
              <a:t>une</a:t>
            </a:r>
            <a:r>
              <a:rPr lang="en-US" dirty="0">
                <a:cs typeface="Calibri"/>
              </a:rPr>
              <a:t> </a:t>
            </a:r>
            <a:r>
              <a:rPr lang="en-US" err="1">
                <a:cs typeface="Calibri"/>
              </a:rPr>
              <a:t>évaluation</a:t>
            </a:r>
            <a:r>
              <a:rPr lang="en-US" dirty="0">
                <a:cs typeface="Calibri"/>
              </a:rPr>
              <a:t> </a:t>
            </a:r>
            <a:r>
              <a:rPr lang="en-US" err="1">
                <a:cs typeface="Calibri"/>
              </a:rPr>
              <a:t>rapide</a:t>
            </a:r>
            <a:r>
              <a:rPr lang="en-US" dirty="0">
                <a:cs typeface="Calibri"/>
              </a:rPr>
              <a:t> </a:t>
            </a:r>
            <a:r>
              <a:rPr lang="en-US" err="1">
                <a:cs typeface="Calibri"/>
              </a:rPr>
              <a:t>composée</a:t>
            </a:r>
            <a:r>
              <a:rPr lang="en-US" dirty="0">
                <a:cs typeface="Calibri"/>
              </a:rPr>
              <a:t> de 20 questions </a:t>
            </a:r>
            <a:r>
              <a:rPr lang="en-US" err="1">
                <a:cs typeface="Calibri"/>
              </a:rPr>
              <a:t>mettant</a:t>
            </a:r>
            <a:r>
              <a:rPr lang="en-US" dirty="0">
                <a:cs typeface="Calibri"/>
              </a:rPr>
              <a:t> </a:t>
            </a:r>
            <a:r>
              <a:rPr lang="en-US" err="1">
                <a:cs typeface="Calibri"/>
              </a:rPr>
              <a:t>l’accent</a:t>
            </a:r>
            <a:r>
              <a:rPr lang="en-US" dirty="0">
                <a:cs typeface="Calibri"/>
              </a:rPr>
              <a:t> sur les </a:t>
            </a:r>
            <a:r>
              <a:rPr lang="en-US" err="1">
                <a:cs typeface="Calibri"/>
              </a:rPr>
              <a:t>mesures</a:t>
            </a:r>
            <a:r>
              <a:rPr lang="en-US" dirty="0">
                <a:cs typeface="Calibri"/>
              </a:rPr>
              <a:t> de </a:t>
            </a:r>
            <a:r>
              <a:rPr lang="en-US" err="1">
                <a:cs typeface="Calibri"/>
              </a:rPr>
              <a:t>préparation</a:t>
            </a:r>
            <a:r>
              <a:rPr lang="en-US" dirty="0">
                <a:cs typeface="Calibri"/>
              </a:rPr>
              <a:t> les plus </a:t>
            </a:r>
            <a:r>
              <a:rPr lang="en-US" err="1">
                <a:cs typeface="Calibri"/>
              </a:rPr>
              <a:t>importantes</a:t>
            </a:r>
            <a:r>
              <a:rPr lang="en-US" dirty="0">
                <a:cs typeface="Calibri"/>
              </a:rPr>
              <a:t> que </a:t>
            </a:r>
            <a:r>
              <a:rPr lang="en-US" err="1">
                <a:cs typeface="Calibri"/>
              </a:rPr>
              <a:t>votre</a:t>
            </a:r>
            <a:r>
              <a:rPr lang="en-US" dirty="0">
                <a:cs typeface="Calibri"/>
              </a:rPr>
              <a:t> </a:t>
            </a:r>
            <a:r>
              <a:rPr lang="en-US" err="1">
                <a:cs typeface="Calibri"/>
              </a:rPr>
              <a:t>organisation</a:t>
            </a:r>
            <a:r>
              <a:rPr lang="en-US" dirty="0">
                <a:cs typeface="Calibri"/>
              </a:rPr>
              <a:t> </a:t>
            </a:r>
            <a:r>
              <a:rPr lang="en-US" err="1">
                <a:cs typeface="Calibri"/>
              </a:rPr>
              <a:t>pourrait</a:t>
            </a:r>
            <a:r>
              <a:rPr lang="en-US" dirty="0">
                <a:cs typeface="Calibri"/>
              </a:rPr>
              <a:t> prendre pour faire face aux </a:t>
            </a:r>
            <a:r>
              <a:rPr lang="en-US" dirty="0" err="1">
                <a:cs typeface="Calibri"/>
              </a:rPr>
              <a:t>éventuelles</a:t>
            </a:r>
            <a:r>
              <a:rPr lang="en-US" dirty="0">
                <a:cs typeface="Calibri"/>
              </a:rPr>
              <a:t> urgences. En </a:t>
            </a:r>
            <a:r>
              <a:rPr lang="en-US" dirty="0" err="1">
                <a:cs typeface="Calibri"/>
              </a:rPr>
              <a:t>général</a:t>
            </a:r>
            <a:r>
              <a:rPr lang="en-US" dirty="0">
                <a:cs typeface="Calibri"/>
              </a:rPr>
              <a:t>, les </a:t>
            </a:r>
            <a:r>
              <a:rPr lang="en-US" dirty="0" err="1">
                <a:cs typeface="Calibri"/>
              </a:rPr>
              <a:t>organisations</a:t>
            </a:r>
            <a:r>
              <a:rPr lang="en-US" dirty="0">
                <a:cs typeface="Calibri"/>
              </a:rPr>
              <a:t> </a:t>
            </a:r>
            <a:r>
              <a:rPr lang="en-US" dirty="0" err="1">
                <a:cs typeface="Calibri"/>
              </a:rPr>
              <a:t>doivent</a:t>
            </a:r>
            <a:r>
              <a:rPr lang="en-US" dirty="0">
                <a:cs typeface="Calibri"/>
              </a:rPr>
              <a:t> </a:t>
            </a:r>
            <a:r>
              <a:rPr lang="en-US" dirty="0" err="1">
                <a:cs typeface="Calibri"/>
              </a:rPr>
              <a:t>prévoir</a:t>
            </a:r>
            <a:r>
              <a:rPr lang="en-US" dirty="0">
                <a:cs typeface="Calibri"/>
              </a:rPr>
              <a:t> entre 15 et 30 minutes pour </a:t>
            </a:r>
            <a:r>
              <a:rPr lang="en-US" dirty="0" err="1">
                <a:cs typeface="Calibri"/>
              </a:rPr>
              <a:t>remplir</a:t>
            </a:r>
            <a:r>
              <a:rPr lang="en-US" dirty="0">
                <a:cs typeface="Calibri"/>
              </a:rPr>
              <a:t> </a:t>
            </a:r>
            <a:r>
              <a:rPr lang="en-US" dirty="0" err="1">
                <a:cs typeface="Calibri"/>
              </a:rPr>
              <a:t>cette</a:t>
            </a:r>
            <a:r>
              <a:rPr lang="en-US" dirty="0">
                <a:cs typeface="Calibri"/>
              </a:rPr>
              <a:t> </a:t>
            </a:r>
            <a:r>
              <a:rPr lang="en-US" dirty="0" err="1">
                <a:cs typeface="Calibri"/>
              </a:rPr>
              <a:t>évaluation</a:t>
            </a:r>
            <a:r>
              <a:rPr lang="en-US" dirty="0">
                <a:cs typeface="Calibri"/>
              </a:rPr>
              <a:t>. Si </a:t>
            </a:r>
            <a:r>
              <a:rPr lang="en-US" dirty="0" err="1">
                <a:cs typeface="Calibri"/>
              </a:rPr>
              <a:t>votre</a:t>
            </a:r>
            <a:r>
              <a:rPr lang="en-US" dirty="0">
                <a:cs typeface="Calibri"/>
              </a:rPr>
              <a:t> </a:t>
            </a:r>
            <a:r>
              <a:rPr lang="en-US" dirty="0" err="1">
                <a:cs typeface="Calibri"/>
              </a:rPr>
              <a:t>organisation</a:t>
            </a:r>
            <a:r>
              <a:rPr lang="en-US" dirty="0">
                <a:cs typeface="Calibri"/>
              </a:rPr>
              <a:t> </a:t>
            </a:r>
            <a:r>
              <a:rPr lang="en-US" dirty="0" err="1">
                <a:cs typeface="Calibri"/>
              </a:rPr>
              <a:t>en</a:t>
            </a:r>
            <a:r>
              <a:rPr lang="en-US" dirty="0">
                <a:cs typeface="Calibri"/>
              </a:rPr>
              <a:t> </a:t>
            </a:r>
            <a:r>
              <a:rPr lang="en-US" dirty="0" err="1">
                <a:cs typeface="Calibri"/>
              </a:rPr>
              <a:t>est</a:t>
            </a:r>
            <a:r>
              <a:rPr lang="en-US" dirty="0">
                <a:cs typeface="Calibri"/>
              </a:rPr>
              <a:t> à </a:t>
            </a:r>
            <a:r>
              <a:rPr lang="en-US" dirty="0" err="1">
                <a:cs typeface="Calibri"/>
              </a:rPr>
              <a:t>ses</a:t>
            </a:r>
            <a:r>
              <a:rPr lang="en-US" dirty="0">
                <a:cs typeface="Calibri"/>
              </a:rPr>
              <a:t> premiers pas </a:t>
            </a:r>
            <a:r>
              <a:rPr lang="en-US" dirty="0" err="1">
                <a:cs typeface="Calibri"/>
              </a:rPr>
              <a:t>en</a:t>
            </a:r>
            <a:r>
              <a:rPr lang="en-US" dirty="0">
                <a:cs typeface="Calibri"/>
              </a:rPr>
              <a:t> matière de </a:t>
            </a:r>
            <a:r>
              <a:rPr lang="en-US" dirty="0" err="1">
                <a:cs typeface="Calibri"/>
              </a:rPr>
              <a:t>préparation</a:t>
            </a:r>
            <a:r>
              <a:rPr lang="en-US" dirty="0">
                <a:cs typeface="Calibri"/>
              </a:rPr>
              <a:t> aux urgences, il </a:t>
            </a:r>
            <a:r>
              <a:rPr lang="en-US" dirty="0" err="1">
                <a:cs typeface="Calibri"/>
              </a:rPr>
              <a:t>s’agit</a:t>
            </a:r>
            <a:r>
              <a:rPr lang="en-US" dirty="0">
                <a:cs typeface="Calibri"/>
              </a:rPr>
              <a:t> d’un bon point de </a:t>
            </a:r>
            <a:r>
              <a:rPr lang="en-US" dirty="0" err="1">
                <a:cs typeface="Calibri"/>
              </a:rPr>
              <a:t>départ</a:t>
            </a:r>
            <a:r>
              <a:rPr lang="en-US" dirty="0">
                <a:cs typeface="Calibri"/>
              </a:rPr>
              <a:t>!</a:t>
            </a:r>
          </a:p>
          <a:p>
            <a:pPr marL="628650" lvl="1" indent="-171450">
              <a:buFont typeface="Arial" panose="020B0604020202020204" pitchFamily="34" charset="0"/>
              <a:buChar char="•"/>
              <a:defRPr/>
            </a:pPr>
            <a:r>
              <a:rPr lang="en-US" err="1">
                <a:cs typeface="Calibri"/>
              </a:rPr>
              <a:t>Évalu</a:t>
            </a:r>
            <a:r>
              <a:rPr lang="en-US" i="1" err="1">
                <a:cs typeface="Calibri"/>
              </a:rPr>
              <a:t>Totale</a:t>
            </a:r>
            <a:r>
              <a:rPr lang="en-US" dirty="0">
                <a:cs typeface="Calibri"/>
              </a:rPr>
              <a:t> - </a:t>
            </a:r>
            <a:r>
              <a:rPr lang="en-US" err="1">
                <a:cs typeface="Calibri"/>
              </a:rPr>
              <a:t>une</a:t>
            </a:r>
            <a:r>
              <a:rPr lang="en-US" dirty="0">
                <a:cs typeface="Calibri"/>
              </a:rPr>
              <a:t> </a:t>
            </a:r>
            <a:r>
              <a:rPr lang="en-US" err="1">
                <a:cs typeface="Calibri"/>
              </a:rPr>
              <a:t>évaluation</a:t>
            </a:r>
            <a:r>
              <a:rPr lang="en-US" dirty="0">
                <a:cs typeface="Calibri"/>
              </a:rPr>
              <a:t> </a:t>
            </a:r>
            <a:r>
              <a:rPr lang="en-US" err="1">
                <a:cs typeface="Calibri"/>
              </a:rPr>
              <a:t>en</a:t>
            </a:r>
            <a:r>
              <a:rPr lang="en-US">
                <a:cs typeface="Calibri"/>
              </a:rPr>
              <a:t> 50 questions qui permet </a:t>
            </a:r>
            <a:r>
              <a:rPr lang="en-US" err="1">
                <a:cs typeface="Calibri"/>
              </a:rPr>
              <a:t>d’évaluer</a:t>
            </a:r>
            <a:r>
              <a:rPr lang="en-US">
                <a:cs typeface="Calibri"/>
              </a:rPr>
              <a:t> </a:t>
            </a:r>
            <a:r>
              <a:rPr lang="en-US" err="1">
                <a:cs typeface="Calibri"/>
              </a:rPr>
              <a:t>en</a:t>
            </a:r>
            <a:r>
              <a:rPr lang="en-US">
                <a:cs typeface="Calibri"/>
              </a:rPr>
              <a:t> </a:t>
            </a:r>
            <a:r>
              <a:rPr lang="en-US" err="1">
                <a:cs typeface="Calibri"/>
              </a:rPr>
              <a:t>profondeur</a:t>
            </a:r>
            <a:r>
              <a:rPr lang="en-US">
                <a:cs typeface="Calibri"/>
              </a:rPr>
              <a:t> les plans de </a:t>
            </a:r>
            <a:r>
              <a:rPr lang="en-US" err="1">
                <a:cs typeface="Calibri"/>
              </a:rPr>
              <a:t>préparation</a:t>
            </a:r>
            <a:r>
              <a:rPr lang="en-US">
                <a:cs typeface="Calibri"/>
              </a:rPr>
              <a:t> et </a:t>
            </a:r>
            <a:r>
              <a:rPr lang="en-US" err="1">
                <a:cs typeface="Calibri"/>
              </a:rPr>
              <a:t>d’intervention</a:t>
            </a:r>
            <a:r>
              <a:rPr lang="en-US">
                <a:cs typeface="Calibri"/>
              </a:rPr>
              <a:t> de </a:t>
            </a:r>
            <a:r>
              <a:rPr lang="en-US" err="1">
                <a:cs typeface="Calibri"/>
              </a:rPr>
              <a:t>votre</a:t>
            </a:r>
            <a:r>
              <a:rPr lang="en-US">
                <a:cs typeface="Calibri"/>
              </a:rPr>
              <a:t> </a:t>
            </a:r>
            <a:r>
              <a:rPr lang="en-US" err="1">
                <a:cs typeface="Calibri"/>
              </a:rPr>
              <a:t>organisation</a:t>
            </a:r>
            <a:r>
              <a:rPr lang="en-US">
                <a:cs typeface="Calibri"/>
              </a:rPr>
              <a:t>. Si </a:t>
            </a:r>
            <a:r>
              <a:rPr lang="en-US" err="1">
                <a:cs typeface="Calibri"/>
              </a:rPr>
              <a:t>votre</a:t>
            </a:r>
            <a:r>
              <a:rPr lang="en-US">
                <a:cs typeface="Calibri"/>
              </a:rPr>
              <a:t> </a:t>
            </a:r>
            <a:r>
              <a:rPr lang="en-US" err="1">
                <a:cs typeface="Calibri"/>
              </a:rPr>
              <a:t>organisation</a:t>
            </a:r>
            <a:r>
              <a:rPr lang="en-US">
                <a:cs typeface="Calibri"/>
              </a:rPr>
              <a:t> a déjà pris des </a:t>
            </a:r>
            <a:r>
              <a:rPr lang="en-US" err="1">
                <a:cs typeface="Calibri"/>
              </a:rPr>
              <a:t>mesures</a:t>
            </a:r>
            <a:r>
              <a:rPr lang="en-US">
                <a:cs typeface="Calibri"/>
              </a:rPr>
              <a:t> pour </a:t>
            </a:r>
            <a:r>
              <a:rPr lang="en-US" err="1">
                <a:cs typeface="Calibri"/>
              </a:rPr>
              <a:t>mieux</a:t>
            </a:r>
            <a:r>
              <a:rPr lang="en-US">
                <a:cs typeface="Calibri"/>
              </a:rPr>
              <a:t> se </a:t>
            </a:r>
            <a:r>
              <a:rPr lang="en-US" err="1">
                <a:cs typeface="Calibri"/>
              </a:rPr>
              <a:t>préparer</a:t>
            </a:r>
            <a:r>
              <a:rPr lang="en-US">
                <a:cs typeface="Calibri"/>
              </a:rPr>
              <a:t> </a:t>
            </a:r>
            <a:r>
              <a:rPr lang="en-US" err="1">
                <a:cs typeface="Calibri"/>
              </a:rPr>
              <a:t>en</a:t>
            </a:r>
            <a:r>
              <a:rPr lang="en-US">
                <a:cs typeface="Calibri"/>
              </a:rPr>
              <a:t> </a:t>
            </a:r>
            <a:r>
              <a:rPr lang="en-US" err="1">
                <a:cs typeface="Calibri"/>
              </a:rPr>
              <a:t>cas</a:t>
            </a:r>
            <a:r>
              <a:rPr lang="en-US">
                <a:cs typeface="Calibri"/>
              </a:rPr>
              <a:t> </a:t>
            </a:r>
            <a:r>
              <a:rPr lang="en-US" err="1">
                <a:cs typeface="Calibri"/>
              </a:rPr>
              <a:t>d’urgence</a:t>
            </a:r>
            <a:r>
              <a:rPr lang="en-US">
                <a:cs typeface="Calibri"/>
              </a:rPr>
              <a:t> et </a:t>
            </a:r>
            <a:r>
              <a:rPr lang="en-US" err="1">
                <a:cs typeface="Calibri"/>
              </a:rPr>
              <a:t>désire</a:t>
            </a:r>
            <a:r>
              <a:rPr lang="en-US">
                <a:cs typeface="Calibri"/>
              </a:rPr>
              <a:t> </a:t>
            </a:r>
            <a:r>
              <a:rPr lang="en-US" err="1">
                <a:cs typeface="Calibri"/>
              </a:rPr>
              <a:t>aller</a:t>
            </a:r>
            <a:r>
              <a:rPr lang="en-US">
                <a:cs typeface="Calibri"/>
              </a:rPr>
              <a:t> plus loin, </a:t>
            </a:r>
            <a:r>
              <a:rPr lang="en-US" err="1">
                <a:cs typeface="Calibri"/>
              </a:rPr>
              <a:t>ÉvaluTotale</a:t>
            </a:r>
            <a:r>
              <a:rPr lang="en-US">
                <a:cs typeface="Calibri"/>
              </a:rPr>
              <a:t> </a:t>
            </a:r>
            <a:r>
              <a:rPr lang="en-US" err="1">
                <a:cs typeface="Calibri"/>
              </a:rPr>
              <a:t>vous</a:t>
            </a:r>
            <a:r>
              <a:rPr lang="en-US">
                <a:cs typeface="Calibri"/>
              </a:rPr>
              <a:t> </a:t>
            </a:r>
            <a:r>
              <a:rPr lang="en-US" err="1">
                <a:cs typeface="Calibri"/>
              </a:rPr>
              <a:t>aidera</a:t>
            </a:r>
            <a:r>
              <a:rPr lang="en-US">
                <a:cs typeface="Calibri"/>
              </a:rPr>
              <a:t> à </a:t>
            </a:r>
            <a:r>
              <a:rPr lang="en-US" err="1">
                <a:cs typeface="Calibri"/>
              </a:rPr>
              <a:t>évaluer</a:t>
            </a:r>
            <a:r>
              <a:rPr lang="en-US">
                <a:cs typeface="Calibri"/>
              </a:rPr>
              <a:t> </a:t>
            </a:r>
            <a:r>
              <a:rPr lang="en-US" err="1">
                <a:cs typeface="Calibri"/>
              </a:rPr>
              <a:t>en</a:t>
            </a:r>
            <a:r>
              <a:rPr lang="en-US">
                <a:cs typeface="Calibri"/>
              </a:rPr>
              <a:t> </a:t>
            </a:r>
            <a:r>
              <a:rPr lang="en-US" err="1">
                <a:cs typeface="Calibri"/>
              </a:rPr>
              <a:t>profondeur</a:t>
            </a:r>
            <a:r>
              <a:rPr lang="en-US">
                <a:cs typeface="Calibri"/>
              </a:rPr>
              <a:t> les </a:t>
            </a:r>
            <a:r>
              <a:rPr lang="en-US" err="1">
                <a:cs typeface="Calibri"/>
              </a:rPr>
              <a:t>répercussions</a:t>
            </a:r>
            <a:r>
              <a:rPr lang="en-US">
                <a:cs typeface="Calibri"/>
              </a:rPr>
              <a:t> des </a:t>
            </a:r>
            <a:r>
              <a:rPr lang="en-US" err="1">
                <a:cs typeface="Calibri"/>
              </a:rPr>
              <a:t>mesures</a:t>
            </a:r>
            <a:r>
              <a:rPr lang="en-US">
                <a:cs typeface="Calibri"/>
              </a:rPr>
              <a:t> que </a:t>
            </a:r>
            <a:r>
              <a:rPr lang="en-US" err="1">
                <a:cs typeface="Calibri"/>
              </a:rPr>
              <a:t>vous</a:t>
            </a:r>
            <a:r>
              <a:rPr lang="en-US">
                <a:cs typeface="Calibri"/>
              </a:rPr>
              <a:t> </a:t>
            </a:r>
            <a:r>
              <a:rPr lang="en-US" err="1">
                <a:cs typeface="Calibri"/>
              </a:rPr>
              <a:t>avez</a:t>
            </a:r>
            <a:r>
              <a:rPr lang="en-US">
                <a:cs typeface="Calibri"/>
              </a:rPr>
              <a:t> déjà </a:t>
            </a:r>
            <a:r>
              <a:rPr lang="en-US" err="1">
                <a:cs typeface="Calibri"/>
              </a:rPr>
              <a:t>prises</a:t>
            </a:r>
            <a:r>
              <a:rPr lang="en-US">
                <a:cs typeface="Calibri"/>
              </a:rPr>
              <a:t> et à </a:t>
            </a:r>
            <a:r>
              <a:rPr lang="en-US" err="1">
                <a:cs typeface="Calibri"/>
              </a:rPr>
              <a:t>déterminer</a:t>
            </a:r>
            <a:r>
              <a:rPr lang="en-US">
                <a:cs typeface="Calibri"/>
              </a:rPr>
              <a:t> </a:t>
            </a:r>
            <a:r>
              <a:rPr lang="en-US" err="1">
                <a:cs typeface="Calibri"/>
              </a:rPr>
              <a:t>celles</a:t>
            </a:r>
            <a:r>
              <a:rPr lang="en-US">
                <a:cs typeface="Calibri"/>
              </a:rPr>
              <a:t> à adopter pour continuer dans la bonne </a:t>
            </a:r>
            <a:r>
              <a:rPr lang="en-US" err="1">
                <a:cs typeface="Calibri"/>
              </a:rPr>
              <a:t>voie</a:t>
            </a:r>
            <a:r>
              <a:rPr lang="en-US">
                <a:cs typeface="Calibri"/>
              </a:rPr>
              <a:t>. </a:t>
            </a:r>
            <a:r>
              <a:rPr lang="en-US" err="1">
                <a:cs typeface="Calibri"/>
              </a:rPr>
              <a:t>Cette</a:t>
            </a:r>
            <a:r>
              <a:rPr lang="en-US">
                <a:cs typeface="Calibri"/>
              </a:rPr>
              <a:t> </a:t>
            </a:r>
            <a:r>
              <a:rPr lang="en-US" err="1">
                <a:cs typeface="Calibri"/>
              </a:rPr>
              <a:t>évaluation</a:t>
            </a:r>
            <a:r>
              <a:rPr lang="en-US">
                <a:cs typeface="Calibri"/>
              </a:rPr>
              <a:t> </a:t>
            </a:r>
            <a:r>
              <a:rPr lang="en-US" err="1">
                <a:cs typeface="Calibri"/>
              </a:rPr>
              <a:t>peut</a:t>
            </a:r>
            <a:r>
              <a:rPr lang="en-US">
                <a:cs typeface="Calibri"/>
              </a:rPr>
              <a:t> </a:t>
            </a:r>
            <a:r>
              <a:rPr lang="en-US" err="1">
                <a:cs typeface="Calibri"/>
              </a:rPr>
              <a:t>généralement</a:t>
            </a:r>
            <a:r>
              <a:rPr lang="en-US">
                <a:cs typeface="Calibri"/>
              </a:rPr>
              <a:t> </a:t>
            </a:r>
            <a:r>
              <a:rPr lang="en-US" err="1">
                <a:cs typeface="Calibri"/>
              </a:rPr>
              <a:t>être</a:t>
            </a:r>
            <a:r>
              <a:rPr lang="en-US">
                <a:cs typeface="Calibri"/>
              </a:rPr>
              <a:t> </a:t>
            </a:r>
            <a:r>
              <a:rPr lang="en-US" err="1">
                <a:cs typeface="Calibri"/>
              </a:rPr>
              <a:t>effectuée</a:t>
            </a:r>
            <a:r>
              <a:rPr lang="en-US">
                <a:cs typeface="Calibri"/>
              </a:rPr>
              <a:t> </a:t>
            </a:r>
            <a:r>
              <a:rPr lang="en-US" err="1">
                <a:cs typeface="Calibri"/>
              </a:rPr>
              <a:t>en</a:t>
            </a:r>
            <a:r>
              <a:rPr lang="en-US">
                <a:cs typeface="Calibri"/>
              </a:rPr>
              <a:t> </a:t>
            </a:r>
            <a:r>
              <a:rPr lang="en-US" err="1">
                <a:cs typeface="Calibri"/>
              </a:rPr>
              <a:t>moins</a:t>
            </a:r>
            <a:r>
              <a:rPr lang="en-US">
                <a:cs typeface="Calibri"/>
              </a:rPr>
              <a:t> </a:t>
            </a:r>
            <a:r>
              <a:rPr lang="en-US" err="1">
                <a:cs typeface="Calibri"/>
              </a:rPr>
              <a:t>d’une</a:t>
            </a:r>
            <a:r>
              <a:rPr lang="en-US">
                <a:cs typeface="Calibri"/>
              </a:rPr>
              <a:t> </a:t>
            </a:r>
            <a:r>
              <a:rPr lang="en-US" err="1">
                <a:cs typeface="Calibri"/>
              </a:rPr>
              <a:t>heure</a:t>
            </a:r>
            <a:r>
              <a:rPr lang="en-US" dirty="0">
                <a:cs typeface="Calibri"/>
              </a:rPr>
              <a:t>.</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defRPr/>
            </a:pPr>
            <a:r>
              <a:rPr lang="en-US" dirty="0">
                <a:cs typeface="Calibri"/>
              </a:rPr>
              <a:t>Les </a:t>
            </a:r>
            <a:r>
              <a:rPr lang="en-US" err="1">
                <a:cs typeface="Calibri"/>
              </a:rPr>
              <a:t>membres</a:t>
            </a:r>
            <a:r>
              <a:rPr lang="en-US" dirty="0">
                <a:cs typeface="Calibri"/>
              </a:rPr>
              <a:t> qui </a:t>
            </a:r>
            <a:r>
              <a:rPr lang="en-US" err="1">
                <a:cs typeface="Calibri"/>
              </a:rPr>
              <a:t>choisissent</a:t>
            </a:r>
            <a:r>
              <a:rPr lang="en-US" dirty="0">
                <a:cs typeface="Calibri"/>
              </a:rPr>
              <a:t> </a:t>
            </a:r>
            <a:r>
              <a:rPr lang="en-US" err="1">
                <a:cs typeface="Calibri"/>
              </a:rPr>
              <a:t>d’abord</a:t>
            </a:r>
            <a:r>
              <a:rPr lang="en-US" dirty="0">
                <a:cs typeface="Calibri"/>
              </a:rPr>
              <a:t> </a:t>
            </a:r>
            <a:r>
              <a:rPr lang="en-US" err="1">
                <a:cs typeface="Calibri"/>
              </a:rPr>
              <a:t>ÉvaluExpress</a:t>
            </a:r>
            <a:r>
              <a:rPr lang="en-US" dirty="0">
                <a:cs typeface="Calibri"/>
              </a:rPr>
              <a:t> </a:t>
            </a:r>
            <a:r>
              <a:rPr lang="en-US" err="1">
                <a:cs typeface="Calibri"/>
              </a:rPr>
              <a:t>peuvent</a:t>
            </a:r>
            <a:r>
              <a:rPr lang="en-US" dirty="0">
                <a:cs typeface="Calibri"/>
              </a:rPr>
              <a:t> passer à </a:t>
            </a:r>
            <a:r>
              <a:rPr lang="en-US" err="1">
                <a:cs typeface="Calibri"/>
              </a:rPr>
              <a:t>ÉvaluTotale</a:t>
            </a:r>
            <a:r>
              <a:rPr lang="en-US" dirty="0">
                <a:cs typeface="Calibri"/>
              </a:rPr>
              <a:t> à tout moment. </a:t>
            </a:r>
            <a:r>
              <a:rPr lang="en-US" err="1">
                <a:cs typeface="Calibri"/>
              </a:rPr>
              <a:t>Ils</a:t>
            </a:r>
            <a:r>
              <a:rPr lang="en-US" dirty="0">
                <a:cs typeface="Calibri"/>
              </a:rPr>
              <a:t> </a:t>
            </a:r>
            <a:r>
              <a:rPr lang="en-US" err="1">
                <a:cs typeface="Calibri"/>
              </a:rPr>
              <a:t>peuvent</a:t>
            </a:r>
            <a:r>
              <a:rPr lang="en-US" dirty="0">
                <a:cs typeface="Calibri"/>
              </a:rPr>
              <a:t> </a:t>
            </a:r>
            <a:r>
              <a:rPr lang="en-US" err="1">
                <a:cs typeface="Calibri"/>
              </a:rPr>
              <a:t>également</a:t>
            </a:r>
            <a:r>
              <a:rPr lang="en-US" dirty="0">
                <a:cs typeface="Calibri"/>
              </a:rPr>
              <a:t> archiver les </a:t>
            </a:r>
            <a:r>
              <a:rPr lang="en-US" err="1">
                <a:cs typeface="Calibri"/>
              </a:rPr>
              <a:t>évaluations</a:t>
            </a:r>
            <a:r>
              <a:rPr lang="en-US" dirty="0">
                <a:cs typeface="Calibri"/>
              </a:rPr>
              <a:t> </a:t>
            </a:r>
            <a:r>
              <a:rPr lang="en-US" err="1">
                <a:cs typeface="Calibri"/>
              </a:rPr>
              <a:t>précédentes</a:t>
            </a:r>
            <a:r>
              <a:rPr lang="en-US" dirty="0">
                <a:cs typeface="Calibri"/>
              </a:rPr>
              <a:t>.</a:t>
            </a:r>
          </a:p>
          <a:p>
            <a:pPr marL="628650" lvl="1"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fld id="{32147365-E455-3545-B722-CC3F3EF8BD17}" type="slidenum">
              <a:rPr lang="en-US" altLang="en-US" smtClean="0"/>
              <a:t>12</a:t>
            </a:fld>
            <a:endParaRPr lang="en-US" altLang="en-US"/>
          </a:p>
        </p:txBody>
      </p:sp>
    </p:spTree>
    <p:extLst>
      <p:ext uri="{BB962C8B-B14F-4D97-AF65-F5344CB8AC3E}">
        <p14:creationId xmlns:p14="http://schemas.microsoft.com/office/powerpoint/2010/main" val="937245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de présentation</a:t>
            </a:r>
          </a:p>
          <a:p>
            <a:pPr marL="171450" indent="-171450">
              <a:buFont typeface="Arial" panose="020B0604020202020204" pitchFamily="34" charset="0"/>
              <a:buChar char="•"/>
            </a:pPr>
            <a:r>
              <a:rPr lang="en-US" b="0"/>
              <a:t>La réalisation d’une évaluation génère une note (sur 100) du niveau de préparation actuel de votre organisation ainsi qu’un rapport personnalisé sur les prochaines étapes, qui présente les mesures à prendre pour améliorer son niveau de préparation aux urgences.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defRPr/>
            </a:pPr>
            <a:r>
              <a:rPr lang="en-US" altLang="en-US"/>
              <a:t>Le rapport sur les prochaines étapes revient sur chaque mesure de l’évaluation dont le résultat n’a pas été atteint et explique en quoi elle est importante. Ensuite, il recommande des outils du Centre de ressources qui pourraient aider votre organisation à atteindre ces résultats et à améliorer sa note ÉvaluAction.</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defRPr/>
            </a:pPr>
            <a:r>
              <a:rPr lang="en-US" altLang="en-US" i="0"/>
              <a:t>Les membres peuvent régulièrement mettre à jour leurs évaluations afin de refléter les mesures mises en œuvre par l’organisation et améliorer leur note.</a:t>
            </a:r>
          </a:p>
        </p:txBody>
      </p:sp>
      <p:sp>
        <p:nvSpPr>
          <p:cNvPr id="4" name="Slide Number Placeholder 3"/>
          <p:cNvSpPr>
            <a:spLocks noGrp="1"/>
          </p:cNvSpPr>
          <p:nvPr>
            <p:ph type="sldNum" sz="quarter" idx="5"/>
          </p:nvPr>
        </p:nvSpPr>
        <p:spPr/>
        <p:txBody>
          <a:bodyPr/>
          <a:lstStyle/>
          <a:p>
            <a:fld id="{32147365-E455-3545-B722-CC3F3EF8BD17}" type="slidenum">
              <a:rPr lang="en-US" altLang="en-US" smtClean="0"/>
              <a:t>13</a:t>
            </a:fld>
            <a:endParaRPr lang="en-US" altLang="en-US"/>
          </a:p>
        </p:txBody>
      </p:sp>
    </p:spTree>
    <p:extLst>
      <p:ext uri="{BB962C8B-B14F-4D97-AF65-F5344CB8AC3E}">
        <p14:creationId xmlns:p14="http://schemas.microsoft.com/office/powerpoint/2010/main" val="838405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defRPr/>
            </a:pPr>
            <a:r>
              <a:rPr lang="en-US" altLang="en-US"/>
              <a:t>Capture d’écran d’une partie d’un rapport sur les prochaines étapes.</a:t>
            </a:r>
          </a:p>
        </p:txBody>
      </p:sp>
      <p:sp>
        <p:nvSpPr>
          <p:cNvPr id="4" name="Slide Number Placeholder 3"/>
          <p:cNvSpPr>
            <a:spLocks noGrp="1"/>
          </p:cNvSpPr>
          <p:nvPr>
            <p:ph type="sldNum" sz="quarter" idx="5"/>
          </p:nvPr>
        </p:nvSpPr>
        <p:spPr/>
        <p:txBody>
          <a:bodyPr/>
          <a:lstStyle/>
          <a:p>
            <a:fld id="{32147365-E455-3545-B722-CC3F3EF8BD17}" type="slidenum">
              <a:rPr lang="en-US" altLang="en-US" smtClean="0"/>
              <a:t>14</a:t>
            </a:fld>
            <a:endParaRPr lang="en-US" altLang="en-US"/>
          </a:p>
        </p:txBody>
      </p:sp>
    </p:spTree>
    <p:extLst>
      <p:ext uri="{BB962C8B-B14F-4D97-AF65-F5344CB8AC3E}">
        <p14:creationId xmlns:p14="http://schemas.microsoft.com/office/powerpoint/2010/main" val="12833437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147365-E455-3545-B722-CC3F3EF8BD17}" type="slidenum">
              <a:rPr lang="en-US" altLang="en-US" smtClean="0"/>
              <a:t>15</a:t>
            </a:fld>
            <a:endParaRPr lang="en-US" altLang="en-US"/>
          </a:p>
        </p:txBody>
      </p:sp>
    </p:spTree>
    <p:extLst>
      <p:ext uri="{BB962C8B-B14F-4D97-AF65-F5344CB8AC3E}">
        <p14:creationId xmlns:p14="http://schemas.microsoft.com/office/powerpoint/2010/main" val="768346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Font typeface="Arial" panose="020B0604020202020204" pitchFamily="34" charset="0"/>
              <a:buNone/>
            </a:pPr>
            <a:endParaRPr lang="en-US" b="0" i="0">
              <a:solidFill>
                <a:srgbClr val="202124"/>
              </a:solidFill>
              <a:effectLst/>
              <a:latin typeface="Google Sans"/>
            </a:endParaRPr>
          </a:p>
        </p:txBody>
      </p:sp>
      <p:sp>
        <p:nvSpPr>
          <p:cNvPr id="4" name="Slide Number Placeholder 3"/>
          <p:cNvSpPr>
            <a:spLocks noGrp="1"/>
          </p:cNvSpPr>
          <p:nvPr>
            <p:ph type="sldNum" sz="quarter" idx="5"/>
          </p:nvPr>
        </p:nvSpPr>
        <p:spPr/>
        <p:txBody>
          <a:bodyPr/>
          <a:lstStyle/>
          <a:p>
            <a:fld id="{32147365-E455-3545-B722-CC3F3EF8BD17}" type="slidenum">
              <a:rPr lang="en-US" altLang="en-US" smtClean="0"/>
              <a:t>16</a:t>
            </a:fld>
            <a:endParaRPr lang="en-US" altLang="en-US"/>
          </a:p>
        </p:txBody>
      </p:sp>
    </p:spTree>
    <p:extLst>
      <p:ext uri="{BB962C8B-B14F-4D97-AF65-F5344CB8AC3E}">
        <p14:creationId xmlns:p14="http://schemas.microsoft.com/office/powerpoint/2010/main" val="87835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defRPr/>
            </a:pPr>
            <a:r>
              <a:rPr lang="en-US" altLang="en-US" dirty="0"/>
              <a:t>Capture </a:t>
            </a:r>
            <a:r>
              <a:rPr lang="en-US" altLang="en-US" dirty="0" err="1"/>
              <a:t>d’écran</a:t>
            </a:r>
            <a:r>
              <a:rPr lang="en-US" altLang="en-US" dirty="0"/>
              <a:t> du </a:t>
            </a:r>
            <a:r>
              <a:rPr lang="en-US" altLang="en-US" dirty="0" err="1"/>
              <a:t>générateur</a:t>
            </a:r>
            <a:r>
              <a:rPr lang="en-US" altLang="en-US" dirty="0"/>
              <a:t> de </a:t>
            </a:r>
            <a:r>
              <a:rPr lang="en-US" altLang="en-US" dirty="0" err="1"/>
              <a:t>modèle</a:t>
            </a:r>
            <a:r>
              <a:rPr lang="en-US" altLang="en-US" dirty="0"/>
              <a:t> </a:t>
            </a:r>
            <a:r>
              <a:rPr lang="en-US" altLang="en-US" dirty="0" err="1"/>
              <a:t>PAU</a:t>
            </a:r>
            <a:r>
              <a:rPr lang="en-US" altLang="en-US" i="1" dirty="0" err="1">
                <a:solidFill>
                  <a:srgbClr val="FF0000"/>
                </a:solidFill>
              </a:rPr>
              <a:t>Total</a:t>
            </a:r>
            <a:r>
              <a:rPr lang="en-US" altLang="en-US" i="1" dirty="0">
                <a:solidFill>
                  <a:srgbClr val="FF0000"/>
                </a:solidFill>
              </a:rPr>
              <a:t> </a:t>
            </a:r>
          </a:p>
          <a:p>
            <a:pPr marL="0" marR="0" lvl="0" indent="0" algn="l" defTabSz="457200" rtl="0" eaLnBrk="0" fontAlgn="base" latinLnBrk="0" hangingPunct="0">
              <a:lnSpc>
                <a:spcPct val="100000"/>
              </a:lnSpc>
              <a:spcBef>
                <a:spcPct val="30000"/>
              </a:spcBef>
              <a:spcAft>
                <a:spcPct val="0"/>
              </a:spcAft>
              <a:buClrTx/>
              <a:buSzTx/>
              <a:buFontTx/>
              <a:buNone/>
              <a:defRPr/>
            </a:pPr>
            <a:br>
              <a:rPr lang="en-US" dirty="0"/>
            </a:br>
            <a:r>
              <a:rPr lang="en-US" dirty="0"/>
              <a:t>Notes de </a:t>
            </a:r>
            <a:r>
              <a:rPr lang="en-US" dirty="0" err="1"/>
              <a:t>présentation</a:t>
            </a:r>
            <a:endParaRPr lang="en-US" dirty="0"/>
          </a:p>
          <a:p>
            <a:pPr marL="171450" indent="-171450">
              <a:buFont typeface="Arial" panose="020B0604020202020204" pitchFamily="34" charset="0"/>
              <a:buChar char="•"/>
            </a:pPr>
            <a:r>
              <a:rPr lang="en-US" dirty="0" err="1"/>
              <a:t>PAUTotal</a:t>
            </a:r>
            <a:r>
              <a:rPr lang="en-US" dirty="0"/>
              <a:t> propose </a:t>
            </a:r>
            <a:r>
              <a:rPr lang="en-US" dirty="0" err="1"/>
              <a:t>jusqu’à</a:t>
            </a:r>
            <a:r>
              <a:rPr lang="en-US" dirty="0"/>
              <a:t> 70 questions </a:t>
            </a:r>
            <a:r>
              <a:rPr lang="en-US" dirty="0" err="1"/>
              <a:t>permettant</a:t>
            </a:r>
            <a:r>
              <a:rPr lang="en-US" dirty="0"/>
              <a:t> </a:t>
            </a:r>
            <a:r>
              <a:rPr lang="en-US" dirty="0" err="1"/>
              <a:t>d’évaluer</a:t>
            </a:r>
            <a:r>
              <a:rPr lang="en-US" dirty="0"/>
              <a:t> </a:t>
            </a:r>
            <a:r>
              <a:rPr lang="en-US" dirty="0" err="1"/>
              <a:t>en</a:t>
            </a:r>
            <a:r>
              <a:rPr lang="en-US" dirty="0"/>
              <a:t> </a:t>
            </a:r>
            <a:r>
              <a:rPr lang="en-US" dirty="0" err="1"/>
              <a:t>profondeur</a:t>
            </a:r>
            <a:r>
              <a:rPr lang="en-US" dirty="0"/>
              <a:t> le plan </a:t>
            </a:r>
            <a:r>
              <a:rPr lang="en-US" dirty="0" err="1"/>
              <a:t>d’action</a:t>
            </a:r>
            <a:r>
              <a:rPr lang="en-US" dirty="0"/>
              <a:t> </a:t>
            </a:r>
            <a:r>
              <a:rPr lang="en-US" dirty="0" err="1"/>
              <a:t>d’urgence</a:t>
            </a:r>
            <a:r>
              <a:rPr lang="en-US" dirty="0"/>
              <a:t> de </a:t>
            </a:r>
            <a:r>
              <a:rPr lang="en-US" dirty="0" err="1"/>
              <a:t>votre</a:t>
            </a:r>
            <a:r>
              <a:rPr lang="en-US" dirty="0"/>
              <a:t> </a:t>
            </a:r>
            <a:r>
              <a:rPr lang="en-US" dirty="0" err="1"/>
              <a:t>organisation</a:t>
            </a:r>
            <a:r>
              <a:rPr lang="en-US" dirty="0"/>
              <a:t>. Les questions portent sur des </a:t>
            </a:r>
            <a:r>
              <a:rPr lang="en-US" dirty="0" err="1"/>
              <a:t>sujets</a:t>
            </a:r>
            <a:r>
              <a:rPr lang="en-US" dirty="0"/>
              <a:t> </a:t>
            </a:r>
            <a:r>
              <a:rPr lang="en-US" dirty="0" err="1"/>
              <a:t>comme</a:t>
            </a:r>
            <a:r>
              <a:rPr lang="en-US" dirty="0"/>
              <a:t> :</a:t>
            </a:r>
          </a:p>
          <a:p>
            <a:pPr marL="628650" lvl="1" indent="-171450">
              <a:buFont typeface="Arial" panose="020B0604020202020204" pitchFamily="34" charset="0"/>
              <a:buChar char="•"/>
            </a:pPr>
            <a:r>
              <a:rPr lang="en-US" sz="1200" b="0" i="0" kern="1200" dirty="0">
                <a:solidFill>
                  <a:schemeClr val="tx1"/>
                </a:solidFill>
                <a:effectLst/>
                <a:latin typeface="+mn-lt"/>
                <a:ea typeface="MS PGothic" panose="020B0600070205080204" pitchFamily="34" charset="-128"/>
                <a:cs typeface="MS PGothic" panose="020B0600070205080204" pitchFamily="34" charset="-128"/>
              </a:rPr>
              <a:t>Une </a:t>
            </a:r>
            <a:r>
              <a:rPr lang="en-US" sz="1200" b="0" i="0" kern="1200" dirty="0" err="1">
                <a:solidFill>
                  <a:schemeClr val="tx1"/>
                </a:solidFill>
                <a:effectLst/>
                <a:latin typeface="+mn-lt"/>
                <a:ea typeface="MS PGothic" panose="020B0600070205080204" pitchFamily="34" charset="-128"/>
                <a:cs typeface="MS PGothic" panose="020B0600070205080204" pitchFamily="34" charset="-128"/>
              </a:rPr>
              <a:t>liste</a:t>
            </a:r>
            <a:r>
              <a:rPr lang="en-US" sz="1200" b="0" i="0" kern="1200" dirty="0">
                <a:solidFill>
                  <a:schemeClr val="tx1"/>
                </a:solidFill>
                <a:effectLst/>
                <a:latin typeface="+mn-lt"/>
                <a:ea typeface="MS PGothic" panose="020B0600070205080204" pitchFamily="34" charset="-128"/>
                <a:cs typeface="MS PGothic" panose="020B0600070205080204" pitchFamily="34" charset="-128"/>
              </a:rPr>
              <a:t> de </a:t>
            </a:r>
            <a:r>
              <a:rPr lang="en-US" sz="1200" b="0" i="0" kern="1200" dirty="0" err="1">
                <a:solidFill>
                  <a:schemeClr val="tx1"/>
                </a:solidFill>
                <a:effectLst/>
                <a:latin typeface="+mn-lt"/>
                <a:ea typeface="MS PGothic" panose="020B0600070205080204" pitchFamily="34" charset="-128"/>
                <a:cs typeface="MS PGothic" panose="020B0600070205080204" pitchFamily="34" charset="-128"/>
              </a:rPr>
              <a:t>vérification</a:t>
            </a:r>
            <a:r>
              <a:rPr lang="en-US" sz="1200" b="0" i="0" kern="1200" dirty="0">
                <a:solidFill>
                  <a:schemeClr val="tx1"/>
                </a:solidFill>
                <a:effectLst/>
                <a:latin typeface="+mn-lt"/>
                <a:ea typeface="MS PGothic" panose="020B0600070205080204" pitchFamily="34" charset="-128"/>
                <a:cs typeface="MS PGothic" panose="020B0600070205080204" pitchFamily="34" charset="-128"/>
              </a:rPr>
              <a:t> des </a:t>
            </a:r>
            <a:r>
              <a:rPr lang="en-US" sz="1200" b="0" i="0" kern="1200" dirty="0" err="1">
                <a:solidFill>
                  <a:schemeClr val="tx1"/>
                </a:solidFill>
                <a:effectLst/>
                <a:latin typeface="+mn-lt"/>
                <a:ea typeface="MS PGothic" panose="020B0600070205080204" pitchFamily="34" charset="-128"/>
                <a:cs typeface="MS PGothic" panose="020B0600070205080204" pitchFamily="34" charset="-128"/>
              </a:rPr>
              <a:t>mesures</a:t>
            </a:r>
            <a:r>
              <a:rPr lang="en-US" sz="1200" b="0" i="0" kern="1200" dirty="0">
                <a:solidFill>
                  <a:schemeClr val="tx1"/>
                </a:solidFill>
                <a:effectLst/>
                <a:latin typeface="+mn-lt"/>
                <a:ea typeface="MS PGothic" panose="020B0600070205080204" pitchFamily="34" charset="-128"/>
                <a:cs typeface="MS PGothic" panose="020B0600070205080204" pitchFamily="34" charset="-128"/>
              </a:rPr>
              <a:t> à prendre par la première </a:t>
            </a:r>
            <a:r>
              <a:rPr lang="en-US" sz="1200" b="0" i="0" kern="1200" dirty="0" err="1">
                <a:solidFill>
                  <a:schemeClr val="tx1"/>
                </a:solidFill>
                <a:effectLst/>
                <a:latin typeface="+mn-lt"/>
                <a:ea typeface="MS PGothic" panose="020B0600070205080204" pitchFamily="34" charset="-128"/>
                <a:cs typeface="MS PGothic" panose="020B0600070205080204" pitchFamily="34" charset="-128"/>
              </a:rPr>
              <a:t>personne</a:t>
            </a:r>
            <a:r>
              <a:rPr lang="en-US" sz="1200" b="0" i="0" kern="1200" dirty="0">
                <a:solidFill>
                  <a:schemeClr val="tx1"/>
                </a:solidFill>
                <a:effectLst/>
                <a:latin typeface="+mn-lt"/>
                <a:ea typeface="MS PGothic" panose="020B0600070205080204" pitchFamily="34" charset="-128"/>
                <a:cs typeface="MS PGothic" panose="020B0600070205080204" pitchFamily="34" charset="-128"/>
              </a:rPr>
              <a:t> qui arrive sur le site</a:t>
            </a:r>
          </a:p>
          <a:p>
            <a:pPr marL="628650" lvl="1" indent="-171450">
              <a:buFont typeface="Arial" panose="020B0604020202020204" pitchFamily="34" charset="0"/>
              <a:buChar char="•"/>
            </a:pPr>
            <a:r>
              <a:rPr lang="en-US" sz="1200" b="0" i="0" kern="1200" dirty="0">
                <a:solidFill>
                  <a:schemeClr val="tx1"/>
                </a:solidFill>
                <a:effectLst/>
                <a:latin typeface="+mn-lt"/>
                <a:ea typeface="MS PGothic" panose="020B0600070205080204" pitchFamily="34" charset="-128"/>
                <a:cs typeface="+mn-cs"/>
              </a:rPr>
              <a:t>Les </a:t>
            </a:r>
            <a:r>
              <a:rPr lang="en-US" sz="1200" b="0" i="0" kern="1200" dirty="0" err="1">
                <a:solidFill>
                  <a:schemeClr val="tx1"/>
                </a:solidFill>
                <a:effectLst/>
                <a:latin typeface="+mn-lt"/>
                <a:ea typeface="MS PGothic" panose="020B0600070205080204" pitchFamily="34" charset="-128"/>
                <a:cs typeface="+mn-cs"/>
              </a:rPr>
              <a:t>coordonnées</a:t>
            </a:r>
            <a:r>
              <a:rPr lang="en-US" sz="1200" b="0" i="0" kern="1200" dirty="0">
                <a:solidFill>
                  <a:schemeClr val="tx1"/>
                </a:solidFill>
                <a:effectLst/>
                <a:latin typeface="+mn-lt"/>
                <a:ea typeface="MS PGothic" panose="020B0600070205080204" pitchFamily="34" charset="-128"/>
                <a:cs typeface="+mn-cs"/>
              </a:rPr>
              <a:t> </a:t>
            </a:r>
            <a:r>
              <a:rPr lang="en-US" sz="1200" b="0" i="0" kern="1200" dirty="0" err="1">
                <a:solidFill>
                  <a:schemeClr val="tx1"/>
                </a:solidFill>
                <a:effectLst/>
                <a:latin typeface="+mn-lt"/>
                <a:ea typeface="MS PGothic" panose="020B0600070205080204" pitchFamily="34" charset="-128"/>
                <a:cs typeface="+mn-cs"/>
              </a:rPr>
              <a:t>d’urgence</a:t>
            </a:r>
            <a:r>
              <a:rPr lang="en-US" sz="1200" b="0" i="0" kern="1200" dirty="0">
                <a:solidFill>
                  <a:schemeClr val="tx1"/>
                </a:solidFill>
                <a:effectLst/>
                <a:latin typeface="+mn-lt"/>
                <a:ea typeface="MS PGothic" panose="020B0600070205080204" pitchFamily="34" charset="-128"/>
                <a:cs typeface="+mn-cs"/>
              </a:rPr>
              <a:t> de </a:t>
            </a:r>
            <a:r>
              <a:rPr lang="en-US" sz="1200" b="0" i="0" kern="1200" dirty="0" err="1">
                <a:solidFill>
                  <a:schemeClr val="tx1"/>
                </a:solidFill>
                <a:effectLst/>
                <a:latin typeface="+mn-lt"/>
                <a:ea typeface="MS PGothic" panose="020B0600070205080204" pitchFamily="34" charset="-128"/>
                <a:cs typeface="+mn-cs"/>
              </a:rPr>
              <a:t>tous</a:t>
            </a:r>
            <a:r>
              <a:rPr lang="en-US" sz="1200" b="0" i="0" kern="1200" dirty="0">
                <a:solidFill>
                  <a:schemeClr val="tx1"/>
                </a:solidFill>
                <a:effectLst/>
                <a:latin typeface="+mn-lt"/>
                <a:ea typeface="MS PGothic" panose="020B0600070205080204" pitchFamily="34" charset="-128"/>
                <a:cs typeface="+mn-cs"/>
              </a:rPr>
              <a:t> les </a:t>
            </a:r>
            <a:r>
              <a:rPr lang="en-US" sz="1200" b="0" i="0" kern="1200" dirty="0" err="1">
                <a:solidFill>
                  <a:schemeClr val="tx1"/>
                </a:solidFill>
                <a:effectLst/>
                <a:latin typeface="+mn-lt"/>
                <a:ea typeface="MS PGothic" panose="020B0600070205080204" pitchFamily="34" charset="-128"/>
                <a:cs typeface="+mn-cs"/>
              </a:rPr>
              <a:t>membres</a:t>
            </a:r>
            <a:r>
              <a:rPr lang="en-US" sz="1200" b="0" i="0" kern="1200" dirty="0">
                <a:solidFill>
                  <a:schemeClr val="tx1"/>
                </a:solidFill>
                <a:effectLst/>
                <a:latin typeface="+mn-lt"/>
                <a:ea typeface="MS PGothic" panose="020B0600070205080204" pitchFamily="34" charset="-128"/>
                <a:cs typeface="+mn-cs"/>
              </a:rPr>
              <a:t> du personnel</a:t>
            </a:r>
          </a:p>
          <a:p>
            <a:pPr marL="628650" lvl="1" indent="-171450">
              <a:buFont typeface="Arial" panose="020B0604020202020204" pitchFamily="34" charset="0"/>
              <a:buChar char="•"/>
            </a:pPr>
            <a:r>
              <a:rPr lang="en-US" sz="1200" b="0" i="0" kern="1200" dirty="0">
                <a:solidFill>
                  <a:schemeClr val="tx1"/>
                </a:solidFill>
                <a:effectLst/>
                <a:latin typeface="+mn-lt"/>
                <a:ea typeface="MS PGothic" panose="020B0600070205080204" pitchFamily="34" charset="-128"/>
                <a:cs typeface="+mn-cs"/>
              </a:rPr>
              <a:t>Les </a:t>
            </a:r>
            <a:r>
              <a:rPr lang="en-US" sz="1200" b="0" i="0" kern="1200" dirty="0" err="1">
                <a:solidFill>
                  <a:schemeClr val="tx1"/>
                </a:solidFill>
                <a:effectLst/>
                <a:latin typeface="+mn-lt"/>
                <a:ea typeface="MS PGothic" panose="020B0600070205080204" pitchFamily="34" charset="-128"/>
                <a:cs typeface="+mn-cs"/>
              </a:rPr>
              <a:t>procédures</a:t>
            </a:r>
            <a:r>
              <a:rPr lang="en-US" sz="1200" b="0" i="0" kern="1200" dirty="0">
                <a:solidFill>
                  <a:schemeClr val="tx1"/>
                </a:solidFill>
                <a:effectLst/>
                <a:latin typeface="+mn-lt"/>
                <a:ea typeface="MS PGothic" panose="020B0600070205080204" pitchFamily="34" charset="-128"/>
                <a:cs typeface="+mn-cs"/>
              </a:rPr>
              <a:t> à </a:t>
            </a:r>
            <a:r>
              <a:rPr lang="en-US" sz="1200" b="0" i="0" kern="1200" dirty="0" err="1">
                <a:solidFill>
                  <a:schemeClr val="tx1"/>
                </a:solidFill>
                <a:effectLst/>
                <a:latin typeface="+mn-lt"/>
                <a:ea typeface="MS PGothic" panose="020B0600070205080204" pitchFamily="34" charset="-128"/>
                <a:cs typeface="+mn-cs"/>
              </a:rPr>
              <a:t>suivre</a:t>
            </a:r>
            <a:r>
              <a:rPr lang="en-US" sz="1200" b="0" i="0" kern="1200" dirty="0">
                <a:solidFill>
                  <a:schemeClr val="tx1"/>
                </a:solidFill>
                <a:effectLst/>
                <a:latin typeface="+mn-lt"/>
                <a:ea typeface="MS PGothic" panose="020B0600070205080204" pitchFamily="34" charset="-128"/>
                <a:cs typeface="+mn-cs"/>
              </a:rPr>
              <a:t> pour se </a:t>
            </a:r>
            <a:r>
              <a:rPr lang="en-US" sz="1200" b="0" i="0" kern="1200" dirty="0" err="1">
                <a:solidFill>
                  <a:schemeClr val="tx1"/>
                </a:solidFill>
                <a:effectLst/>
                <a:latin typeface="+mn-lt"/>
                <a:ea typeface="MS PGothic" panose="020B0600070205080204" pitchFamily="34" charset="-128"/>
                <a:cs typeface="+mn-cs"/>
              </a:rPr>
              <a:t>mettre</a:t>
            </a:r>
            <a:r>
              <a:rPr lang="en-US" sz="1200" b="0" i="0" kern="1200" dirty="0">
                <a:solidFill>
                  <a:schemeClr val="tx1"/>
                </a:solidFill>
                <a:effectLst/>
                <a:latin typeface="+mn-lt"/>
                <a:ea typeface="MS PGothic" panose="020B0600070205080204" pitchFamily="34" charset="-128"/>
                <a:cs typeface="+mn-cs"/>
              </a:rPr>
              <a:t> à </a:t>
            </a:r>
            <a:r>
              <a:rPr lang="en-US" sz="1200" b="0" i="0" kern="1200" dirty="0" err="1">
                <a:solidFill>
                  <a:schemeClr val="tx1"/>
                </a:solidFill>
                <a:effectLst/>
                <a:latin typeface="+mn-lt"/>
                <a:ea typeface="MS PGothic" panose="020B0600070205080204" pitchFamily="34" charset="-128"/>
                <a:cs typeface="+mn-cs"/>
              </a:rPr>
              <a:t>l’abri</a:t>
            </a:r>
            <a:endParaRPr lang="en-US" sz="1200" b="0" i="0" kern="1200" dirty="0">
              <a:solidFill>
                <a:schemeClr val="tx1"/>
              </a:solidFill>
              <a:effectLst/>
              <a:latin typeface="+mn-lt"/>
              <a:ea typeface="MS PGothic" panose="020B0600070205080204" pitchFamily="34" charset="-128"/>
              <a:cs typeface="+mn-cs"/>
            </a:endParaRPr>
          </a:p>
          <a:p>
            <a:pPr marL="628650" lvl="1" indent="-171450">
              <a:buFont typeface="Arial" panose="020B0604020202020204" pitchFamily="34" charset="0"/>
              <a:buChar char="•"/>
            </a:pPr>
            <a:r>
              <a:rPr lang="en-US" sz="1200" b="0" i="0" kern="1200" dirty="0">
                <a:solidFill>
                  <a:schemeClr val="tx1"/>
                </a:solidFill>
                <a:effectLst/>
                <a:latin typeface="+mn-lt"/>
                <a:ea typeface="MS PGothic" panose="020B0600070205080204" pitchFamily="34" charset="-128"/>
                <a:cs typeface="+mn-cs"/>
              </a:rPr>
              <a:t>Les données et les dossiers </a:t>
            </a:r>
            <a:r>
              <a:rPr lang="en-US" sz="1200" b="0" i="0" kern="1200" dirty="0" err="1">
                <a:solidFill>
                  <a:schemeClr val="tx1"/>
                </a:solidFill>
                <a:effectLst/>
                <a:latin typeface="+mn-lt"/>
                <a:ea typeface="MS PGothic" panose="020B0600070205080204" pitchFamily="34" charset="-128"/>
                <a:cs typeface="+mn-cs"/>
              </a:rPr>
              <a:t>essentiels</a:t>
            </a:r>
            <a:endParaRPr lang="en-US" sz="1200" b="0" i="0" kern="1200" dirty="0">
              <a:solidFill>
                <a:schemeClr val="tx1"/>
              </a:solidFill>
              <a:effectLst/>
              <a:latin typeface="+mn-lt"/>
              <a:ea typeface="MS PGothic" panose="020B0600070205080204" pitchFamily="34" charset="-128"/>
              <a:cs typeface="+mn-cs"/>
            </a:endParaRPr>
          </a:p>
          <a:p>
            <a:pPr marL="628650" lvl="1" indent="-171450">
              <a:buFont typeface="Arial" panose="020B0604020202020204" pitchFamily="34" charset="0"/>
              <a:buChar char="•"/>
            </a:pPr>
            <a:r>
              <a:rPr lang="en-US" sz="1200" b="0" i="0" kern="1200" dirty="0">
                <a:solidFill>
                  <a:schemeClr val="tx1"/>
                </a:solidFill>
                <a:effectLst/>
                <a:latin typeface="+mn-lt"/>
                <a:ea typeface="MS PGothic" panose="020B0600070205080204" pitchFamily="34" charset="-128"/>
                <a:cs typeface="+mn-cs"/>
              </a:rPr>
              <a:t>Des </a:t>
            </a:r>
            <a:r>
              <a:rPr lang="en-US" sz="1200" b="0" i="0" kern="1200" dirty="0" err="1">
                <a:solidFill>
                  <a:schemeClr val="tx1"/>
                </a:solidFill>
                <a:effectLst/>
                <a:latin typeface="+mn-lt"/>
                <a:ea typeface="MS PGothic" panose="020B0600070205080204" pitchFamily="34" charset="-128"/>
                <a:cs typeface="+mn-cs"/>
              </a:rPr>
              <a:t>consignes</a:t>
            </a:r>
            <a:r>
              <a:rPr lang="en-US" sz="1200" b="0" i="0" kern="1200" dirty="0">
                <a:solidFill>
                  <a:schemeClr val="tx1"/>
                </a:solidFill>
                <a:effectLst/>
                <a:latin typeface="+mn-lt"/>
                <a:ea typeface="MS PGothic" panose="020B0600070205080204" pitchFamily="34" charset="-128"/>
                <a:cs typeface="+mn-cs"/>
              </a:rPr>
              <a:t> précises à </a:t>
            </a:r>
            <a:r>
              <a:rPr lang="en-US" sz="1200" b="0" i="0" kern="1200" dirty="0" err="1">
                <a:solidFill>
                  <a:schemeClr val="tx1"/>
                </a:solidFill>
                <a:effectLst/>
                <a:latin typeface="+mn-lt"/>
                <a:ea typeface="MS PGothic" panose="020B0600070205080204" pitchFamily="34" charset="-128"/>
                <a:cs typeface="+mn-cs"/>
              </a:rPr>
              <a:t>suivre</a:t>
            </a:r>
            <a:r>
              <a:rPr lang="en-US" sz="1200" b="0" i="0" kern="1200" dirty="0">
                <a:solidFill>
                  <a:schemeClr val="tx1"/>
                </a:solidFill>
                <a:effectLst/>
                <a:latin typeface="+mn-lt"/>
                <a:ea typeface="MS PGothic" panose="020B0600070205080204" pitchFamily="34" charset="-128"/>
                <a:cs typeface="+mn-cs"/>
              </a:rPr>
              <a:t> </a:t>
            </a:r>
            <a:r>
              <a:rPr lang="en-US" sz="1200" b="0" i="0" kern="1200" dirty="0" err="1">
                <a:solidFill>
                  <a:schemeClr val="tx1"/>
                </a:solidFill>
                <a:effectLst/>
                <a:latin typeface="+mn-lt"/>
                <a:ea typeface="MS PGothic" panose="020B0600070205080204" pitchFamily="34" charset="-128"/>
                <a:cs typeface="+mn-cs"/>
              </a:rPr>
              <a:t>en</a:t>
            </a:r>
            <a:r>
              <a:rPr lang="en-US" sz="1200" b="0" i="0" kern="1200" dirty="0">
                <a:solidFill>
                  <a:schemeClr val="tx1"/>
                </a:solidFill>
                <a:effectLst/>
                <a:latin typeface="+mn-lt"/>
                <a:ea typeface="MS PGothic" panose="020B0600070205080204" pitchFamily="34" charset="-128"/>
                <a:cs typeface="+mn-cs"/>
              </a:rPr>
              <a:t> </a:t>
            </a:r>
            <a:r>
              <a:rPr lang="en-US" sz="1200" b="0" i="0" kern="1200" dirty="0" err="1">
                <a:solidFill>
                  <a:schemeClr val="tx1"/>
                </a:solidFill>
                <a:effectLst/>
                <a:latin typeface="+mn-lt"/>
                <a:ea typeface="MS PGothic" panose="020B0600070205080204" pitchFamily="34" charset="-128"/>
                <a:cs typeface="+mn-cs"/>
              </a:rPr>
              <a:t>fonction</a:t>
            </a:r>
            <a:r>
              <a:rPr lang="en-US" sz="1200" b="0" i="0" kern="1200" dirty="0">
                <a:solidFill>
                  <a:schemeClr val="tx1"/>
                </a:solidFill>
                <a:effectLst/>
                <a:latin typeface="+mn-lt"/>
                <a:ea typeface="MS PGothic" panose="020B0600070205080204" pitchFamily="34" charset="-128"/>
                <a:cs typeface="+mn-cs"/>
              </a:rPr>
              <a:t> de </a:t>
            </a:r>
            <a:r>
              <a:rPr lang="en-US" sz="1200" b="0" i="0" kern="1200" dirty="0" err="1">
                <a:solidFill>
                  <a:schemeClr val="tx1"/>
                </a:solidFill>
                <a:effectLst/>
                <a:latin typeface="+mn-lt"/>
                <a:ea typeface="MS PGothic" panose="020B0600070205080204" pitchFamily="34" charset="-128"/>
                <a:cs typeface="+mn-cs"/>
              </a:rPr>
              <a:t>différentes</a:t>
            </a:r>
            <a:r>
              <a:rPr lang="en-US" sz="1200" b="0" i="0" kern="1200" dirty="0">
                <a:solidFill>
                  <a:schemeClr val="tx1"/>
                </a:solidFill>
                <a:effectLst/>
                <a:latin typeface="+mn-lt"/>
                <a:ea typeface="MS PGothic" panose="020B0600070205080204" pitchFamily="34" charset="-128"/>
                <a:cs typeface="+mn-cs"/>
              </a:rPr>
              <a:t> catastrophes (</a:t>
            </a:r>
            <a:r>
              <a:rPr lang="en-US" sz="1200" b="0" i="0" kern="1200" dirty="0" err="1">
                <a:solidFill>
                  <a:schemeClr val="tx1"/>
                </a:solidFill>
                <a:effectLst/>
                <a:latin typeface="+mn-lt"/>
                <a:ea typeface="MS PGothic" panose="020B0600070205080204" pitchFamily="34" charset="-128"/>
                <a:cs typeface="+mn-cs"/>
              </a:rPr>
              <a:t>séisme</a:t>
            </a:r>
            <a:r>
              <a:rPr lang="en-US" sz="1200" b="0" i="0" kern="1200" dirty="0">
                <a:solidFill>
                  <a:schemeClr val="tx1"/>
                </a:solidFill>
                <a:effectLst/>
                <a:latin typeface="+mn-lt"/>
                <a:ea typeface="MS PGothic" panose="020B0600070205080204" pitchFamily="34" charset="-128"/>
                <a:cs typeface="+mn-cs"/>
              </a:rPr>
              <a:t>, </a:t>
            </a:r>
            <a:r>
              <a:rPr lang="en-US" sz="1200" b="0" i="0" kern="1200" dirty="0" err="1">
                <a:solidFill>
                  <a:schemeClr val="tx1"/>
                </a:solidFill>
                <a:effectLst/>
                <a:latin typeface="+mn-lt"/>
                <a:ea typeface="MS PGothic" panose="020B0600070205080204" pitchFamily="34" charset="-128"/>
                <a:cs typeface="+mn-cs"/>
              </a:rPr>
              <a:t>ouragan</a:t>
            </a:r>
            <a:r>
              <a:rPr lang="en-US" sz="1200" b="0" i="0" kern="1200" dirty="0">
                <a:solidFill>
                  <a:schemeClr val="tx1"/>
                </a:solidFill>
                <a:effectLst/>
                <a:latin typeface="+mn-lt"/>
                <a:ea typeface="MS PGothic" panose="020B0600070205080204" pitchFamily="34" charset="-128"/>
                <a:cs typeface="+mn-cs"/>
              </a:rPr>
              <a:t>, </a:t>
            </a:r>
            <a:r>
              <a:rPr lang="en-US" sz="1200" b="0" i="0" kern="1200" dirty="0" err="1">
                <a:solidFill>
                  <a:schemeClr val="tx1"/>
                </a:solidFill>
                <a:effectLst/>
                <a:latin typeface="+mn-lt"/>
                <a:ea typeface="MS PGothic" panose="020B0600070205080204" pitchFamily="34" charset="-128"/>
                <a:cs typeface="+mn-cs"/>
              </a:rPr>
              <a:t>inondation</a:t>
            </a:r>
            <a:r>
              <a:rPr lang="en-US" sz="1200" b="0" i="0" kern="1200" dirty="0">
                <a:solidFill>
                  <a:schemeClr val="tx1"/>
                </a:solidFill>
                <a:effectLst/>
                <a:latin typeface="+mn-lt"/>
                <a:ea typeface="MS PGothic" panose="020B0600070205080204" pitchFamily="34" charset="-128"/>
                <a:cs typeface="+mn-cs"/>
              </a:rPr>
              <a:t>, </a:t>
            </a:r>
            <a:r>
              <a:rPr lang="en-US" sz="1200" b="0" i="0" kern="1200" dirty="0" err="1">
                <a:solidFill>
                  <a:schemeClr val="tx1"/>
                </a:solidFill>
                <a:effectLst/>
                <a:latin typeface="+mn-lt"/>
                <a:ea typeface="MS PGothic" panose="020B0600070205080204" pitchFamily="34" charset="-128"/>
                <a:cs typeface="+mn-cs"/>
              </a:rPr>
              <a:t>incendie</a:t>
            </a:r>
            <a:r>
              <a:rPr lang="en-US" sz="1200" b="0" i="0" kern="1200" dirty="0">
                <a:solidFill>
                  <a:schemeClr val="tx1"/>
                </a:solidFill>
                <a:effectLst/>
                <a:latin typeface="+mn-lt"/>
                <a:ea typeface="MS PGothic" panose="020B0600070205080204" pitchFamily="34" charset="-128"/>
                <a:cs typeface="+mn-cs"/>
              </a:rPr>
              <a:t>, etc.)</a:t>
            </a:r>
            <a:endParaRPr lang="en-US" dirty="0"/>
          </a:p>
          <a:p>
            <a:pPr marL="0" marR="0" lvl="0" indent="0" algn="l" defTabSz="457200" rtl="0" eaLnBrk="0" fontAlgn="base" latinLnBrk="0" hangingPunct="0">
              <a:lnSpc>
                <a:spcPct val="100000"/>
              </a:lnSpc>
              <a:spcBef>
                <a:spcPct val="30000"/>
              </a:spcBef>
              <a:spcAft>
                <a:spcPct val="0"/>
              </a:spcAft>
              <a:buClrTx/>
              <a:buSzTx/>
              <a:buFontTx/>
              <a:buNone/>
              <a:defRPr/>
            </a:pPr>
            <a:endParaRPr lang="en-US" altLang="en-US" i="1" dirty="0"/>
          </a:p>
        </p:txBody>
      </p:sp>
      <p:sp>
        <p:nvSpPr>
          <p:cNvPr id="4" name="Slide Number Placeholder 3"/>
          <p:cNvSpPr>
            <a:spLocks noGrp="1"/>
          </p:cNvSpPr>
          <p:nvPr>
            <p:ph type="sldNum" sz="quarter" idx="5"/>
          </p:nvPr>
        </p:nvSpPr>
        <p:spPr/>
        <p:txBody>
          <a:bodyPr/>
          <a:lstStyle/>
          <a:p>
            <a:fld id="{32147365-E455-3545-B722-CC3F3EF8BD17}" type="slidenum">
              <a:rPr lang="en-US" altLang="en-US" smtClean="0"/>
              <a:t>17</a:t>
            </a:fld>
            <a:endParaRPr lang="en-US" altLang="en-US"/>
          </a:p>
        </p:txBody>
      </p:sp>
    </p:spTree>
    <p:extLst>
      <p:ext uri="{BB962C8B-B14F-4D97-AF65-F5344CB8AC3E}">
        <p14:creationId xmlns:p14="http://schemas.microsoft.com/office/powerpoint/2010/main" val="7184745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cs typeface="ＭＳ Ｐゴシック" charset="-128"/>
              </a:rPr>
              <a:t>Notes de </a:t>
            </a:r>
            <a:r>
              <a:rPr lang="en-US" b="1" dirty="0" err="1">
                <a:cs typeface="ＭＳ Ｐゴシック" charset="-128"/>
              </a:rPr>
              <a:t>présentation</a:t>
            </a:r>
            <a:endParaRPr lang="en-US" b="1" dirty="0">
              <a:cs typeface="ＭＳ Ｐゴシック" charset="-128"/>
            </a:endParaRPr>
          </a:p>
          <a:p>
            <a:pPr marL="173736" indent="-173736" eaLnBrk="1" hangingPunct="1">
              <a:lnSpc>
                <a:spcPct val="85000"/>
              </a:lnSpc>
              <a:spcBef>
                <a:spcPts val="560"/>
              </a:spcBef>
              <a:spcAft>
                <a:spcPct val="0"/>
              </a:spcAft>
              <a:buClr>
                <a:srgbClr val="C00000"/>
              </a:buClr>
              <a:buFont typeface="Arial" panose="020B0604020202020204" pitchFamily="34" charset="0"/>
              <a:buChar char="•"/>
              <a:defRPr/>
            </a:pPr>
            <a:r>
              <a:rPr lang="en-US" i="1" dirty="0">
                <a:cs typeface="Arial" panose="020B0604020202020204" pitchFamily="34" charset="0"/>
              </a:rPr>
              <a:t>ÉvaluAction propose un tableau de bord qui </a:t>
            </a:r>
            <a:r>
              <a:rPr lang="en-US" i="1" dirty="0" err="1">
                <a:cs typeface="Arial" panose="020B0604020202020204" pitchFamily="34" charset="0"/>
              </a:rPr>
              <a:t>permet</a:t>
            </a:r>
            <a:r>
              <a:rPr lang="en-US" i="1" dirty="0">
                <a:cs typeface="Arial" panose="020B0604020202020204" pitchFamily="34" charset="0"/>
              </a:rPr>
              <a:t> à </a:t>
            </a:r>
            <a:r>
              <a:rPr lang="en-US" i="1" dirty="0" err="1">
                <a:cs typeface="Arial" panose="020B0604020202020204" pitchFamily="34" charset="0"/>
              </a:rPr>
              <a:t>chaque</a:t>
            </a:r>
            <a:r>
              <a:rPr lang="en-US" i="1" dirty="0">
                <a:cs typeface="Arial" panose="020B0604020202020204" pitchFamily="34" charset="0"/>
              </a:rPr>
              <a:t> </a:t>
            </a:r>
            <a:r>
              <a:rPr lang="en-US" i="1" dirty="0" err="1">
                <a:cs typeface="Arial" panose="020B0604020202020204" pitchFamily="34" charset="0"/>
              </a:rPr>
              <a:t>organisation</a:t>
            </a:r>
            <a:r>
              <a:rPr lang="en-US" i="1" dirty="0">
                <a:cs typeface="Arial" panose="020B0604020202020204" pitchFamily="34" charset="0"/>
              </a:rPr>
              <a:t> </a:t>
            </a:r>
            <a:r>
              <a:rPr lang="en-US" i="1" dirty="0" err="1">
                <a:cs typeface="Arial" panose="020B0604020202020204" pitchFamily="34" charset="0"/>
              </a:rPr>
              <a:t>membre</a:t>
            </a:r>
            <a:r>
              <a:rPr lang="en-US" i="1" dirty="0">
                <a:cs typeface="Arial" panose="020B0604020202020204" pitchFamily="34" charset="0"/>
              </a:rPr>
              <a:t> de consulter </a:t>
            </a:r>
            <a:r>
              <a:rPr lang="en-US" i="1" dirty="0" err="1">
                <a:cs typeface="Arial" panose="020B0604020202020204" pitchFamily="34" charset="0"/>
              </a:rPr>
              <a:t>facilement</a:t>
            </a:r>
            <a:r>
              <a:rPr lang="en-US" i="1" dirty="0">
                <a:cs typeface="Arial" panose="020B0604020202020204" pitchFamily="34" charset="0"/>
              </a:rPr>
              <a:t> les </a:t>
            </a:r>
            <a:r>
              <a:rPr lang="en-US" i="1" dirty="0" err="1">
                <a:cs typeface="Arial" panose="020B0604020202020204" pitchFamily="34" charset="0"/>
              </a:rPr>
              <a:t>mesures</a:t>
            </a:r>
            <a:r>
              <a:rPr lang="en-US" i="1" dirty="0">
                <a:cs typeface="Arial" panose="020B0604020202020204" pitchFamily="34" charset="0"/>
              </a:rPr>
              <a:t> mises </a:t>
            </a:r>
            <a:r>
              <a:rPr lang="en-US" i="1" dirty="0" err="1">
                <a:cs typeface="Arial" panose="020B0604020202020204" pitchFamily="34" charset="0"/>
              </a:rPr>
              <a:t>en</a:t>
            </a:r>
            <a:r>
              <a:rPr lang="en-US" i="1" dirty="0">
                <a:cs typeface="Arial" panose="020B0604020202020204" pitchFamily="34" charset="0"/>
              </a:rPr>
              <a:t> </a:t>
            </a:r>
            <a:r>
              <a:rPr lang="en-US" i="1" dirty="0" err="1">
                <a:cs typeface="Arial" panose="020B0604020202020204" pitchFamily="34" charset="0"/>
              </a:rPr>
              <a:t>œuvre</a:t>
            </a:r>
            <a:r>
              <a:rPr lang="en-US" i="1" dirty="0">
                <a:cs typeface="Arial" panose="020B0604020202020204" pitchFamily="34" charset="0"/>
              </a:rPr>
              <a:t> et les </a:t>
            </a:r>
            <a:r>
              <a:rPr lang="en-US" i="1" dirty="0" err="1">
                <a:cs typeface="Arial" panose="020B0604020202020204" pitchFamily="34" charset="0"/>
              </a:rPr>
              <a:t>progrès</a:t>
            </a:r>
            <a:r>
              <a:rPr lang="en-US" i="1" dirty="0">
                <a:cs typeface="Arial" panose="020B0604020202020204" pitchFamily="34" charset="0"/>
              </a:rPr>
              <a:t> </a:t>
            </a:r>
            <a:r>
              <a:rPr lang="en-US" i="1" dirty="0" err="1">
                <a:cs typeface="Arial" panose="020B0604020202020204" pitchFamily="34" charset="0"/>
              </a:rPr>
              <a:t>réalisés</a:t>
            </a:r>
            <a:r>
              <a:rPr lang="en-US" i="1" dirty="0">
                <a:cs typeface="Arial" panose="020B0604020202020204" pitchFamily="34" charset="0"/>
              </a:rPr>
              <a:t>. </a:t>
            </a:r>
          </a:p>
          <a:p>
            <a:pPr marL="173736" indent="-173736" eaLnBrk="1" hangingPunct="1">
              <a:lnSpc>
                <a:spcPct val="85000"/>
              </a:lnSpc>
              <a:spcBef>
                <a:spcPts val="560"/>
              </a:spcBef>
              <a:spcAft>
                <a:spcPct val="0"/>
              </a:spcAft>
              <a:buClr>
                <a:srgbClr val="C00000"/>
              </a:buClr>
              <a:buFont typeface="Arial" panose="020B0604020202020204" pitchFamily="34" charset="0"/>
              <a:buChar char="•"/>
              <a:defRPr/>
            </a:pPr>
            <a:endParaRPr lang="en-US" dirty="0">
              <a:cs typeface="Arial" panose="020B0604020202020204" pitchFamily="34" charset="0"/>
            </a:endParaRPr>
          </a:p>
          <a:p>
            <a:pPr marL="173736" indent="-173736" eaLnBrk="1" hangingPunct="1">
              <a:lnSpc>
                <a:spcPct val="85000"/>
              </a:lnSpc>
              <a:spcBef>
                <a:spcPts val="560"/>
              </a:spcBef>
              <a:spcAft>
                <a:spcPct val="0"/>
              </a:spcAft>
              <a:buClr>
                <a:srgbClr val="C00000"/>
              </a:buClr>
              <a:buFont typeface="Arial" panose="020B0604020202020204" pitchFamily="34" charset="0"/>
              <a:buChar char="•"/>
              <a:defRPr/>
            </a:pPr>
            <a:r>
              <a:rPr lang="en-US" dirty="0">
                <a:cs typeface="Arial" panose="020B0604020202020204" pitchFamily="34" charset="0"/>
              </a:rPr>
              <a:t>Ce tableau de bord </a:t>
            </a:r>
            <a:r>
              <a:rPr lang="en-US" dirty="0" err="1">
                <a:cs typeface="Arial" panose="020B0604020202020204" pitchFamily="34" charset="0"/>
              </a:rPr>
              <a:t>offre</a:t>
            </a:r>
            <a:r>
              <a:rPr lang="en-US" dirty="0">
                <a:cs typeface="Arial" panose="020B0604020202020204" pitchFamily="34" charset="0"/>
              </a:rPr>
              <a:t> :</a:t>
            </a:r>
          </a:p>
          <a:p>
            <a:pPr marL="914400" lvl="1" indent="-274320" eaLnBrk="1" hangingPunct="1">
              <a:lnSpc>
                <a:spcPct val="85000"/>
              </a:lnSpc>
              <a:spcBef>
                <a:spcPct val="0"/>
              </a:spcBef>
              <a:spcAft>
                <a:spcPct val="0"/>
              </a:spcAft>
              <a:buClr>
                <a:srgbClr val="C00000"/>
              </a:buClr>
              <a:buFont typeface="Courier New" panose="02070309020205020404" pitchFamily="49" charset="0"/>
              <a:buChar char="o"/>
              <a:defRPr/>
            </a:pPr>
            <a:r>
              <a:rPr lang="en-US" dirty="0">
                <a:cs typeface="Arial" panose="020B0604020202020204" pitchFamily="34" charset="0"/>
              </a:rPr>
              <a:t>Une </a:t>
            </a:r>
            <a:r>
              <a:rPr lang="en-US" dirty="0" err="1">
                <a:cs typeface="Arial" panose="020B0604020202020204" pitchFamily="34" charset="0"/>
              </a:rPr>
              <a:t>vue</a:t>
            </a:r>
            <a:r>
              <a:rPr lang="en-US" dirty="0">
                <a:cs typeface="Arial" panose="020B0604020202020204" pitchFamily="34" charset="0"/>
              </a:rPr>
              <a:t> </a:t>
            </a:r>
            <a:r>
              <a:rPr lang="en-US" dirty="0" err="1">
                <a:cs typeface="Arial" panose="020B0604020202020204" pitchFamily="34" charset="0"/>
              </a:rPr>
              <a:t>d’ensemble</a:t>
            </a:r>
            <a:r>
              <a:rPr lang="en-US" dirty="0">
                <a:cs typeface="Arial" panose="020B0604020202020204" pitchFamily="34" charset="0"/>
              </a:rPr>
              <a:t> des </a:t>
            </a:r>
            <a:r>
              <a:rPr lang="en-US" dirty="0" err="1">
                <a:cs typeface="Arial" panose="020B0604020202020204" pitchFamily="34" charset="0"/>
              </a:rPr>
              <a:t>mesures</a:t>
            </a:r>
            <a:r>
              <a:rPr lang="en-US" dirty="0">
                <a:cs typeface="Arial" panose="020B0604020202020204" pitchFamily="34" charset="0"/>
              </a:rPr>
              <a:t> </a:t>
            </a:r>
            <a:r>
              <a:rPr lang="en-US" dirty="0" err="1">
                <a:cs typeface="Arial" panose="020B0604020202020204" pitchFamily="34" charset="0"/>
              </a:rPr>
              <a:t>en</a:t>
            </a:r>
            <a:r>
              <a:rPr lang="en-US" dirty="0">
                <a:cs typeface="Arial" panose="020B0604020202020204" pitchFamily="34" charset="0"/>
              </a:rPr>
              <a:t> </a:t>
            </a:r>
            <a:r>
              <a:rPr lang="en-US" dirty="0" err="1">
                <a:cs typeface="Arial" panose="020B0604020202020204" pitchFamily="34" charset="0"/>
              </a:rPr>
              <a:t>cours</a:t>
            </a:r>
            <a:r>
              <a:rPr lang="en-US" dirty="0">
                <a:cs typeface="Arial" panose="020B0604020202020204" pitchFamily="34" charset="0"/>
              </a:rPr>
              <a:t>.</a:t>
            </a:r>
          </a:p>
          <a:p>
            <a:pPr marL="914400" indent="-274320" eaLnBrk="1" hangingPunct="1">
              <a:lnSpc>
                <a:spcPct val="85000"/>
              </a:lnSpc>
              <a:spcBef>
                <a:spcPct val="0"/>
              </a:spcBef>
              <a:spcAft>
                <a:spcPct val="0"/>
              </a:spcAft>
              <a:buClr>
                <a:srgbClr val="C00000"/>
              </a:buClr>
              <a:buFont typeface="Courier New" panose="02070309020205020404" pitchFamily="49" charset="0"/>
              <a:buChar char="o"/>
              <a:tabLst>
                <a:tab pos="977900" algn="l"/>
              </a:tabLst>
              <a:defRPr/>
            </a:pPr>
            <a:r>
              <a:rPr lang="en-US" dirty="0" err="1">
                <a:cs typeface="Arial" panose="020B0604020202020204" pitchFamily="34" charset="0"/>
              </a:rPr>
              <a:t>Votre</a:t>
            </a:r>
            <a:r>
              <a:rPr lang="en-US" dirty="0">
                <a:cs typeface="Arial" panose="020B0604020202020204" pitchFamily="34" charset="0"/>
              </a:rPr>
              <a:t> </a:t>
            </a:r>
            <a:r>
              <a:rPr lang="en-US" dirty="0" err="1">
                <a:cs typeface="Arial" panose="020B0604020202020204" pitchFamily="34" charset="0"/>
              </a:rPr>
              <a:t>dernière</a:t>
            </a:r>
            <a:r>
              <a:rPr lang="en-US" dirty="0">
                <a:cs typeface="Arial" panose="020B0604020202020204" pitchFamily="34" charset="0"/>
              </a:rPr>
              <a:t> note </a:t>
            </a:r>
            <a:r>
              <a:rPr lang="en-US" dirty="0" err="1">
                <a:cs typeface="Arial" panose="020B0604020202020204" pitchFamily="34" charset="0"/>
              </a:rPr>
              <a:t>d’évaluation</a:t>
            </a:r>
            <a:r>
              <a:rPr lang="en-US" dirty="0">
                <a:cs typeface="Arial" panose="020B0604020202020204" pitchFamily="34" charset="0"/>
              </a:rPr>
              <a:t>.</a:t>
            </a:r>
          </a:p>
          <a:p>
            <a:pPr marL="914400" indent="-274320" eaLnBrk="1" hangingPunct="1">
              <a:lnSpc>
                <a:spcPct val="85000"/>
              </a:lnSpc>
              <a:spcBef>
                <a:spcPct val="0"/>
              </a:spcBef>
              <a:spcAft>
                <a:spcPct val="0"/>
              </a:spcAft>
              <a:buClr>
                <a:srgbClr val="C00000"/>
              </a:buClr>
              <a:buFont typeface="Courier New" panose="02070309020205020404" pitchFamily="49" charset="0"/>
              <a:buChar char="o"/>
              <a:tabLst>
                <a:tab pos="977900" algn="l"/>
              </a:tabLst>
              <a:defRPr/>
            </a:pPr>
            <a:r>
              <a:rPr lang="en-US" dirty="0" err="1">
                <a:cs typeface="Arial" panose="020B0604020202020204" pitchFamily="34" charset="0"/>
              </a:rPr>
              <a:t>L’accès</a:t>
            </a:r>
            <a:r>
              <a:rPr lang="en-US" dirty="0">
                <a:cs typeface="Arial" panose="020B0604020202020204" pitchFamily="34" charset="0"/>
              </a:rPr>
              <a:t> à </a:t>
            </a:r>
            <a:r>
              <a:rPr lang="en-US" dirty="0" err="1">
                <a:cs typeface="Arial" panose="020B0604020202020204" pitchFamily="34" charset="0"/>
              </a:rPr>
              <a:t>votre</a:t>
            </a:r>
            <a:r>
              <a:rPr lang="en-US" dirty="0">
                <a:cs typeface="Arial" panose="020B0604020202020204" pitchFamily="34" charset="0"/>
              </a:rPr>
              <a:t> rapport sur les </a:t>
            </a:r>
            <a:r>
              <a:rPr lang="en-US" dirty="0" err="1">
                <a:cs typeface="Arial" panose="020B0604020202020204" pitchFamily="34" charset="0"/>
              </a:rPr>
              <a:t>prochaines</a:t>
            </a:r>
            <a:r>
              <a:rPr lang="en-US" dirty="0">
                <a:cs typeface="Arial" panose="020B0604020202020204" pitchFamily="34" charset="0"/>
              </a:rPr>
              <a:t> étapes et le </a:t>
            </a:r>
            <a:r>
              <a:rPr lang="en-US" dirty="0" err="1">
                <a:cs typeface="Arial" panose="020B0604020202020204" pitchFamily="34" charset="0"/>
              </a:rPr>
              <a:t>modèle</a:t>
            </a:r>
            <a:r>
              <a:rPr lang="en-US" dirty="0">
                <a:cs typeface="Arial" panose="020B0604020202020204" pitchFamily="34" charset="0"/>
              </a:rPr>
              <a:t> de plan </a:t>
            </a:r>
            <a:r>
              <a:rPr lang="en-US" dirty="0" err="1">
                <a:cs typeface="Arial" panose="020B0604020202020204" pitchFamily="34" charset="0"/>
              </a:rPr>
              <a:t>d’action</a:t>
            </a:r>
            <a:r>
              <a:rPr lang="en-US" dirty="0">
                <a:cs typeface="Arial" panose="020B0604020202020204" pitchFamily="34" charset="0"/>
              </a:rPr>
              <a:t> </a:t>
            </a:r>
            <a:r>
              <a:rPr lang="en-US" dirty="0" err="1">
                <a:cs typeface="Arial" panose="020B0604020202020204" pitchFamily="34" charset="0"/>
              </a:rPr>
              <a:t>d’urgence</a:t>
            </a:r>
            <a:r>
              <a:rPr lang="en-US" dirty="0">
                <a:cs typeface="Arial" panose="020B0604020202020204" pitchFamily="34" charset="0"/>
              </a:rPr>
              <a:t>.</a:t>
            </a:r>
          </a:p>
          <a:p>
            <a:pPr marL="914400" indent="-274320" eaLnBrk="1" hangingPunct="1">
              <a:lnSpc>
                <a:spcPct val="85000"/>
              </a:lnSpc>
              <a:spcBef>
                <a:spcPct val="0"/>
              </a:spcBef>
              <a:spcAft>
                <a:spcPct val="0"/>
              </a:spcAft>
              <a:buClr>
                <a:srgbClr val="C00000"/>
              </a:buClr>
              <a:buFont typeface="Courier New" panose="02070309020205020404" pitchFamily="49" charset="0"/>
              <a:buChar char="o"/>
              <a:tabLst>
                <a:tab pos="977900" algn="l"/>
              </a:tabLst>
              <a:defRPr/>
            </a:pPr>
            <a:r>
              <a:rPr lang="en-US" dirty="0" err="1">
                <a:cs typeface="Arial" panose="020B0604020202020204" pitchFamily="34" charset="0"/>
              </a:rPr>
              <a:t>Votre</a:t>
            </a:r>
            <a:r>
              <a:rPr lang="en-US" dirty="0">
                <a:cs typeface="Arial" panose="020B0604020202020204" pitchFamily="34" charset="0"/>
              </a:rPr>
              <a:t> </a:t>
            </a:r>
            <a:r>
              <a:rPr lang="en-US" dirty="0" err="1">
                <a:cs typeface="Arial" panose="020B0604020202020204" pitchFamily="34" charset="0"/>
              </a:rPr>
              <a:t>nombre</a:t>
            </a:r>
            <a:r>
              <a:rPr lang="en-US" dirty="0">
                <a:cs typeface="Arial" panose="020B0604020202020204" pitchFamily="34" charset="0"/>
              </a:rPr>
              <a:t> «</a:t>
            </a:r>
            <a:r>
              <a:rPr lang="en-US" dirty="0" err="1">
                <a:cs typeface="Arial" panose="020B0604020202020204" pitchFamily="34" charset="0"/>
              </a:rPr>
              <a:t>d’étoiles</a:t>
            </a:r>
            <a:r>
              <a:rPr lang="en-US" dirty="0">
                <a:cs typeface="Arial" panose="020B0604020202020204" pitchFamily="34" charset="0"/>
              </a:rPr>
              <a:t>» au </a:t>
            </a:r>
            <a:r>
              <a:rPr lang="en-US" dirty="0" err="1">
                <a:cs typeface="Arial" panose="020B0604020202020204" pitchFamily="34" charset="0"/>
              </a:rPr>
              <a:t>classement</a:t>
            </a:r>
            <a:r>
              <a:rPr lang="en-US" dirty="0">
                <a:cs typeface="Arial" panose="020B0604020202020204" pitchFamily="34" charset="0"/>
              </a:rPr>
              <a:t> ÉvaluAction, qui </a:t>
            </a:r>
            <a:r>
              <a:rPr lang="en-US" dirty="0" err="1">
                <a:cs typeface="Arial" panose="020B0604020202020204" pitchFamily="34" charset="0"/>
              </a:rPr>
              <a:t>reflète</a:t>
            </a:r>
            <a:r>
              <a:rPr lang="en-US" dirty="0">
                <a:cs typeface="Arial" panose="020B0604020202020204" pitchFamily="34" charset="0"/>
              </a:rPr>
              <a:t> le </a:t>
            </a:r>
            <a:r>
              <a:rPr lang="en-US" dirty="0" err="1">
                <a:cs typeface="Arial" panose="020B0604020202020204" pitchFamily="34" charset="0"/>
              </a:rPr>
              <a:t>nombre</a:t>
            </a:r>
            <a:r>
              <a:rPr lang="en-US" dirty="0">
                <a:cs typeface="Arial" panose="020B0604020202020204" pitchFamily="34" charset="0"/>
              </a:rPr>
              <a:t> </a:t>
            </a:r>
            <a:r>
              <a:rPr lang="en-US" dirty="0" err="1">
                <a:cs typeface="Arial" panose="020B0604020202020204" pitchFamily="34" charset="0"/>
              </a:rPr>
              <a:t>d’améliorations</a:t>
            </a:r>
            <a:r>
              <a:rPr lang="en-US" dirty="0">
                <a:cs typeface="Arial" panose="020B0604020202020204" pitchFamily="34" charset="0"/>
              </a:rPr>
              <a:t> </a:t>
            </a:r>
            <a:r>
              <a:rPr lang="en-US" dirty="0" err="1">
                <a:cs typeface="Arial" panose="020B0604020202020204" pitchFamily="34" charset="0"/>
              </a:rPr>
              <a:t>récemment</a:t>
            </a:r>
            <a:r>
              <a:rPr lang="en-US" dirty="0">
                <a:cs typeface="Arial" panose="020B0604020202020204" pitchFamily="34" charset="0"/>
              </a:rPr>
              <a:t> </a:t>
            </a:r>
            <a:r>
              <a:rPr lang="en-US" dirty="0" err="1">
                <a:cs typeface="Arial" panose="020B0604020202020204" pitchFamily="34" charset="0"/>
              </a:rPr>
              <a:t>adoptées</a:t>
            </a:r>
            <a:r>
              <a:rPr lang="en-US" dirty="0">
                <a:cs typeface="Arial" panose="020B0604020202020204" pitchFamily="34" charset="0"/>
              </a:rPr>
              <a:t> par </a:t>
            </a:r>
            <a:r>
              <a:rPr lang="en-US" dirty="0" err="1">
                <a:cs typeface="Arial" panose="020B0604020202020204" pitchFamily="34" charset="0"/>
              </a:rPr>
              <a:t>votre</a:t>
            </a:r>
            <a:r>
              <a:rPr lang="en-US" dirty="0">
                <a:cs typeface="Arial" panose="020B0604020202020204" pitchFamily="34" charset="0"/>
              </a:rPr>
              <a:t> </a:t>
            </a:r>
            <a:r>
              <a:rPr lang="en-US" dirty="0" err="1">
                <a:cs typeface="Arial" panose="020B0604020202020204" pitchFamily="34" charset="0"/>
              </a:rPr>
              <a:t>organisation</a:t>
            </a:r>
            <a:r>
              <a:rPr lang="en-US" dirty="0">
                <a:cs typeface="Arial" panose="020B0604020202020204" pitchFamily="34" charset="0"/>
              </a:rPr>
              <a:t>.</a:t>
            </a:r>
          </a:p>
          <a:p>
            <a:pPr>
              <a:defRPr/>
            </a:pPr>
            <a:endParaRPr lang="en-US" dirty="0">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fld id="{32147365-E455-3545-B722-CC3F3EF8BD17}" type="slidenum">
              <a:rPr lang="en-US" altLang="en-US" smtClean="0"/>
              <a:t>18</a:t>
            </a:fld>
            <a:endParaRPr lang="en-US" altLang="en-US"/>
          </a:p>
        </p:txBody>
      </p:sp>
    </p:spTree>
    <p:extLst>
      <p:ext uri="{BB962C8B-B14F-4D97-AF65-F5344CB8AC3E}">
        <p14:creationId xmlns:p14="http://schemas.microsoft.com/office/powerpoint/2010/main" val="4006017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 de </a:t>
            </a:r>
            <a:r>
              <a:rPr lang="en-US" b="1" dirty="0" err="1"/>
              <a:t>présentation</a:t>
            </a:r>
            <a:endParaRPr lang="en-US" b="1" dirty="0"/>
          </a:p>
          <a:p>
            <a:pPr marL="171450" indent="-171450">
              <a:buFont typeface="Arial" panose="020B0604020202020204" pitchFamily="34" charset="0"/>
              <a:buChar char="•"/>
            </a:pPr>
            <a:r>
              <a:rPr lang="en-US" b="1" i="1" dirty="0">
                <a:solidFill>
                  <a:srgbClr val="004B79"/>
                </a:solidFill>
              </a:rPr>
              <a:t>DEMANDEZ :</a:t>
            </a:r>
            <a:r>
              <a:rPr lang="en-US" dirty="0">
                <a:solidFill>
                  <a:srgbClr val="004B79"/>
                </a:solidFill>
              </a:rPr>
              <a:t> Dans quelle </a:t>
            </a:r>
            <a:r>
              <a:rPr lang="en-US" dirty="0" err="1">
                <a:solidFill>
                  <a:srgbClr val="004B79"/>
                </a:solidFill>
              </a:rPr>
              <a:t>mesure</a:t>
            </a:r>
            <a:r>
              <a:rPr lang="en-US" dirty="0">
                <a:solidFill>
                  <a:srgbClr val="004B79"/>
                </a:solidFill>
              </a:rPr>
              <a:t> </a:t>
            </a:r>
            <a:r>
              <a:rPr lang="en-US" dirty="0" err="1">
                <a:solidFill>
                  <a:srgbClr val="004B79"/>
                </a:solidFill>
              </a:rPr>
              <a:t>votre</a:t>
            </a:r>
            <a:r>
              <a:rPr lang="en-US" dirty="0">
                <a:solidFill>
                  <a:srgbClr val="004B79"/>
                </a:solidFill>
              </a:rPr>
              <a:t> </a:t>
            </a:r>
            <a:r>
              <a:rPr lang="en-US" dirty="0" err="1">
                <a:solidFill>
                  <a:srgbClr val="004B79"/>
                </a:solidFill>
              </a:rPr>
              <a:t>organisation</a:t>
            </a:r>
            <a:r>
              <a:rPr lang="en-US" dirty="0">
                <a:solidFill>
                  <a:srgbClr val="004B79"/>
                </a:solidFill>
              </a:rPr>
              <a:t> </a:t>
            </a:r>
            <a:r>
              <a:rPr lang="en-US" dirty="0" err="1">
                <a:solidFill>
                  <a:srgbClr val="004B79"/>
                </a:solidFill>
              </a:rPr>
              <a:t>serait-elle</a:t>
            </a:r>
            <a:r>
              <a:rPr lang="en-US" dirty="0">
                <a:solidFill>
                  <a:srgbClr val="004B79"/>
                </a:solidFill>
              </a:rPr>
              <a:t> </a:t>
            </a:r>
            <a:r>
              <a:rPr lang="en-US" dirty="0" err="1">
                <a:solidFill>
                  <a:srgbClr val="004B79"/>
                </a:solidFill>
              </a:rPr>
              <a:t>prête</a:t>
            </a:r>
            <a:r>
              <a:rPr lang="en-US" dirty="0">
                <a:solidFill>
                  <a:srgbClr val="004B79"/>
                </a:solidFill>
              </a:rPr>
              <a:t> à faire face à </a:t>
            </a:r>
            <a:r>
              <a:rPr lang="en-US" dirty="0" err="1">
                <a:solidFill>
                  <a:srgbClr val="004B79"/>
                </a:solidFill>
              </a:rPr>
              <a:t>une</a:t>
            </a:r>
            <a:r>
              <a:rPr lang="en-US" dirty="0">
                <a:solidFill>
                  <a:srgbClr val="004B79"/>
                </a:solidFill>
              </a:rPr>
              <a:t> catastrophe et à se </a:t>
            </a:r>
            <a:r>
              <a:rPr lang="en-US" dirty="0" err="1">
                <a:solidFill>
                  <a:srgbClr val="004B79"/>
                </a:solidFill>
              </a:rPr>
              <a:t>rétablir</a:t>
            </a:r>
            <a:r>
              <a:rPr lang="en-US" dirty="0">
                <a:solidFill>
                  <a:srgbClr val="004B79"/>
                </a:solidFill>
              </a:rPr>
              <a:t> par la suite? Tenez </a:t>
            </a:r>
            <a:r>
              <a:rPr lang="en-US" dirty="0" err="1">
                <a:solidFill>
                  <a:srgbClr val="004B79"/>
                </a:solidFill>
              </a:rPr>
              <a:t>compte</a:t>
            </a:r>
            <a:r>
              <a:rPr lang="en-US" dirty="0">
                <a:solidFill>
                  <a:srgbClr val="004B79"/>
                </a:solidFill>
              </a:rPr>
              <a:t> des </a:t>
            </a:r>
            <a:r>
              <a:rPr lang="en-US" dirty="0" err="1">
                <a:solidFill>
                  <a:srgbClr val="004B79"/>
                </a:solidFill>
              </a:rPr>
              <a:t>éléments</a:t>
            </a:r>
            <a:r>
              <a:rPr lang="en-US" dirty="0">
                <a:solidFill>
                  <a:srgbClr val="004B79"/>
                </a:solidFill>
              </a:rPr>
              <a:t> </a:t>
            </a:r>
            <a:r>
              <a:rPr lang="en-US" dirty="0" err="1">
                <a:solidFill>
                  <a:srgbClr val="004B79"/>
                </a:solidFill>
              </a:rPr>
              <a:t>suivants</a:t>
            </a:r>
            <a:r>
              <a:rPr lang="en-US" dirty="0">
                <a:solidFill>
                  <a:srgbClr val="004B79"/>
                </a:solidFill>
              </a:rPr>
              <a:t> :</a:t>
            </a:r>
            <a:endParaRPr lang="en-US" dirty="0"/>
          </a:p>
          <a:p>
            <a:pPr marL="628650" lvl="1" indent="-171450">
              <a:buFont typeface="Arial" panose="020B0604020202020204" pitchFamily="34" charset="0"/>
              <a:buChar char="•"/>
            </a:pPr>
            <a:r>
              <a:rPr lang="en-US" b="0" err="1">
                <a:cs typeface="Calibri"/>
              </a:rPr>
              <a:t>Advenant</a:t>
            </a:r>
            <a:r>
              <a:rPr lang="en-US" b="0" dirty="0">
                <a:cs typeface="Calibri"/>
              </a:rPr>
              <a:t> </a:t>
            </a:r>
            <a:r>
              <a:rPr lang="en-US" b="0" err="1">
                <a:cs typeface="Calibri"/>
              </a:rPr>
              <a:t>une</a:t>
            </a:r>
            <a:r>
              <a:rPr lang="en-US" b="0" dirty="0">
                <a:cs typeface="Calibri"/>
              </a:rPr>
              <a:t> catastrophe, </a:t>
            </a:r>
            <a:r>
              <a:rPr lang="en-US" b="0" err="1">
                <a:cs typeface="Calibri"/>
              </a:rPr>
              <a:t>croyez-vous</a:t>
            </a:r>
            <a:r>
              <a:rPr lang="en-US" b="0" dirty="0">
                <a:cs typeface="Calibri"/>
              </a:rPr>
              <a:t> que </a:t>
            </a:r>
            <a:r>
              <a:rPr lang="en-US" b="0" err="1">
                <a:cs typeface="Calibri"/>
              </a:rPr>
              <a:t>votre</a:t>
            </a:r>
            <a:r>
              <a:rPr lang="en-US" b="0" dirty="0">
                <a:cs typeface="Calibri"/>
              </a:rPr>
              <a:t> </a:t>
            </a:r>
            <a:r>
              <a:rPr lang="en-US" b="0" err="1">
                <a:cs typeface="Calibri"/>
              </a:rPr>
              <a:t>organisation</a:t>
            </a:r>
            <a:r>
              <a:rPr lang="en-US" b="0" dirty="0">
                <a:cs typeface="Calibri"/>
              </a:rPr>
              <a:t> </a:t>
            </a:r>
            <a:r>
              <a:rPr lang="en-US" b="0" err="1">
                <a:cs typeface="Calibri"/>
              </a:rPr>
              <a:t>serait</a:t>
            </a:r>
            <a:r>
              <a:rPr lang="en-US" b="0" dirty="0">
                <a:cs typeface="Calibri"/>
              </a:rPr>
              <a:t> </a:t>
            </a:r>
            <a:r>
              <a:rPr lang="en-US" b="0" err="1">
                <a:cs typeface="Calibri"/>
              </a:rPr>
              <a:t>en</a:t>
            </a:r>
            <a:r>
              <a:rPr lang="en-US" b="0" dirty="0">
                <a:cs typeface="Calibri"/>
              </a:rPr>
              <a:t> </a:t>
            </a:r>
            <a:r>
              <a:rPr lang="en-US" b="0" err="1">
                <a:cs typeface="Calibri"/>
              </a:rPr>
              <a:t>mesure</a:t>
            </a:r>
            <a:r>
              <a:rPr lang="en-US" b="0" dirty="0">
                <a:cs typeface="Calibri"/>
              </a:rPr>
              <a:t> de </a:t>
            </a:r>
            <a:r>
              <a:rPr lang="en-US" b="0" err="1">
                <a:cs typeface="Calibri"/>
              </a:rPr>
              <a:t>protéger</a:t>
            </a:r>
            <a:r>
              <a:rPr lang="en-US" b="0" dirty="0">
                <a:cs typeface="Calibri"/>
              </a:rPr>
              <a:t> la vie de </a:t>
            </a:r>
            <a:r>
              <a:rPr lang="en-US" b="0" err="1">
                <a:cs typeface="Calibri"/>
              </a:rPr>
              <a:t>toutes</a:t>
            </a:r>
            <a:r>
              <a:rPr lang="en-US" b="0" dirty="0">
                <a:cs typeface="Calibri"/>
              </a:rPr>
              <a:t> les </a:t>
            </a:r>
            <a:r>
              <a:rPr lang="en-US" b="0" err="1">
                <a:cs typeface="Calibri"/>
              </a:rPr>
              <a:t>personnes</a:t>
            </a:r>
            <a:r>
              <a:rPr lang="en-US" b="0" dirty="0">
                <a:cs typeface="Calibri"/>
              </a:rPr>
              <a:t> qui se </a:t>
            </a:r>
            <a:r>
              <a:rPr lang="en-US" b="0" err="1">
                <a:cs typeface="Calibri"/>
              </a:rPr>
              <a:t>trouvent</a:t>
            </a:r>
            <a:r>
              <a:rPr lang="en-US" b="0" dirty="0">
                <a:cs typeface="Calibri"/>
              </a:rPr>
              <a:t> dans </a:t>
            </a:r>
            <a:r>
              <a:rPr lang="en-US" b="0" err="1">
                <a:cs typeface="Calibri"/>
              </a:rPr>
              <a:t>vos</a:t>
            </a:r>
            <a:r>
              <a:rPr lang="en-US" b="0">
                <a:cs typeface="Calibri"/>
              </a:rPr>
              <a:t> </a:t>
            </a:r>
            <a:r>
              <a:rPr lang="en-US">
                <a:cs typeface="Calibri"/>
              </a:rPr>
              <a:t>locaux</a:t>
            </a:r>
            <a:r>
              <a:rPr lang="en-US" b="0">
                <a:cs typeface="Calibri"/>
              </a:rPr>
              <a:t>?</a:t>
            </a:r>
          </a:p>
          <a:p>
            <a:pPr marL="628650" lvl="1" indent="-171450">
              <a:buFont typeface="Arial" panose="020B0604020202020204" pitchFamily="34" charset="0"/>
              <a:buChar char="•"/>
            </a:pPr>
            <a:r>
              <a:rPr lang="en-US" b="0" dirty="0"/>
              <a:t>En </a:t>
            </a:r>
            <a:r>
              <a:rPr lang="en-US" b="0" dirty="0" err="1"/>
              <a:t>cas</a:t>
            </a:r>
            <a:r>
              <a:rPr lang="en-US" b="0" dirty="0"/>
              <a:t> </a:t>
            </a:r>
            <a:r>
              <a:rPr lang="en-US" b="0" dirty="0" err="1"/>
              <a:t>d’alerte</a:t>
            </a:r>
            <a:r>
              <a:rPr lang="en-US" b="0" dirty="0"/>
              <a:t> à la </a:t>
            </a:r>
            <a:r>
              <a:rPr lang="en-US" b="0" dirty="0" err="1"/>
              <a:t>tornade</a:t>
            </a:r>
            <a:r>
              <a:rPr lang="en-US" b="0" dirty="0"/>
              <a:t>, </a:t>
            </a:r>
            <a:r>
              <a:rPr lang="en-US" b="0" dirty="0" err="1"/>
              <a:t>vos</a:t>
            </a:r>
            <a:r>
              <a:rPr lang="en-US" b="0" dirty="0"/>
              <a:t> </a:t>
            </a:r>
            <a:r>
              <a:rPr lang="en-US" b="0" dirty="0" err="1"/>
              <a:t>collègues</a:t>
            </a:r>
            <a:r>
              <a:rPr lang="en-US" b="0" dirty="0"/>
              <a:t> </a:t>
            </a:r>
            <a:r>
              <a:rPr lang="en-US" b="0" dirty="0" err="1"/>
              <a:t>sauraient-ils</a:t>
            </a:r>
            <a:r>
              <a:rPr lang="en-US" b="0" dirty="0"/>
              <a:t> </a:t>
            </a:r>
            <a:r>
              <a:rPr lang="en-US" b="0" dirty="0" err="1"/>
              <a:t>où</a:t>
            </a:r>
            <a:r>
              <a:rPr lang="en-US" b="0" dirty="0"/>
              <a:t> se </a:t>
            </a:r>
            <a:r>
              <a:rPr lang="en-US" b="0" dirty="0" err="1"/>
              <a:t>rendre</a:t>
            </a:r>
            <a:r>
              <a:rPr lang="en-US" b="0" dirty="0"/>
              <a:t> pour assurer </a:t>
            </a:r>
            <a:r>
              <a:rPr lang="en-US" b="0" dirty="0" err="1"/>
              <a:t>leur</a:t>
            </a:r>
            <a:r>
              <a:rPr lang="en-US" b="0" dirty="0"/>
              <a:t> </a:t>
            </a:r>
            <a:r>
              <a:rPr lang="en-US" b="0" dirty="0" err="1"/>
              <a:t>sécurité</a:t>
            </a:r>
            <a:r>
              <a:rPr lang="en-US" b="0" dirty="0"/>
              <a:t> </a:t>
            </a:r>
            <a:r>
              <a:rPr lang="en-US" b="0" dirty="0" err="1"/>
              <a:t>en</a:t>
            </a:r>
            <a:r>
              <a:rPr lang="en-US" b="0" dirty="0"/>
              <a:t> </a:t>
            </a:r>
            <a:r>
              <a:rPr lang="en-US" b="0" dirty="0" err="1"/>
              <a:t>moins</a:t>
            </a:r>
            <a:r>
              <a:rPr lang="en-US" b="0" dirty="0"/>
              <a:t> de 14 minutes?</a:t>
            </a:r>
          </a:p>
          <a:p>
            <a:pPr marL="628650" lvl="1" indent="-171450">
              <a:buFont typeface="Arial" panose="020B0604020202020204" pitchFamily="34" charset="0"/>
              <a:buChar char="•"/>
            </a:pPr>
            <a:r>
              <a:rPr lang="en-US" b="0" dirty="0" err="1"/>
              <a:t>Votre</a:t>
            </a:r>
            <a:r>
              <a:rPr lang="en-US" b="0" dirty="0"/>
              <a:t> </a:t>
            </a:r>
            <a:r>
              <a:rPr lang="en-US" b="0" dirty="0" err="1"/>
              <a:t>organisation</a:t>
            </a:r>
            <a:r>
              <a:rPr lang="en-US" b="0" dirty="0"/>
              <a:t> </a:t>
            </a:r>
            <a:r>
              <a:rPr lang="en-US" b="0" dirty="0" err="1"/>
              <a:t>pourrait-elle</a:t>
            </a:r>
            <a:r>
              <a:rPr lang="en-US" b="0" dirty="0"/>
              <a:t> assurer la </a:t>
            </a:r>
            <a:r>
              <a:rPr lang="en-US" b="0" dirty="0" err="1"/>
              <a:t>continuité</a:t>
            </a:r>
            <a:r>
              <a:rPr lang="en-US" b="0" dirty="0"/>
              <a:t> de </a:t>
            </a:r>
            <a:r>
              <a:rPr lang="en-US" b="0" dirty="0" err="1"/>
              <a:t>ses</a:t>
            </a:r>
            <a:r>
              <a:rPr lang="en-US" b="0" dirty="0"/>
              <a:t> </a:t>
            </a:r>
            <a:r>
              <a:rPr lang="en-US" b="0" dirty="0" err="1"/>
              <a:t>activités</a:t>
            </a:r>
            <a:r>
              <a:rPr lang="en-US" b="0" dirty="0"/>
              <a:t> </a:t>
            </a:r>
            <a:r>
              <a:rPr lang="en-US" b="0" dirty="0" err="1"/>
              <a:t>en</a:t>
            </a:r>
            <a:r>
              <a:rPr lang="en-US" b="0" dirty="0"/>
              <a:t> </a:t>
            </a:r>
            <a:r>
              <a:rPr lang="en-US" b="0" dirty="0" err="1"/>
              <a:t>cas</a:t>
            </a:r>
            <a:r>
              <a:rPr lang="en-US" b="0" dirty="0"/>
              <a:t> de panne de courant </a:t>
            </a:r>
            <a:r>
              <a:rPr lang="en-US" b="0" dirty="0" err="1"/>
              <a:t>prolongée</a:t>
            </a:r>
            <a:r>
              <a:rPr lang="en-US" b="0" dirty="0"/>
              <a:t>?</a:t>
            </a:r>
          </a:p>
          <a:p>
            <a:pPr marL="171450" lvl="0" indent="-171450">
              <a:buFont typeface="Arial" panose="020B0604020202020204" pitchFamily="34" charset="0"/>
              <a:buChar char="•"/>
            </a:pPr>
            <a:r>
              <a:rPr lang="en-US" b="0" dirty="0"/>
              <a:t>Si </a:t>
            </a:r>
            <a:r>
              <a:rPr lang="en-US" b="0" dirty="0" err="1"/>
              <a:t>vous</a:t>
            </a:r>
            <a:r>
              <a:rPr lang="en-US" b="0" dirty="0"/>
              <a:t> </a:t>
            </a:r>
            <a:r>
              <a:rPr lang="en-US" b="0" dirty="0" err="1"/>
              <a:t>avez</a:t>
            </a:r>
            <a:r>
              <a:rPr lang="en-US" b="0" dirty="0"/>
              <a:t> </a:t>
            </a:r>
            <a:r>
              <a:rPr lang="en-US" b="0" dirty="0" err="1"/>
              <a:t>répondu</a:t>
            </a:r>
            <a:r>
              <a:rPr lang="en-US" b="0" dirty="0"/>
              <a:t> par la </a:t>
            </a:r>
            <a:r>
              <a:rPr lang="en-US" b="0" dirty="0" err="1"/>
              <a:t>négative</a:t>
            </a:r>
            <a:r>
              <a:rPr lang="en-US" b="0" dirty="0"/>
              <a:t> à </a:t>
            </a:r>
            <a:r>
              <a:rPr lang="en-US" b="0" dirty="0" err="1"/>
              <a:t>l’une</a:t>
            </a:r>
            <a:r>
              <a:rPr lang="en-US" b="0" dirty="0"/>
              <a:t> </a:t>
            </a:r>
            <a:r>
              <a:rPr lang="en-US" b="0" dirty="0" err="1"/>
              <a:t>ou</a:t>
            </a:r>
            <a:r>
              <a:rPr lang="en-US" b="0" dirty="0"/>
              <a:t> </a:t>
            </a:r>
            <a:r>
              <a:rPr lang="en-US" b="0" dirty="0" err="1"/>
              <a:t>l’autre</a:t>
            </a:r>
            <a:r>
              <a:rPr lang="en-US" b="0" dirty="0"/>
              <a:t> de </a:t>
            </a:r>
            <a:r>
              <a:rPr lang="en-US" b="0" dirty="0" err="1"/>
              <a:t>ces</a:t>
            </a:r>
            <a:r>
              <a:rPr lang="en-US" b="0" dirty="0"/>
              <a:t> questions, </a:t>
            </a:r>
            <a:r>
              <a:rPr lang="en-US" b="0" dirty="0" err="1"/>
              <a:t>votre</a:t>
            </a:r>
            <a:r>
              <a:rPr lang="en-US" b="0" dirty="0"/>
              <a:t> </a:t>
            </a:r>
            <a:r>
              <a:rPr lang="en-US" b="0" dirty="0" err="1"/>
              <a:t>organisation</a:t>
            </a:r>
            <a:r>
              <a:rPr lang="en-US" b="0" dirty="0"/>
              <a:t> </a:t>
            </a:r>
            <a:r>
              <a:rPr lang="en-US" b="0" dirty="0" err="1"/>
              <a:t>devrait</a:t>
            </a:r>
            <a:r>
              <a:rPr lang="en-US" b="0" dirty="0"/>
              <a:t> prendre des </a:t>
            </a:r>
            <a:r>
              <a:rPr lang="en-US" b="0" dirty="0" err="1"/>
              <a:t>mesures</a:t>
            </a:r>
            <a:r>
              <a:rPr lang="en-US" b="0" dirty="0"/>
              <a:t> pour </a:t>
            </a:r>
            <a:r>
              <a:rPr lang="en-US" b="0" dirty="0" err="1"/>
              <a:t>améliorer</a:t>
            </a:r>
            <a:r>
              <a:rPr lang="en-US" b="0" dirty="0"/>
              <a:t> son </a:t>
            </a:r>
            <a:r>
              <a:rPr lang="en-US" b="0" dirty="0" err="1"/>
              <a:t>niveau</a:t>
            </a:r>
            <a:r>
              <a:rPr lang="en-US" b="0" dirty="0"/>
              <a:t> de </a:t>
            </a:r>
            <a:r>
              <a:rPr lang="en-US" b="0" dirty="0" err="1"/>
              <a:t>préparation</a:t>
            </a:r>
            <a:r>
              <a:rPr lang="en-US" b="0" dirty="0"/>
              <a:t>.</a:t>
            </a:r>
          </a:p>
        </p:txBody>
      </p:sp>
      <p:sp>
        <p:nvSpPr>
          <p:cNvPr id="4" name="Slide Number Placeholder 3"/>
          <p:cNvSpPr>
            <a:spLocks noGrp="1"/>
          </p:cNvSpPr>
          <p:nvPr>
            <p:ph type="sldNum" sz="quarter" idx="5"/>
          </p:nvPr>
        </p:nvSpPr>
        <p:spPr/>
        <p:txBody>
          <a:bodyPr/>
          <a:lstStyle/>
          <a:p>
            <a:fld id="{32147365-E455-3545-B722-CC3F3EF8BD17}" type="slidenum">
              <a:rPr lang="en-US" altLang="en-US" smtClean="0"/>
              <a:t>1</a:t>
            </a:fld>
            <a:endParaRPr lang="en-US" altLang="en-US"/>
          </a:p>
        </p:txBody>
      </p:sp>
    </p:spTree>
    <p:extLst>
      <p:ext uri="{BB962C8B-B14F-4D97-AF65-F5344CB8AC3E}">
        <p14:creationId xmlns:p14="http://schemas.microsoft.com/office/powerpoint/2010/main" val="4196737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a:t>Notes de présentation </a:t>
            </a:r>
          </a:p>
          <a:p>
            <a:r>
              <a:rPr lang="en-US" altLang="en-US"/>
              <a:t>Le Centre de ressources contient plus de 70 ressources pratiques pour aider les membres à atteindre leurs objectifs de préparation, notamment :</a:t>
            </a:r>
          </a:p>
          <a:p>
            <a:pPr marL="171450" indent="-171450">
              <a:buFont typeface="Arial" panose="020B0604020202020204" pitchFamily="34" charset="0"/>
              <a:buChar char="•"/>
            </a:pPr>
            <a:r>
              <a:rPr lang="en-US" altLang="en-US"/>
              <a:t>plus de 25 vidéos</a:t>
            </a:r>
          </a:p>
          <a:p>
            <a:pPr marL="171450" indent="-171450">
              <a:buFont typeface="Arial" panose="020B0604020202020204" pitchFamily="34" charset="0"/>
              <a:buChar char="•"/>
            </a:pPr>
            <a:r>
              <a:rPr lang="en-US" altLang="en-US"/>
              <a:t>Des listes de vérification </a:t>
            </a:r>
          </a:p>
          <a:p>
            <a:pPr marL="171450" indent="-171450">
              <a:buFont typeface="Arial" panose="020B0604020202020204" pitchFamily="34" charset="0"/>
              <a:buChar char="•"/>
            </a:pPr>
            <a:r>
              <a:rPr lang="en-US" altLang="en-US"/>
              <a:t>des modèles de formulaire</a:t>
            </a:r>
          </a:p>
          <a:p>
            <a:pPr marL="171450" indent="-171450">
              <a:buFont typeface="Arial" panose="020B0604020202020204" pitchFamily="34" charset="0"/>
              <a:buChar char="•"/>
            </a:pPr>
            <a:r>
              <a:rPr lang="en-US" altLang="en-US"/>
              <a:t>des diaporamas</a:t>
            </a:r>
          </a:p>
          <a:p>
            <a:pPr marL="171450" indent="-171450">
              <a:buFont typeface="Arial" panose="020B0604020202020204" pitchFamily="34" charset="0"/>
              <a:buChar char="•"/>
            </a:pPr>
            <a:r>
              <a:rPr lang="en-US" altLang="en-US"/>
              <a:t>des documents de présentation technique</a:t>
            </a:r>
          </a:p>
        </p:txBody>
      </p:sp>
      <p:sp>
        <p:nvSpPr>
          <p:cNvPr id="4" name="Slide Number Placeholder 3"/>
          <p:cNvSpPr>
            <a:spLocks noGrp="1"/>
          </p:cNvSpPr>
          <p:nvPr>
            <p:ph type="sldNum" sz="quarter" idx="5"/>
          </p:nvPr>
        </p:nvSpPr>
        <p:spPr/>
        <p:txBody>
          <a:bodyPr/>
          <a:lstStyle/>
          <a:p>
            <a:fld id="{32147365-E455-3545-B722-CC3F3EF8BD17}" type="slidenum">
              <a:rPr lang="en-US" altLang="en-US" smtClean="0"/>
              <a:t>19</a:t>
            </a:fld>
            <a:endParaRPr lang="en-US" altLang="en-US"/>
          </a:p>
        </p:txBody>
      </p:sp>
    </p:spTree>
    <p:extLst>
      <p:ext uri="{BB962C8B-B14F-4D97-AF65-F5344CB8AC3E}">
        <p14:creationId xmlns:p14="http://schemas.microsoft.com/office/powerpoint/2010/main" val="3052368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defRPr/>
            </a:pPr>
            <a:r>
              <a:rPr lang="en-US"/>
              <a:t>Capture d’écran du Centre de ressources du programme ÉvaluAction.</a:t>
            </a:r>
          </a:p>
          <a:p>
            <a:endParaRPr lang="en-US"/>
          </a:p>
        </p:txBody>
      </p:sp>
      <p:sp>
        <p:nvSpPr>
          <p:cNvPr id="4" name="Slide Number Placeholder 3"/>
          <p:cNvSpPr>
            <a:spLocks noGrp="1"/>
          </p:cNvSpPr>
          <p:nvPr>
            <p:ph type="sldNum" sz="quarter" idx="5"/>
          </p:nvPr>
        </p:nvSpPr>
        <p:spPr/>
        <p:txBody>
          <a:bodyPr/>
          <a:lstStyle/>
          <a:p>
            <a:fld id="{32147365-E455-3545-B722-CC3F3EF8BD17}" type="slidenum">
              <a:rPr lang="en-US" altLang="en-US" smtClean="0"/>
              <a:t>20</a:t>
            </a:fld>
            <a:endParaRPr lang="en-US" altLang="en-US"/>
          </a:p>
        </p:txBody>
      </p:sp>
    </p:spTree>
    <p:extLst>
      <p:ext uri="{BB962C8B-B14F-4D97-AF65-F5344CB8AC3E}">
        <p14:creationId xmlns:p14="http://schemas.microsoft.com/office/powerpoint/2010/main" val="3823175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de présentation</a:t>
            </a:r>
          </a:p>
          <a:p>
            <a:pPr marL="171450" indent="-171450">
              <a:buFont typeface="Arial" panose="020B0604020202020204" pitchFamily="34" charset="0"/>
              <a:buChar char="•"/>
            </a:pPr>
            <a:r>
              <a:rPr lang="en-US" b="0" dirty="0">
                <a:cs typeface="Calibri"/>
              </a:rPr>
              <a:t>Les </a:t>
            </a:r>
            <a:r>
              <a:rPr lang="en-US" b="0" err="1">
                <a:cs typeface="Calibri"/>
              </a:rPr>
              <a:t>membres</a:t>
            </a:r>
            <a:r>
              <a:rPr lang="en-US" b="0" dirty="0">
                <a:cs typeface="Calibri"/>
              </a:rPr>
              <a:t> </a:t>
            </a:r>
            <a:r>
              <a:rPr lang="en-US" b="0" err="1">
                <a:cs typeface="Calibri"/>
              </a:rPr>
              <a:t>d’ÉvaluAction</a:t>
            </a:r>
            <a:r>
              <a:rPr lang="en-US" b="0" dirty="0">
                <a:cs typeface="Calibri"/>
              </a:rPr>
              <a:t> qui </a:t>
            </a:r>
            <a:r>
              <a:rPr lang="en-US" b="0" err="1">
                <a:cs typeface="Calibri"/>
              </a:rPr>
              <a:t>préfèrent</a:t>
            </a:r>
            <a:r>
              <a:rPr lang="en-US" b="0" dirty="0">
                <a:cs typeface="Calibri"/>
              </a:rPr>
              <a:t> </a:t>
            </a:r>
            <a:r>
              <a:rPr lang="en-US" b="0" err="1">
                <a:cs typeface="Calibri"/>
              </a:rPr>
              <a:t>avoir</a:t>
            </a:r>
            <a:r>
              <a:rPr lang="en-US" b="0" dirty="0">
                <a:cs typeface="Calibri"/>
              </a:rPr>
              <a:t> des </a:t>
            </a:r>
            <a:r>
              <a:rPr lang="en-US" b="0" err="1">
                <a:cs typeface="Calibri"/>
              </a:rPr>
              <a:t>profils</a:t>
            </a:r>
            <a:r>
              <a:rPr lang="en-US" b="0" dirty="0">
                <a:cs typeface="Calibri"/>
              </a:rPr>
              <a:t> </a:t>
            </a:r>
            <a:r>
              <a:rPr lang="en-US" b="0" err="1">
                <a:cs typeface="Calibri"/>
              </a:rPr>
              <a:t>différents</a:t>
            </a:r>
            <a:r>
              <a:rPr lang="en-US" b="0" dirty="0">
                <a:cs typeface="Calibri"/>
              </a:rPr>
              <a:t> pour </a:t>
            </a:r>
            <a:r>
              <a:rPr lang="en-US" b="0" err="1">
                <a:cs typeface="Calibri"/>
              </a:rPr>
              <a:t>chaque</a:t>
            </a:r>
            <a:r>
              <a:rPr lang="en-US" b="0">
                <a:cs typeface="Calibri"/>
              </a:rPr>
              <a:t> </a:t>
            </a:r>
            <a:r>
              <a:rPr lang="en-US">
                <a:cs typeface="Calibri"/>
              </a:rPr>
              <a:t>local</a:t>
            </a:r>
            <a:r>
              <a:rPr lang="en-US" b="0">
                <a:cs typeface="Calibri"/>
              </a:rPr>
              <a:t>, </a:t>
            </a:r>
            <a:r>
              <a:rPr lang="en-US">
                <a:cs typeface="Calibri"/>
              </a:rPr>
              <a:t>site ou</a:t>
            </a:r>
            <a:r>
              <a:rPr lang="en-US" b="0">
                <a:cs typeface="Calibri"/>
              </a:rPr>
              <a:t> </a:t>
            </a:r>
            <a:r>
              <a:rPr lang="en-US" b="0" err="1">
                <a:cs typeface="Calibri"/>
              </a:rPr>
              <a:t>unité</a:t>
            </a:r>
            <a:r>
              <a:rPr lang="en-US" b="0">
                <a:cs typeface="Calibri"/>
              </a:rPr>
              <a:t> </a:t>
            </a:r>
            <a:r>
              <a:rPr lang="en-US" b="0" err="1">
                <a:cs typeface="Calibri"/>
              </a:rPr>
              <a:t>opérationnelle</a:t>
            </a:r>
            <a:r>
              <a:rPr lang="en-US" b="0">
                <a:cs typeface="Calibri"/>
              </a:rPr>
              <a:t> </a:t>
            </a:r>
            <a:r>
              <a:rPr lang="en-US" b="0" err="1">
                <a:cs typeface="Calibri"/>
              </a:rPr>
              <a:t>peuvent</a:t>
            </a:r>
            <a:r>
              <a:rPr lang="en-US" b="0">
                <a:cs typeface="Calibri"/>
              </a:rPr>
              <a:t> </a:t>
            </a:r>
            <a:r>
              <a:rPr lang="en-US" b="0" err="1">
                <a:cs typeface="Calibri"/>
              </a:rPr>
              <a:t>créer</a:t>
            </a:r>
            <a:r>
              <a:rPr lang="en-US" b="0">
                <a:cs typeface="Calibri"/>
              </a:rPr>
              <a:t> un </a:t>
            </a:r>
            <a:r>
              <a:rPr lang="en-US" b="0" err="1">
                <a:cs typeface="Calibri"/>
              </a:rPr>
              <a:t>profil</a:t>
            </a:r>
            <a:r>
              <a:rPr lang="en-US" b="0">
                <a:cs typeface="Calibri"/>
              </a:rPr>
              <a:t> </a:t>
            </a:r>
            <a:r>
              <a:rPr lang="en-US" b="0" err="1">
                <a:cs typeface="Calibri"/>
              </a:rPr>
              <a:t>général</a:t>
            </a:r>
            <a:r>
              <a:rPr lang="en-US" b="0">
                <a:cs typeface="Calibri"/>
              </a:rPr>
              <a:t> </a:t>
            </a:r>
            <a:r>
              <a:rPr lang="en-US" b="0" err="1">
                <a:cs typeface="Calibri"/>
              </a:rPr>
              <a:t>auquel</a:t>
            </a:r>
            <a:r>
              <a:rPr lang="en-US" b="0">
                <a:cs typeface="Calibri"/>
              </a:rPr>
              <a:t> </a:t>
            </a:r>
            <a:r>
              <a:rPr lang="en-US" b="0" err="1">
                <a:cs typeface="Calibri"/>
              </a:rPr>
              <a:t>seront</a:t>
            </a:r>
            <a:r>
              <a:rPr lang="en-US" b="0">
                <a:cs typeface="Calibri"/>
              </a:rPr>
              <a:t> </a:t>
            </a:r>
            <a:r>
              <a:rPr lang="en-US" b="0" err="1">
                <a:cs typeface="Calibri"/>
              </a:rPr>
              <a:t>liés</a:t>
            </a:r>
            <a:r>
              <a:rPr lang="en-US" b="0">
                <a:cs typeface="Calibri"/>
              </a:rPr>
              <a:t> </a:t>
            </a:r>
            <a:r>
              <a:rPr lang="en-US" b="0" err="1">
                <a:cs typeface="Calibri"/>
              </a:rPr>
              <a:t>tous</a:t>
            </a:r>
            <a:r>
              <a:rPr lang="en-US" b="0">
                <a:cs typeface="Calibri"/>
              </a:rPr>
              <a:t> les </a:t>
            </a:r>
            <a:r>
              <a:rPr lang="en-US" b="0" err="1">
                <a:cs typeface="Calibri"/>
              </a:rPr>
              <a:t>éléments</a:t>
            </a:r>
            <a:r>
              <a:rPr lang="en-US" b="0">
                <a:cs typeface="Calibri"/>
              </a:rPr>
              <a:t> de </a:t>
            </a:r>
            <a:r>
              <a:rPr lang="en-US" b="0" err="1">
                <a:cs typeface="Calibri"/>
              </a:rPr>
              <a:t>leur</a:t>
            </a:r>
            <a:r>
              <a:rPr lang="en-US" b="0">
                <a:cs typeface="Calibri"/>
              </a:rPr>
              <a:t> </a:t>
            </a:r>
            <a:r>
              <a:rPr lang="en-US" b="0" err="1">
                <a:cs typeface="Calibri"/>
              </a:rPr>
              <a:t>organisation</a:t>
            </a:r>
            <a:r>
              <a:rPr lang="en-US" b="0" dirty="0">
                <a:cs typeface="Calibri"/>
              </a:rPr>
              <a:t>.</a:t>
            </a:r>
          </a:p>
          <a:p>
            <a:pPr marL="171450" indent="-171450">
              <a:buFont typeface="Arial" panose="020B0604020202020204" pitchFamily="34" charset="0"/>
              <a:buChar char="•"/>
            </a:pPr>
            <a:r>
              <a:rPr lang="en-US" b="0"/>
              <a:t>Les gestionnaires de l’organisation pourront consulter et classer les évaluations, les notes et les plans d’intervention d’urgence de chaque profil.</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defRPr/>
            </a:pPr>
            <a:r>
              <a:rPr lang="en-US">
                <a:cs typeface="ＭＳ Ｐゴシック" charset="-128"/>
              </a:rPr>
              <a:t>Pour créer un profil administrateur, veuillez envoyer un courriel à l’adresse EvaluAction@croixrouge.ca. </a:t>
            </a:r>
          </a:p>
          <a:p>
            <a:pPr marL="171450" indent="-171450">
              <a:buFont typeface="Arial" panose="020B0604020202020204" pitchFamily="34" charset="0"/>
              <a:buChar char="•"/>
            </a:pPr>
            <a:endParaRPr lang="en-US" b="0"/>
          </a:p>
        </p:txBody>
      </p:sp>
      <p:sp>
        <p:nvSpPr>
          <p:cNvPr id="4" name="Slide Number Placeholder 3"/>
          <p:cNvSpPr>
            <a:spLocks noGrp="1"/>
          </p:cNvSpPr>
          <p:nvPr>
            <p:ph type="sldNum" sz="quarter" idx="5"/>
          </p:nvPr>
        </p:nvSpPr>
        <p:spPr/>
        <p:txBody>
          <a:bodyPr/>
          <a:lstStyle/>
          <a:p>
            <a:fld id="{32147365-E455-3545-B722-CC3F3EF8BD17}" type="slidenum">
              <a:rPr lang="en-US" altLang="en-US" smtClean="0"/>
              <a:t>21</a:t>
            </a:fld>
            <a:endParaRPr lang="en-US" altLang="en-US"/>
          </a:p>
        </p:txBody>
      </p:sp>
    </p:spTree>
    <p:extLst>
      <p:ext uri="{BB962C8B-B14F-4D97-AF65-F5344CB8AC3E}">
        <p14:creationId xmlns:p14="http://schemas.microsoft.com/office/powerpoint/2010/main" val="32021578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 de </a:t>
            </a:r>
            <a:r>
              <a:rPr lang="en-US" b="1" dirty="0" err="1"/>
              <a:t>présentation</a:t>
            </a:r>
            <a:r>
              <a:rPr lang="en-US" b="1" dirty="0"/>
              <a:t> </a:t>
            </a:r>
          </a:p>
          <a:p>
            <a:r>
              <a:rPr lang="en-US" dirty="0" err="1">
                <a:cs typeface="ＭＳ Ｐゴシック" charset="-128"/>
              </a:rPr>
              <a:t>Devenir</a:t>
            </a:r>
            <a:r>
              <a:rPr lang="en-US" dirty="0">
                <a:cs typeface="ＭＳ Ｐゴシック" charset="-128"/>
              </a:rPr>
              <a:t> </a:t>
            </a:r>
            <a:r>
              <a:rPr lang="en-US" dirty="0" err="1">
                <a:cs typeface="ＭＳ Ｐゴシック" charset="-128"/>
              </a:rPr>
              <a:t>membre</a:t>
            </a:r>
            <a:r>
              <a:rPr lang="en-US" dirty="0">
                <a:cs typeface="ＭＳ Ｐゴシック" charset="-128"/>
              </a:rPr>
              <a:t> ne </a:t>
            </a:r>
            <a:r>
              <a:rPr lang="en-US" dirty="0" err="1">
                <a:cs typeface="ＭＳ Ｐゴシック" charset="-128"/>
              </a:rPr>
              <a:t>prend</a:t>
            </a:r>
            <a:r>
              <a:rPr lang="en-US" dirty="0">
                <a:cs typeface="ＭＳ Ｐゴシック" charset="-128"/>
              </a:rPr>
              <a:t> que </a:t>
            </a:r>
            <a:r>
              <a:rPr lang="en-US" dirty="0" err="1">
                <a:cs typeface="ＭＳ Ｐゴシック" charset="-128"/>
              </a:rPr>
              <a:t>quelques</a:t>
            </a:r>
            <a:r>
              <a:rPr lang="en-US" dirty="0">
                <a:cs typeface="ＭＳ Ｐゴシック" charset="-128"/>
              </a:rPr>
              <a:t> minutes :</a:t>
            </a:r>
          </a:p>
          <a:p>
            <a:pPr marL="914400" lvl="1" indent="-457200" fontAlgn="t">
              <a:buFont typeface="+mj-lt"/>
              <a:buAutoNum type="arabicPeriod"/>
              <a:defRPr/>
            </a:pPr>
            <a:r>
              <a:rPr lang="en-US" dirty="0" err="1">
                <a:cs typeface="ＭＳ Ｐゴシック" charset="-128"/>
              </a:rPr>
              <a:t>Adhérez</a:t>
            </a:r>
            <a:r>
              <a:rPr lang="en-US" dirty="0">
                <a:cs typeface="ＭＳ Ｐゴシック" charset="-128"/>
              </a:rPr>
              <a:t> au </a:t>
            </a:r>
            <a:r>
              <a:rPr lang="en-US" dirty="0" err="1">
                <a:cs typeface="ＭＳ Ｐゴシック" charset="-128"/>
              </a:rPr>
              <a:t>programme</a:t>
            </a:r>
            <a:r>
              <a:rPr lang="en-US" dirty="0">
                <a:cs typeface="ＭＳ Ｐゴシック" charset="-128"/>
              </a:rPr>
              <a:t> ÉvaluAction :</a:t>
            </a:r>
          </a:p>
          <a:p>
            <a:pPr marL="1371600" lvl="1" indent="-342900" fontAlgn="t">
              <a:buFont typeface="Courier New" panose="02070309020205020404" pitchFamily="49" charset="0"/>
              <a:buChar char="o"/>
              <a:defRPr/>
            </a:pPr>
            <a:r>
              <a:rPr lang="en-US" dirty="0" err="1">
                <a:cs typeface="ＭＳ Ｐゴシック" charset="-128"/>
              </a:rPr>
              <a:t>Inscrivez-vous</a:t>
            </a:r>
            <a:r>
              <a:rPr lang="en-US" dirty="0">
                <a:cs typeface="ＭＳ Ｐゴシック" charset="-128"/>
              </a:rPr>
              <a:t> sur le site www.EvaluAction.ca. </a:t>
            </a:r>
            <a:r>
              <a:rPr lang="en-US" dirty="0" err="1">
                <a:cs typeface="ＭＳ Ｐゴシック" charset="-128"/>
              </a:rPr>
              <a:t>Cela</a:t>
            </a:r>
            <a:r>
              <a:rPr lang="en-US" dirty="0">
                <a:cs typeface="ＭＳ Ｐゴシック" charset="-128"/>
              </a:rPr>
              <a:t> ne </a:t>
            </a:r>
            <a:r>
              <a:rPr lang="en-US" dirty="0" err="1">
                <a:cs typeface="ＭＳ Ｐゴシック" charset="-128"/>
              </a:rPr>
              <a:t>prendra</a:t>
            </a:r>
            <a:r>
              <a:rPr lang="en-US" dirty="0">
                <a:cs typeface="ＭＳ Ｐゴシック" charset="-128"/>
              </a:rPr>
              <a:t> </a:t>
            </a:r>
            <a:r>
              <a:rPr lang="en-US" dirty="0" err="1">
                <a:cs typeface="ＭＳ Ｐゴシック" charset="-128"/>
              </a:rPr>
              <a:t>qu’une</a:t>
            </a:r>
            <a:r>
              <a:rPr lang="en-US" dirty="0">
                <a:cs typeface="ＭＳ Ｐゴシック" charset="-128"/>
              </a:rPr>
              <a:t> minute.</a:t>
            </a:r>
          </a:p>
          <a:p>
            <a:pPr marL="1371600" lvl="1" indent="-342900" fontAlgn="t">
              <a:buFont typeface="Courier New" panose="02070309020205020404" pitchFamily="49" charset="0"/>
              <a:buChar char="o"/>
              <a:defRPr/>
            </a:pPr>
            <a:r>
              <a:rPr lang="en-US" dirty="0" err="1">
                <a:cs typeface="ＭＳ Ｐゴシック" charset="-128"/>
              </a:rPr>
              <a:t>Acceptez</a:t>
            </a:r>
            <a:r>
              <a:rPr lang="en-US" dirty="0">
                <a:cs typeface="ＭＳ Ｐゴシック" charset="-128"/>
              </a:rPr>
              <a:t> </a:t>
            </a:r>
            <a:r>
              <a:rPr lang="en-US" dirty="0" err="1">
                <a:cs typeface="ＭＳ Ｐゴシック" charset="-128"/>
              </a:rPr>
              <a:t>l'entente</a:t>
            </a:r>
            <a:r>
              <a:rPr lang="en-US" dirty="0">
                <a:cs typeface="ＭＳ Ｐゴシック" charset="-128"/>
              </a:rPr>
              <a:t> pour </a:t>
            </a:r>
            <a:r>
              <a:rPr lang="en-US" dirty="0" err="1">
                <a:cs typeface="ＭＳ Ｐゴシック" charset="-128"/>
              </a:rPr>
              <a:t>devenir</a:t>
            </a:r>
            <a:r>
              <a:rPr lang="en-US" dirty="0">
                <a:cs typeface="ＭＳ Ｐゴシック" charset="-128"/>
              </a:rPr>
              <a:t> </a:t>
            </a:r>
            <a:r>
              <a:rPr lang="en-US" dirty="0" err="1">
                <a:cs typeface="ＭＳ Ｐゴシック" charset="-128"/>
              </a:rPr>
              <a:t>membre</a:t>
            </a:r>
            <a:endParaRPr lang="en-US" dirty="0">
              <a:cs typeface="ＭＳ Ｐゴシック" charset="-128"/>
            </a:endParaRPr>
          </a:p>
          <a:p>
            <a:pPr marL="914400" lvl="1" indent="-457200" fontAlgn="t">
              <a:buFont typeface="+mj-lt"/>
              <a:buAutoNum type="arabicPeriod"/>
              <a:defRPr/>
            </a:pPr>
            <a:endParaRPr lang="en-US" dirty="0">
              <a:cs typeface="ＭＳ Ｐゴシック" charset="-128"/>
            </a:endParaRPr>
          </a:p>
          <a:p>
            <a:pPr marL="914400" lvl="1" indent="-457200" fontAlgn="t">
              <a:buFont typeface="+mj-lt"/>
              <a:buAutoNum type="arabicPeriod" startAt="2"/>
              <a:defRPr/>
            </a:pPr>
            <a:r>
              <a:rPr lang="en-US" dirty="0" err="1">
                <a:cs typeface="ＭＳ Ｐゴシック" charset="-128"/>
              </a:rPr>
              <a:t>Évaluez</a:t>
            </a:r>
            <a:r>
              <a:rPr lang="en-US" dirty="0">
                <a:cs typeface="ＭＳ Ｐゴシック" charset="-128"/>
              </a:rPr>
              <a:t> </a:t>
            </a:r>
            <a:r>
              <a:rPr lang="en-US" dirty="0" err="1">
                <a:cs typeface="ＭＳ Ｐゴシック" charset="-128"/>
              </a:rPr>
              <a:t>votre</a:t>
            </a:r>
            <a:r>
              <a:rPr lang="en-US" dirty="0">
                <a:cs typeface="ＭＳ Ｐゴシック" charset="-128"/>
              </a:rPr>
              <a:t> </a:t>
            </a:r>
            <a:r>
              <a:rPr lang="en-US" dirty="0" err="1">
                <a:cs typeface="ＭＳ Ｐゴシック" charset="-128"/>
              </a:rPr>
              <a:t>niveau</a:t>
            </a:r>
            <a:r>
              <a:rPr lang="en-US" dirty="0">
                <a:cs typeface="ＭＳ Ｐゴシック" charset="-128"/>
              </a:rPr>
              <a:t> de </a:t>
            </a:r>
            <a:r>
              <a:rPr lang="en-US" dirty="0" err="1">
                <a:cs typeface="ＭＳ Ｐゴシック" charset="-128"/>
              </a:rPr>
              <a:t>préparation</a:t>
            </a:r>
            <a:r>
              <a:rPr lang="en-US" dirty="0">
                <a:cs typeface="ＭＳ Ｐゴシック" charset="-128"/>
              </a:rPr>
              <a:t> </a:t>
            </a:r>
            <a:r>
              <a:rPr lang="en-US" dirty="0" err="1">
                <a:cs typeface="ＭＳ Ｐゴシック" charset="-128"/>
              </a:rPr>
              <a:t>actuel</a:t>
            </a:r>
            <a:r>
              <a:rPr lang="en-US" dirty="0">
                <a:cs typeface="ＭＳ Ｐゴシック" charset="-128"/>
              </a:rPr>
              <a:t> (</a:t>
            </a:r>
            <a:r>
              <a:rPr lang="en-US" dirty="0" err="1">
                <a:cs typeface="ＭＳ Ｐゴシック" charset="-128"/>
              </a:rPr>
              <a:t>sélectionnez</a:t>
            </a:r>
            <a:r>
              <a:rPr lang="en-US" dirty="0">
                <a:cs typeface="ＭＳ Ｐゴシック" charset="-128"/>
              </a:rPr>
              <a:t> </a:t>
            </a:r>
            <a:r>
              <a:rPr lang="en-US" dirty="0" err="1">
                <a:cs typeface="ＭＳ Ｐゴシック" charset="-128"/>
              </a:rPr>
              <a:t>une</a:t>
            </a:r>
            <a:r>
              <a:rPr lang="en-US" dirty="0">
                <a:cs typeface="ＭＳ Ｐゴシック" charset="-128"/>
              </a:rPr>
              <a:t> option) :</a:t>
            </a:r>
          </a:p>
          <a:p>
            <a:pPr marL="1371600" lvl="1" indent="-342900" fontAlgn="t">
              <a:buFont typeface="Courier New" panose="02070309020205020404" pitchFamily="49" charset="0"/>
              <a:buChar char="o"/>
              <a:defRPr/>
            </a:pPr>
            <a:r>
              <a:rPr lang="en-US" dirty="0" err="1">
                <a:cs typeface="ＭＳ Ｐゴシック" charset="-128"/>
              </a:rPr>
              <a:t>ÉvaluExpress</a:t>
            </a:r>
            <a:r>
              <a:rPr lang="en-US" dirty="0">
                <a:cs typeface="ＭＳ Ｐゴシック" charset="-128"/>
              </a:rPr>
              <a:t> (</a:t>
            </a:r>
            <a:r>
              <a:rPr lang="en-US" dirty="0" err="1">
                <a:cs typeface="ＭＳ Ｐゴシック" charset="-128"/>
              </a:rPr>
              <a:t>moins</a:t>
            </a:r>
            <a:r>
              <a:rPr lang="en-US" dirty="0">
                <a:cs typeface="ＭＳ Ｐゴシック" charset="-128"/>
              </a:rPr>
              <a:t> de 30 minutes)</a:t>
            </a:r>
          </a:p>
          <a:p>
            <a:pPr marL="1371600" lvl="1" indent="-342900" fontAlgn="t">
              <a:buFont typeface="Courier New" panose="02070309020205020404" pitchFamily="49" charset="0"/>
              <a:buChar char="o"/>
              <a:defRPr/>
            </a:pPr>
            <a:r>
              <a:rPr lang="en-US" dirty="0" err="1">
                <a:cs typeface="ＭＳ Ｐゴシック" charset="-128"/>
              </a:rPr>
              <a:t>ÉvaluTotale</a:t>
            </a:r>
            <a:r>
              <a:rPr lang="en-US" dirty="0">
                <a:cs typeface="ＭＳ Ｐゴシック" charset="-128"/>
              </a:rPr>
              <a:t> (environ </a:t>
            </a:r>
            <a:r>
              <a:rPr lang="en-US" dirty="0" err="1">
                <a:cs typeface="ＭＳ Ｐゴシック" charset="-128"/>
              </a:rPr>
              <a:t>une</a:t>
            </a:r>
            <a:r>
              <a:rPr lang="en-US" dirty="0">
                <a:cs typeface="ＭＳ Ｐゴシック" charset="-128"/>
              </a:rPr>
              <a:t> </a:t>
            </a:r>
            <a:r>
              <a:rPr lang="en-US" dirty="0" err="1">
                <a:cs typeface="ＭＳ Ｐゴシック" charset="-128"/>
              </a:rPr>
              <a:t>heure</a:t>
            </a:r>
            <a:r>
              <a:rPr lang="en-US" dirty="0">
                <a:cs typeface="ＭＳ Ｐゴシック" charset="-128"/>
              </a:rPr>
              <a:t>)</a:t>
            </a:r>
          </a:p>
          <a:p>
            <a:pPr marL="914400" lvl="1" indent="-457200" fontAlgn="t">
              <a:buFont typeface="+mj-lt"/>
              <a:buAutoNum type="arabicPeriod"/>
              <a:defRPr/>
            </a:pPr>
            <a:endParaRPr lang="en-US" dirty="0">
              <a:cs typeface="ＭＳ Ｐゴシック" charset="-128"/>
            </a:endParaRPr>
          </a:p>
          <a:p>
            <a:pPr marL="914400" lvl="1" indent="-457200" fontAlgn="t">
              <a:buFont typeface="+mj-lt"/>
              <a:buAutoNum type="arabicPeriod" startAt="3"/>
              <a:defRPr/>
            </a:pPr>
            <a:r>
              <a:rPr lang="en-US" dirty="0" err="1">
                <a:cs typeface="ＭＳ Ｐゴシック" charset="-128"/>
              </a:rPr>
              <a:t>Commencez</a:t>
            </a:r>
            <a:r>
              <a:rPr lang="en-US" dirty="0">
                <a:cs typeface="ＭＳ Ｐゴシック" charset="-128"/>
              </a:rPr>
              <a:t> à </a:t>
            </a:r>
            <a:r>
              <a:rPr lang="en-US" dirty="0" err="1">
                <a:cs typeface="ＭＳ Ｐゴシック" charset="-128"/>
              </a:rPr>
              <a:t>améliorer</a:t>
            </a:r>
            <a:r>
              <a:rPr lang="en-US" dirty="0">
                <a:cs typeface="ＭＳ Ｐゴシック" charset="-128"/>
              </a:rPr>
              <a:t> </a:t>
            </a:r>
            <a:r>
              <a:rPr lang="en-US" dirty="0" err="1">
                <a:cs typeface="ＭＳ Ｐゴシック" charset="-128"/>
              </a:rPr>
              <a:t>votre</a:t>
            </a:r>
            <a:r>
              <a:rPr lang="en-US" dirty="0">
                <a:cs typeface="ＭＳ Ｐゴシック" charset="-128"/>
              </a:rPr>
              <a:t> </a:t>
            </a:r>
            <a:r>
              <a:rPr lang="en-US" dirty="0" err="1">
                <a:cs typeface="ＭＳ Ｐゴシック" charset="-128"/>
              </a:rPr>
              <a:t>niveau</a:t>
            </a:r>
            <a:r>
              <a:rPr lang="en-US" dirty="0">
                <a:cs typeface="ＭＳ Ｐゴシック" charset="-128"/>
              </a:rPr>
              <a:t> de </a:t>
            </a:r>
            <a:r>
              <a:rPr lang="en-US" dirty="0" err="1">
                <a:cs typeface="ＭＳ Ｐゴシック" charset="-128"/>
              </a:rPr>
              <a:t>préparation</a:t>
            </a:r>
            <a:r>
              <a:rPr lang="en-US" dirty="0">
                <a:cs typeface="ＭＳ Ｐゴシック" charset="-128"/>
              </a:rPr>
              <a:t> à </a:t>
            </a:r>
            <a:r>
              <a:rPr lang="en-US" dirty="0" err="1">
                <a:cs typeface="ＭＳ Ｐゴシック" charset="-128"/>
              </a:rPr>
              <a:t>l’aide</a:t>
            </a:r>
            <a:r>
              <a:rPr lang="en-US" dirty="0">
                <a:cs typeface="ＭＳ Ｐゴシック" charset="-128"/>
              </a:rPr>
              <a:t> des </a:t>
            </a:r>
            <a:r>
              <a:rPr lang="en-US" dirty="0" err="1">
                <a:cs typeface="ＭＳ Ｐゴシック" charset="-128"/>
              </a:rPr>
              <a:t>recommandations</a:t>
            </a:r>
            <a:r>
              <a:rPr lang="en-US" dirty="0">
                <a:cs typeface="ＭＳ Ｐゴシック" charset="-128"/>
              </a:rPr>
              <a:t> du rapport sur les </a:t>
            </a:r>
            <a:r>
              <a:rPr lang="en-US" dirty="0" err="1">
                <a:cs typeface="ＭＳ Ｐゴシック" charset="-128"/>
              </a:rPr>
              <a:t>prochaines</a:t>
            </a:r>
            <a:r>
              <a:rPr lang="en-US" dirty="0">
                <a:cs typeface="ＭＳ Ｐゴシック" charset="-128"/>
              </a:rPr>
              <a:t> étapes.</a:t>
            </a:r>
          </a:p>
          <a:p>
            <a:pPr marL="914400" lvl="1" indent="-457200" fontAlgn="t">
              <a:buFont typeface="+mj-lt"/>
              <a:buAutoNum type="arabicPeriod" startAt="3"/>
              <a:defRPr/>
            </a:pPr>
            <a:endParaRPr lang="en-US" dirty="0">
              <a:cs typeface="ＭＳ Ｐゴシック" charset="-128"/>
            </a:endParaRPr>
          </a:p>
          <a:p>
            <a:pPr marL="914400" lvl="1" indent="-457200" fontAlgn="t">
              <a:buFont typeface="+mj-lt"/>
              <a:buAutoNum type="arabicPeriod" startAt="3"/>
              <a:defRPr/>
            </a:pPr>
            <a:r>
              <a:rPr lang="en-US" dirty="0" err="1">
                <a:cs typeface="ＭＳ Ｐゴシック" charset="-128"/>
              </a:rPr>
              <a:t>Protégez</a:t>
            </a:r>
            <a:r>
              <a:rPr lang="en-US" dirty="0">
                <a:cs typeface="ＭＳ Ｐゴシック" charset="-128"/>
              </a:rPr>
              <a:t> </a:t>
            </a:r>
            <a:r>
              <a:rPr lang="en-US" dirty="0" err="1">
                <a:cs typeface="ＭＳ Ｐゴシック" charset="-128"/>
              </a:rPr>
              <a:t>votre</a:t>
            </a:r>
            <a:r>
              <a:rPr lang="en-US" dirty="0">
                <a:cs typeface="ＭＳ Ｐゴシック" charset="-128"/>
              </a:rPr>
              <a:t> </a:t>
            </a:r>
            <a:r>
              <a:rPr lang="en-US" dirty="0" err="1">
                <a:cs typeface="ＭＳ Ｐゴシック" charset="-128"/>
              </a:rPr>
              <a:t>organisation</a:t>
            </a:r>
            <a:r>
              <a:rPr lang="en-US" dirty="0">
                <a:cs typeface="ＭＳ Ｐゴシック" charset="-128"/>
              </a:rPr>
              <a:t>, </a:t>
            </a:r>
            <a:r>
              <a:rPr lang="en-US" dirty="0" err="1">
                <a:cs typeface="ＭＳ Ｐゴシック" charset="-128"/>
              </a:rPr>
              <a:t>votre</a:t>
            </a:r>
            <a:r>
              <a:rPr lang="en-US" dirty="0">
                <a:cs typeface="ＭＳ Ｐゴシック" charset="-128"/>
              </a:rPr>
              <a:t> personnel, les </a:t>
            </a:r>
            <a:r>
              <a:rPr lang="en-US" dirty="0" err="1">
                <a:cs typeface="ＭＳ Ｐゴシック" charset="-128"/>
              </a:rPr>
              <a:t>personnes</a:t>
            </a:r>
            <a:r>
              <a:rPr lang="en-US" dirty="0">
                <a:cs typeface="ＭＳ Ｐゴシック" charset="-128"/>
              </a:rPr>
              <a:t> à qui </a:t>
            </a:r>
            <a:r>
              <a:rPr lang="en-US" dirty="0" err="1">
                <a:cs typeface="ＭＳ Ｐゴシック" charset="-128"/>
              </a:rPr>
              <a:t>vous</a:t>
            </a:r>
            <a:r>
              <a:rPr lang="en-US" dirty="0">
                <a:cs typeface="ＭＳ Ｐゴシック" charset="-128"/>
              </a:rPr>
              <a:t> </a:t>
            </a:r>
            <a:r>
              <a:rPr lang="en-US" dirty="0" err="1">
                <a:cs typeface="ＭＳ Ｐゴシック" charset="-128"/>
              </a:rPr>
              <a:t>offrez</a:t>
            </a:r>
            <a:r>
              <a:rPr lang="en-US" dirty="0">
                <a:cs typeface="ＭＳ Ｐゴシック" charset="-128"/>
              </a:rPr>
              <a:t> des services et </a:t>
            </a:r>
            <a:r>
              <a:rPr lang="en-US" dirty="0" err="1">
                <a:cs typeface="ＭＳ Ｐゴシック" charset="-128"/>
              </a:rPr>
              <a:t>votre</a:t>
            </a:r>
            <a:r>
              <a:rPr lang="en-US" dirty="0">
                <a:cs typeface="ＭＳ Ｐゴシック" charset="-128"/>
              </a:rPr>
              <a:t> </a:t>
            </a:r>
            <a:r>
              <a:rPr lang="en-US" dirty="0" err="1">
                <a:cs typeface="ＭＳ Ｐゴシック" charset="-128"/>
              </a:rPr>
              <a:t>communauté</a:t>
            </a:r>
            <a:r>
              <a:rPr lang="en-US" dirty="0">
                <a:cs typeface="ＭＳ Ｐゴシック" charset="-128"/>
              </a:rPr>
              <a:t>!</a:t>
            </a:r>
          </a:p>
        </p:txBody>
      </p:sp>
      <p:sp>
        <p:nvSpPr>
          <p:cNvPr id="4" name="Slide Number Placeholder 3"/>
          <p:cNvSpPr>
            <a:spLocks noGrp="1"/>
          </p:cNvSpPr>
          <p:nvPr>
            <p:ph type="sldNum" sz="quarter" idx="5"/>
          </p:nvPr>
        </p:nvSpPr>
        <p:spPr/>
        <p:txBody>
          <a:bodyPr/>
          <a:lstStyle/>
          <a:p>
            <a:fld id="{32147365-E455-3545-B722-CC3F3EF8BD17}" type="slidenum">
              <a:rPr lang="en-US" altLang="en-US" smtClean="0"/>
              <a:t>22</a:t>
            </a:fld>
            <a:endParaRPr lang="en-US" altLang="en-US"/>
          </a:p>
        </p:txBody>
      </p:sp>
    </p:spTree>
    <p:extLst>
      <p:ext uri="{BB962C8B-B14F-4D97-AF65-F5344CB8AC3E}">
        <p14:creationId xmlns:p14="http://schemas.microsoft.com/office/powerpoint/2010/main" val="11058281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147365-E455-3545-B722-CC3F3EF8BD17}" type="slidenum">
              <a:rPr lang="en-US" altLang="en-US" smtClean="0"/>
              <a:t>23</a:t>
            </a:fld>
            <a:endParaRPr lang="en-US" altLang="en-US"/>
          </a:p>
        </p:txBody>
      </p:sp>
    </p:spTree>
    <p:extLst>
      <p:ext uri="{BB962C8B-B14F-4D97-AF65-F5344CB8AC3E}">
        <p14:creationId xmlns:p14="http://schemas.microsoft.com/office/powerpoint/2010/main" val="1393536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cs typeface="Arial" panose="020B0604020202020204" pitchFamily="34" charset="0"/>
              </a:rPr>
              <a:t>Notes de </a:t>
            </a:r>
            <a:r>
              <a:rPr lang="en-US" sz="1000" b="1" dirty="0" err="1">
                <a:cs typeface="Arial" panose="020B0604020202020204" pitchFamily="34" charset="0"/>
              </a:rPr>
              <a:t>présentation</a:t>
            </a:r>
            <a:endParaRPr lang="en-US" sz="1000" b="0" dirty="0">
              <a:cs typeface="Arial" panose="020B0604020202020204" pitchFamily="34" charset="0"/>
            </a:endParaRPr>
          </a:p>
          <a:p>
            <a:pPr marL="171450" indent="-171450">
              <a:buFont typeface="Arial" panose="020B0604020202020204" pitchFamily="34" charset="0"/>
              <a:buChar char="•"/>
            </a:pPr>
            <a:r>
              <a:rPr lang="en-US" sz="1000" b="0" i="0" dirty="0">
                <a:solidFill>
                  <a:srgbClr val="5F6368"/>
                </a:solidFill>
                <a:effectLst/>
                <a:cs typeface="Arial" panose="020B0604020202020204" pitchFamily="34" charset="0"/>
              </a:rPr>
              <a:t>Plus que jamais, il </a:t>
            </a:r>
            <a:r>
              <a:rPr lang="en-US" sz="1000" b="0" i="0" dirty="0" err="1">
                <a:solidFill>
                  <a:srgbClr val="5F6368"/>
                </a:solidFill>
                <a:effectLst/>
                <a:cs typeface="Arial" panose="020B0604020202020204" pitchFamily="34" charset="0"/>
              </a:rPr>
              <a:t>est</a:t>
            </a:r>
            <a:r>
              <a:rPr lang="en-US" sz="1000" b="0" i="0" dirty="0">
                <a:solidFill>
                  <a:srgbClr val="5F6368"/>
                </a:solidFill>
                <a:effectLst/>
                <a:cs typeface="Arial" panose="020B0604020202020204" pitchFamily="34" charset="0"/>
              </a:rPr>
              <a:t> </a:t>
            </a:r>
            <a:r>
              <a:rPr lang="en-US" sz="1000" b="0" i="0" dirty="0" err="1">
                <a:solidFill>
                  <a:srgbClr val="5F6368"/>
                </a:solidFill>
                <a:effectLst/>
                <a:cs typeface="Arial" panose="020B0604020202020204" pitchFamily="34" charset="0"/>
              </a:rPr>
              <a:t>nécessaire</a:t>
            </a:r>
            <a:r>
              <a:rPr lang="en-US" sz="1000" b="0" i="0" dirty="0">
                <a:solidFill>
                  <a:srgbClr val="5F6368"/>
                </a:solidFill>
                <a:effectLst/>
                <a:cs typeface="Arial" panose="020B0604020202020204" pitchFamily="34" charset="0"/>
              </a:rPr>
              <a:t> d’être bien </a:t>
            </a:r>
            <a:r>
              <a:rPr lang="en-US" sz="1000" b="0" i="0" dirty="0" err="1">
                <a:solidFill>
                  <a:srgbClr val="5F6368"/>
                </a:solidFill>
                <a:effectLst/>
                <a:cs typeface="Arial" panose="020B0604020202020204" pitchFamily="34" charset="0"/>
              </a:rPr>
              <a:t>préparé</a:t>
            </a:r>
            <a:r>
              <a:rPr lang="en-US" sz="1000" b="0" i="0" dirty="0">
                <a:solidFill>
                  <a:srgbClr val="5F6368"/>
                </a:solidFill>
                <a:effectLst/>
                <a:cs typeface="Arial" panose="020B0604020202020204" pitchFamily="34" charset="0"/>
              </a:rPr>
              <a:t>, car les </a:t>
            </a:r>
            <a:r>
              <a:rPr lang="en-US" sz="1000" b="0" i="0" dirty="0" err="1">
                <a:solidFill>
                  <a:srgbClr val="5F6368"/>
                </a:solidFill>
                <a:effectLst/>
                <a:cs typeface="Arial" panose="020B0604020202020204" pitchFamily="34" charset="0"/>
              </a:rPr>
              <a:t>changements</a:t>
            </a:r>
            <a:r>
              <a:rPr lang="en-US" sz="1000" b="0" i="0" dirty="0">
                <a:solidFill>
                  <a:srgbClr val="5F6368"/>
                </a:solidFill>
                <a:effectLst/>
                <a:cs typeface="Arial" panose="020B0604020202020204" pitchFamily="34" charset="0"/>
              </a:rPr>
              <a:t> </a:t>
            </a:r>
            <a:r>
              <a:rPr lang="en-US" sz="1000" b="0" i="0" dirty="0" err="1">
                <a:solidFill>
                  <a:srgbClr val="5F6368"/>
                </a:solidFill>
                <a:effectLst/>
                <a:cs typeface="Arial" panose="020B0604020202020204" pitchFamily="34" charset="0"/>
              </a:rPr>
              <a:t>climatiques</a:t>
            </a:r>
            <a:r>
              <a:rPr lang="en-US" sz="1000" b="0" i="0" dirty="0">
                <a:solidFill>
                  <a:srgbClr val="5F6368"/>
                </a:solidFill>
                <a:effectLst/>
                <a:cs typeface="Arial" panose="020B0604020202020204" pitchFamily="34" charset="0"/>
              </a:rPr>
              <a:t> </a:t>
            </a:r>
            <a:r>
              <a:rPr lang="en-US" sz="1000" b="0" i="0" dirty="0" err="1">
                <a:solidFill>
                  <a:srgbClr val="5F6368"/>
                </a:solidFill>
                <a:effectLst/>
                <a:cs typeface="Arial" panose="020B0604020202020204" pitchFamily="34" charset="0"/>
              </a:rPr>
              <a:t>entraînent</a:t>
            </a:r>
            <a:r>
              <a:rPr lang="en-US" sz="1000" b="0" i="0" dirty="0">
                <a:solidFill>
                  <a:srgbClr val="5F6368"/>
                </a:solidFill>
                <a:effectLst/>
                <a:cs typeface="Arial" panose="020B0604020202020204" pitchFamily="34" charset="0"/>
              </a:rPr>
              <a:t> des catastrophes </a:t>
            </a:r>
            <a:r>
              <a:rPr lang="en-US" sz="1000" b="0" i="0" dirty="0" err="1">
                <a:solidFill>
                  <a:srgbClr val="5F6368"/>
                </a:solidFill>
                <a:effectLst/>
                <a:cs typeface="Arial" panose="020B0604020202020204" pitchFamily="34" charset="0"/>
              </a:rPr>
              <a:t>météorologiques</a:t>
            </a:r>
            <a:r>
              <a:rPr lang="en-US" sz="1000" b="0" i="0" dirty="0">
                <a:solidFill>
                  <a:srgbClr val="5F6368"/>
                </a:solidFill>
                <a:effectLst/>
                <a:cs typeface="Arial" panose="020B0604020202020204" pitchFamily="34" charset="0"/>
              </a:rPr>
              <a:t> plus </a:t>
            </a:r>
            <a:r>
              <a:rPr lang="en-US" sz="1000" b="0" i="0" dirty="0" err="1">
                <a:solidFill>
                  <a:srgbClr val="5F6368"/>
                </a:solidFill>
                <a:effectLst/>
                <a:cs typeface="Arial" panose="020B0604020202020204" pitchFamily="34" charset="0"/>
              </a:rPr>
              <a:t>fréquentes</a:t>
            </a:r>
            <a:r>
              <a:rPr lang="en-US" sz="1000" b="0" i="0" dirty="0">
                <a:solidFill>
                  <a:srgbClr val="5F6368"/>
                </a:solidFill>
                <a:effectLst/>
                <a:cs typeface="Arial" panose="020B0604020202020204" pitchFamily="34" charset="0"/>
              </a:rPr>
              <a:t> et plus </a:t>
            </a:r>
            <a:r>
              <a:rPr lang="en-US" sz="1000" b="0" i="0" dirty="0" err="1">
                <a:solidFill>
                  <a:srgbClr val="5F6368"/>
                </a:solidFill>
                <a:effectLst/>
                <a:cs typeface="Arial" panose="020B0604020202020204" pitchFamily="34" charset="0"/>
              </a:rPr>
              <a:t>intenses</a:t>
            </a:r>
            <a:r>
              <a:rPr lang="en-US" sz="1000" b="0" i="0" dirty="0">
                <a:solidFill>
                  <a:srgbClr val="5F6368"/>
                </a:solidFill>
                <a:effectLst/>
                <a:cs typeface="Arial" panose="020B0604020202020204" pitchFamily="34" charset="0"/>
              </a:rPr>
              <a:t>.</a:t>
            </a:r>
          </a:p>
          <a:p>
            <a:pPr marL="171450" indent="-171450">
              <a:buFont typeface="Arial" panose="020B0604020202020204" pitchFamily="34" charset="0"/>
              <a:buChar char="•"/>
            </a:pPr>
            <a:r>
              <a:rPr lang="en-US" sz="1000" b="0" dirty="0" err="1">
                <a:cs typeface="Arial" panose="020B0604020202020204" pitchFamily="34" charset="0"/>
              </a:rPr>
              <a:t>Chaque</a:t>
            </a:r>
            <a:r>
              <a:rPr lang="en-US" sz="1000" b="0" dirty="0">
                <a:cs typeface="Arial" panose="020B0604020202020204" pitchFamily="34" charset="0"/>
              </a:rPr>
              <a:t> </a:t>
            </a:r>
            <a:r>
              <a:rPr lang="en-US" sz="1000" b="0" dirty="0" err="1">
                <a:cs typeface="Arial" panose="020B0604020202020204" pitchFamily="34" charset="0"/>
              </a:rPr>
              <a:t>décennie</a:t>
            </a:r>
            <a:r>
              <a:rPr lang="en-US" sz="1000" b="0" dirty="0">
                <a:cs typeface="Arial" panose="020B0604020202020204" pitchFamily="34" charset="0"/>
              </a:rPr>
              <a:t>, un </a:t>
            </a:r>
            <a:r>
              <a:rPr lang="en-US" sz="1000" b="0" dirty="0" err="1">
                <a:cs typeface="Arial" panose="020B0604020202020204" pitchFamily="34" charset="0"/>
              </a:rPr>
              <a:t>nombre</a:t>
            </a:r>
            <a:r>
              <a:rPr lang="en-US" sz="1000" b="0" dirty="0">
                <a:cs typeface="Arial" panose="020B0604020202020204" pitchFamily="34" charset="0"/>
              </a:rPr>
              <a:t> croissant de </a:t>
            </a:r>
            <a:r>
              <a:rPr lang="en-US" sz="1000" b="0" dirty="0" err="1">
                <a:cs typeface="Arial" panose="020B0604020202020204" pitchFamily="34" charset="0"/>
              </a:rPr>
              <a:t>Canadiennes</a:t>
            </a:r>
            <a:r>
              <a:rPr lang="en-US" sz="1000" b="0" dirty="0">
                <a:cs typeface="Arial" panose="020B0604020202020204" pitchFamily="34" charset="0"/>
              </a:rPr>
              <a:t> et Canadiens </a:t>
            </a:r>
            <a:r>
              <a:rPr lang="en-US" sz="1000" b="0" dirty="0" err="1">
                <a:cs typeface="Arial" panose="020B0604020202020204" pitchFamily="34" charset="0"/>
              </a:rPr>
              <a:t>sont</a:t>
            </a:r>
            <a:r>
              <a:rPr lang="en-US" sz="1000" b="0" dirty="0">
                <a:cs typeface="Arial" panose="020B0604020202020204" pitchFamily="34" charset="0"/>
              </a:rPr>
              <a:t> </a:t>
            </a:r>
            <a:r>
              <a:rPr lang="en-US" sz="1000" b="0" dirty="0" err="1">
                <a:cs typeface="Arial" panose="020B0604020202020204" pitchFamily="34" charset="0"/>
              </a:rPr>
              <a:t>touchés</a:t>
            </a:r>
            <a:r>
              <a:rPr lang="en-US" sz="1000" b="0" dirty="0">
                <a:cs typeface="Arial" panose="020B0604020202020204" pitchFamily="34" charset="0"/>
              </a:rPr>
              <a:t> par des urgences et des catastrophes.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defRPr/>
            </a:pPr>
            <a:r>
              <a:rPr lang="en-CA" sz="1000" dirty="0">
                <a:effectLst/>
                <a:ea typeface="Calibri" panose="020F0502020204030204" pitchFamily="34" charset="0"/>
              </a:rPr>
              <a:t>En 2022, les </a:t>
            </a:r>
            <a:r>
              <a:rPr lang="en-CA" sz="1000" dirty="0" err="1">
                <a:effectLst/>
                <a:ea typeface="Calibri" panose="020F0502020204030204" pitchFamily="34" charset="0"/>
              </a:rPr>
              <a:t>intempéries</a:t>
            </a:r>
            <a:r>
              <a:rPr lang="en-CA" sz="1000" dirty="0">
                <a:effectLst/>
                <a:ea typeface="Calibri" panose="020F0502020204030204" pitchFamily="34" charset="0"/>
              </a:rPr>
              <a:t> </a:t>
            </a:r>
            <a:r>
              <a:rPr lang="en-CA" sz="1000" dirty="0" err="1">
                <a:effectLst/>
                <a:ea typeface="Calibri" panose="020F0502020204030204" pitchFamily="34" charset="0"/>
              </a:rPr>
              <a:t>ont</a:t>
            </a:r>
            <a:r>
              <a:rPr lang="en-CA" sz="1000" dirty="0">
                <a:effectLst/>
                <a:ea typeface="Calibri" panose="020F0502020204030204" pitchFamily="34" charset="0"/>
              </a:rPr>
              <a:t> </a:t>
            </a:r>
            <a:r>
              <a:rPr lang="en-CA" sz="1000" dirty="0" err="1">
                <a:effectLst/>
                <a:ea typeface="Calibri" panose="020F0502020204030204" pitchFamily="34" charset="0"/>
              </a:rPr>
              <a:t>causé</a:t>
            </a:r>
            <a:r>
              <a:rPr lang="en-CA" sz="1000" dirty="0">
                <a:effectLst/>
                <a:ea typeface="Calibri" panose="020F0502020204030204" pitchFamily="34" charset="0"/>
              </a:rPr>
              <a:t> des </a:t>
            </a:r>
            <a:r>
              <a:rPr lang="en-CA" sz="1000" dirty="0" err="1">
                <a:effectLst/>
                <a:ea typeface="Calibri" panose="020F0502020204030204" pitchFamily="34" charset="0"/>
              </a:rPr>
              <a:t>dommages</a:t>
            </a:r>
            <a:r>
              <a:rPr lang="en-CA" sz="1000" dirty="0">
                <a:effectLst/>
                <a:ea typeface="Calibri" panose="020F0502020204030204" pitchFamily="34" charset="0"/>
              </a:rPr>
              <a:t> </a:t>
            </a:r>
            <a:r>
              <a:rPr lang="en-CA" sz="1000" dirty="0" err="1">
                <a:effectLst/>
                <a:ea typeface="Calibri" panose="020F0502020204030204" pitchFamily="34" charset="0"/>
              </a:rPr>
              <a:t>s'élevant</a:t>
            </a:r>
            <a:r>
              <a:rPr lang="en-CA" sz="1000" dirty="0">
                <a:effectLst/>
                <a:ea typeface="Calibri" panose="020F0502020204030204" pitchFamily="34" charset="0"/>
              </a:rPr>
              <a:t> à 3,1 milliards de dollars, </a:t>
            </a:r>
            <a:r>
              <a:rPr lang="en-CA" sz="1000" dirty="0" err="1">
                <a:effectLst/>
                <a:ea typeface="Calibri" panose="020F0502020204030204" pitchFamily="34" charset="0"/>
              </a:rPr>
              <a:t>dont</a:t>
            </a:r>
            <a:r>
              <a:rPr lang="en-CA" sz="1000" dirty="0">
                <a:effectLst/>
                <a:ea typeface="Calibri" panose="020F0502020204030204" pitchFamily="34" charset="0"/>
              </a:rPr>
              <a:t> trois </a:t>
            </a:r>
            <a:r>
              <a:rPr lang="en-CA" sz="1000" dirty="0" err="1">
                <a:effectLst/>
                <a:ea typeface="Calibri" panose="020F0502020204030204" pitchFamily="34" charset="0"/>
              </a:rPr>
              <a:t>événements</a:t>
            </a:r>
            <a:r>
              <a:rPr lang="en-CA" sz="1000" dirty="0">
                <a:effectLst/>
                <a:ea typeface="Calibri" panose="020F0502020204030204" pitchFamily="34" charset="0"/>
              </a:rPr>
              <a:t> </a:t>
            </a:r>
            <a:r>
              <a:rPr lang="en-CA" sz="1000" dirty="0" err="1">
                <a:effectLst/>
                <a:ea typeface="Calibri" panose="020F0502020204030204" pitchFamily="34" charset="0"/>
              </a:rPr>
              <a:t>distincts</a:t>
            </a:r>
            <a:r>
              <a:rPr lang="en-CA" sz="1000" dirty="0">
                <a:effectLst/>
                <a:ea typeface="Calibri" panose="020F0502020204030204" pitchFamily="34" charset="0"/>
              </a:rPr>
              <a:t> de 300 M$ chacun, </a:t>
            </a:r>
            <a:r>
              <a:rPr lang="en-CA" sz="1000" dirty="0" err="1">
                <a:effectLst/>
                <a:ea typeface="Calibri" panose="020F0502020204030204" pitchFamily="34" charset="0"/>
              </a:rPr>
              <a:t>ce</a:t>
            </a:r>
            <a:r>
              <a:rPr lang="en-CA" sz="1000" dirty="0">
                <a:effectLst/>
                <a:ea typeface="Calibri" panose="020F0502020204030204" pitchFamily="34" charset="0"/>
              </a:rPr>
              <a:t> qui place </a:t>
            </a:r>
            <a:r>
              <a:rPr lang="en-CA" sz="1000" dirty="0" err="1">
                <a:effectLst/>
                <a:ea typeface="Calibri" panose="020F0502020204030204" pitchFamily="34" charset="0"/>
              </a:rPr>
              <a:t>cette</a:t>
            </a:r>
            <a:r>
              <a:rPr lang="en-CA" sz="1000" dirty="0">
                <a:effectLst/>
                <a:ea typeface="Calibri" panose="020F0502020204030204" pitchFamily="34" charset="0"/>
              </a:rPr>
              <a:t> </a:t>
            </a:r>
            <a:r>
              <a:rPr lang="en-CA" sz="1000" dirty="0" err="1">
                <a:effectLst/>
                <a:ea typeface="Calibri" panose="020F0502020204030204" pitchFamily="34" charset="0"/>
              </a:rPr>
              <a:t>année</a:t>
            </a:r>
            <a:r>
              <a:rPr lang="en-CA" sz="1000" dirty="0">
                <a:effectLst/>
                <a:ea typeface="Calibri" panose="020F0502020204030204" pitchFamily="34" charset="0"/>
              </a:rPr>
              <a:t> au </a:t>
            </a:r>
            <a:r>
              <a:rPr lang="en-CA" sz="1000" dirty="0" err="1">
                <a:effectLst/>
                <a:ea typeface="Calibri" panose="020F0502020204030204" pitchFamily="34" charset="0"/>
              </a:rPr>
              <a:t>troisième</a:t>
            </a:r>
            <a:r>
              <a:rPr lang="en-CA" sz="1000" dirty="0">
                <a:effectLst/>
                <a:ea typeface="Calibri" panose="020F0502020204030204" pitchFamily="34" charset="0"/>
              </a:rPr>
              <a:t> rang des </a:t>
            </a:r>
            <a:r>
              <a:rPr lang="en-CA" sz="1000" dirty="0" err="1">
                <a:effectLst/>
                <a:ea typeface="Calibri" panose="020F0502020204030204" pitchFamily="34" charset="0"/>
              </a:rPr>
              <a:t>pires</a:t>
            </a:r>
            <a:r>
              <a:rPr lang="en-CA" sz="1000" dirty="0">
                <a:effectLst/>
                <a:ea typeface="Calibri" panose="020F0502020204030204" pitchFamily="34" charset="0"/>
              </a:rPr>
              <a:t> </a:t>
            </a:r>
            <a:r>
              <a:rPr lang="en-CA" sz="1000" dirty="0" err="1">
                <a:effectLst/>
                <a:ea typeface="Calibri" panose="020F0502020204030204" pitchFamily="34" charset="0"/>
              </a:rPr>
              <a:t>bilans</a:t>
            </a:r>
            <a:r>
              <a:rPr lang="en-CA" sz="1000" dirty="0">
                <a:effectLst/>
                <a:ea typeface="Calibri" panose="020F0502020204030204" pitchFamily="34" charset="0"/>
              </a:rPr>
              <a:t> </a:t>
            </a:r>
            <a:r>
              <a:rPr lang="en-CA" sz="1000" dirty="0" err="1">
                <a:effectLst/>
                <a:ea typeface="Calibri" panose="020F0502020204030204" pitchFamily="34" charset="0"/>
              </a:rPr>
              <a:t>enregistrés</a:t>
            </a:r>
            <a:r>
              <a:rPr lang="en-CA" sz="1000" dirty="0">
                <a:effectLst/>
                <a:ea typeface="Calibri" panose="020F0502020204030204" pitchFamily="34" charset="0"/>
              </a:rPr>
              <a:t> dans </a:t>
            </a:r>
            <a:r>
              <a:rPr lang="en-CA" sz="1000" dirty="0" err="1">
                <a:effectLst/>
                <a:ea typeface="Calibri" panose="020F0502020204030204" pitchFamily="34" charset="0"/>
              </a:rPr>
              <a:t>l’histoire</a:t>
            </a:r>
            <a:r>
              <a:rPr lang="en-CA" sz="1000" dirty="0">
                <a:effectLst/>
                <a:ea typeface="Calibri" panose="020F0502020204030204" pitchFamily="34" charset="0"/>
              </a:rPr>
              <a:t> du pays.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defRPr/>
            </a:pPr>
            <a:r>
              <a:rPr lang="en-CA" sz="1000" strike="noStrike" dirty="0" err="1">
                <a:effectLst/>
                <a:ea typeface="Calibri" panose="020F0502020204030204" pitchFamily="34" charset="0"/>
              </a:rPr>
              <a:t>Ces</a:t>
            </a:r>
            <a:r>
              <a:rPr lang="en-CA" sz="1000" strike="noStrike" dirty="0">
                <a:effectLst/>
                <a:ea typeface="Calibri" panose="020F0502020204030204" pitchFamily="34" charset="0"/>
              </a:rPr>
              <a:t> </a:t>
            </a:r>
            <a:r>
              <a:rPr lang="en-CA" sz="1000" strike="noStrike" dirty="0" err="1">
                <a:effectLst/>
                <a:ea typeface="Calibri" panose="020F0502020204030204" pitchFamily="34" charset="0"/>
              </a:rPr>
              <a:t>dernières</a:t>
            </a:r>
            <a:r>
              <a:rPr lang="en-CA" sz="1000" strike="noStrike" dirty="0">
                <a:effectLst/>
                <a:ea typeface="Calibri" panose="020F0502020204030204" pitchFamily="34" charset="0"/>
              </a:rPr>
              <a:t> </a:t>
            </a:r>
            <a:r>
              <a:rPr lang="en-CA" sz="1000" strike="noStrike" dirty="0" err="1">
                <a:effectLst/>
                <a:ea typeface="Calibri" panose="020F0502020204030204" pitchFamily="34" charset="0"/>
              </a:rPr>
              <a:t>années</a:t>
            </a:r>
            <a:r>
              <a:rPr lang="en-CA" sz="1000" strike="noStrike" dirty="0">
                <a:effectLst/>
                <a:ea typeface="Calibri" panose="020F0502020204030204" pitchFamily="34" charset="0"/>
              </a:rPr>
              <a:t>, </a:t>
            </a:r>
            <a:r>
              <a:rPr lang="en-CA" sz="1000" strike="noStrike" dirty="0" err="1">
                <a:effectLst/>
                <a:ea typeface="Calibri" panose="020F0502020204030204" pitchFamily="34" charset="0"/>
              </a:rPr>
              <a:t>en</a:t>
            </a:r>
            <a:r>
              <a:rPr lang="en-CA" sz="1000" strike="noStrike" dirty="0">
                <a:effectLst/>
                <a:ea typeface="Calibri" panose="020F0502020204030204" pitchFamily="34" charset="0"/>
              </a:rPr>
              <a:t> </a:t>
            </a:r>
            <a:r>
              <a:rPr lang="en-CA" sz="1000" strike="noStrike" dirty="0" err="1">
                <a:effectLst/>
                <a:ea typeface="Calibri" panose="020F0502020204030204" pitchFamily="34" charset="0"/>
              </a:rPr>
              <a:t>comptant</a:t>
            </a:r>
            <a:r>
              <a:rPr lang="en-CA" sz="1000" strike="noStrike" dirty="0">
                <a:effectLst/>
                <a:ea typeface="Calibri" panose="020F0502020204030204" pitchFamily="34" charset="0"/>
              </a:rPr>
              <a:t> les </a:t>
            </a:r>
            <a:r>
              <a:rPr lang="en-CA" sz="1000" strike="noStrike" dirty="0" err="1">
                <a:effectLst/>
                <a:ea typeface="Calibri" panose="020F0502020204030204" pitchFamily="34" charset="0"/>
              </a:rPr>
              <a:t>dommages</a:t>
            </a:r>
            <a:r>
              <a:rPr lang="en-CA" sz="1000" strike="noStrike" dirty="0">
                <a:effectLst/>
                <a:ea typeface="Calibri" panose="020F0502020204030204" pitchFamily="34" charset="0"/>
              </a:rPr>
              <a:t> </a:t>
            </a:r>
            <a:r>
              <a:rPr lang="en-CA" sz="1000" strike="noStrike" dirty="0" err="1">
                <a:effectLst/>
                <a:ea typeface="Calibri" panose="020F0502020204030204" pitchFamily="34" charset="0"/>
              </a:rPr>
              <a:t>infligés</a:t>
            </a:r>
            <a:r>
              <a:rPr lang="en-CA" sz="1000" strike="noStrike" dirty="0">
                <a:effectLst/>
                <a:ea typeface="Calibri" panose="020F0502020204030204" pitchFamily="34" charset="0"/>
              </a:rPr>
              <a:t> aux </a:t>
            </a:r>
            <a:r>
              <a:rPr lang="en-CA" sz="1000" strike="noStrike" dirty="0" err="1">
                <a:effectLst/>
                <a:ea typeface="Calibri" panose="020F0502020204030204" pitchFamily="34" charset="0"/>
              </a:rPr>
              <a:t>entreprises</a:t>
            </a:r>
            <a:r>
              <a:rPr lang="en-CA" sz="1000" strike="noStrike" dirty="0">
                <a:effectLst/>
                <a:ea typeface="Calibri" panose="020F0502020204030204" pitchFamily="34" charset="0"/>
              </a:rPr>
              <a:t>, aux </a:t>
            </a:r>
            <a:r>
              <a:rPr lang="en-CA" sz="1000" strike="noStrike" dirty="0" err="1">
                <a:effectLst/>
                <a:ea typeface="Calibri" panose="020F0502020204030204" pitchFamily="34" charset="0"/>
              </a:rPr>
              <a:t>résidences</a:t>
            </a:r>
            <a:r>
              <a:rPr lang="en-CA" sz="1000" strike="noStrike" dirty="0">
                <a:effectLst/>
                <a:ea typeface="Calibri" panose="020F0502020204030204" pitchFamily="34" charset="0"/>
              </a:rPr>
              <a:t> et aux infrastructures, nous </a:t>
            </a:r>
            <a:r>
              <a:rPr lang="en-CA" sz="1000" strike="noStrike" dirty="0" err="1">
                <a:effectLst/>
                <a:ea typeface="Calibri" panose="020F0502020204030204" pitchFamily="34" charset="0"/>
              </a:rPr>
              <a:t>constatons</a:t>
            </a:r>
            <a:r>
              <a:rPr lang="en-CA" sz="1000" strike="noStrike" dirty="0">
                <a:effectLst/>
                <a:ea typeface="Calibri" panose="020F0502020204030204" pitchFamily="34" charset="0"/>
              </a:rPr>
              <a:t> que les </a:t>
            </a:r>
            <a:r>
              <a:rPr lang="en-CA" sz="1000" strike="noStrike" dirty="0" err="1">
                <a:effectLst/>
                <a:ea typeface="Calibri" panose="020F0502020204030204" pitchFamily="34" charset="0"/>
              </a:rPr>
              <a:t>inondations</a:t>
            </a:r>
            <a:r>
              <a:rPr lang="en-CA" sz="1000" strike="noStrike" dirty="0">
                <a:effectLst/>
                <a:ea typeface="Calibri" panose="020F0502020204030204" pitchFamily="34" charset="0"/>
              </a:rPr>
              <a:t> </a:t>
            </a:r>
            <a:r>
              <a:rPr lang="en-CA" sz="1000" strike="noStrike" dirty="0" err="1">
                <a:effectLst/>
                <a:ea typeface="Calibri" panose="020F0502020204030204" pitchFamily="34" charset="0"/>
              </a:rPr>
              <a:t>ont</a:t>
            </a:r>
            <a:r>
              <a:rPr lang="en-CA" sz="1000" strike="noStrike" dirty="0">
                <a:effectLst/>
                <a:ea typeface="Calibri" panose="020F0502020204030204" pitchFamily="34" charset="0"/>
              </a:rPr>
              <a:t> </a:t>
            </a:r>
            <a:r>
              <a:rPr lang="en-CA" sz="1000" strike="noStrike" dirty="0" err="1">
                <a:effectLst/>
                <a:ea typeface="Calibri" panose="020F0502020204030204" pitchFamily="34" charset="0"/>
              </a:rPr>
              <a:t>causé</a:t>
            </a:r>
            <a:r>
              <a:rPr lang="en-CA" sz="1000" strike="noStrike" dirty="0">
                <a:effectLst/>
                <a:ea typeface="Calibri" panose="020F0502020204030204" pitchFamily="34" charset="0"/>
              </a:rPr>
              <a:t> </a:t>
            </a:r>
            <a:r>
              <a:rPr lang="en-CA" sz="1000" strike="noStrike" dirty="0" err="1">
                <a:effectLst/>
                <a:ea typeface="Calibri" panose="020F0502020204030204" pitchFamily="34" charset="0"/>
              </a:rPr>
              <a:t>tous</a:t>
            </a:r>
            <a:r>
              <a:rPr lang="en-CA" sz="1000" strike="noStrike" dirty="0">
                <a:effectLst/>
                <a:ea typeface="Calibri" panose="020F0502020204030204" pitchFamily="34" charset="0"/>
              </a:rPr>
              <a:t> les </a:t>
            </a:r>
            <a:r>
              <a:rPr lang="en-CA" sz="1000" strike="noStrike" dirty="0" err="1">
                <a:effectLst/>
                <a:ea typeface="Calibri" panose="020F0502020204030204" pitchFamily="34" charset="0"/>
              </a:rPr>
              <a:t>ans</a:t>
            </a:r>
            <a:r>
              <a:rPr lang="en-CA" sz="1000" strike="noStrike" dirty="0">
                <a:effectLst/>
                <a:ea typeface="Calibri" panose="020F0502020204030204" pitchFamily="34" charset="0"/>
              </a:rPr>
              <a:t> des </a:t>
            </a:r>
            <a:r>
              <a:rPr lang="en-CA" sz="1000" strike="noStrike" dirty="0" err="1">
                <a:effectLst/>
                <a:ea typeface="Calibri" panose="020F0502020204030204" pitchFamily="34" charset="0"/>
              </a:rPr>
              <a:t>dommages</a:t>
            </a:r>
            <a:r>
              <a:rPr lang="en-CA" sz="1000" strike="noStrike" dirty="0">
                <a:effectLst/>
                <a:ea typeface="Calibri" panose="020F0502020204030204" pitchFamily="34" charset="0"/>
              </a:rPr>
              <a:t> </a:t>
            </a:r>
            <a:r>
              <a:rPr lang="en-CA" sz="1000" strike="noStrike" dirty="0" err="1">
                <a:effectLst/>
                <a:ea typeface="Calibri" panose="020F0502020204030204" pitchFamily="34" charset="0"/>
              </a:rPr>
              <a:t>matériels</a:t>
            </a:r>
            <a:r>
              <a:rPr lang="en-CA" sz="1000" strike="noStrike" dirty="0">
                <a:effectLst/>
                <a:ea typeface="Calibri" panose="020F0502020204030204" pitchFamily="34" charset="0"/>
              </a:rPr>
              <a:t> </a:t>
            </a:r>
            <a:r>
              <a:rPr lang="en-CA" sz="1000" strike="noStrike" dirty="0" err="1">
                <a:effectLst/>
                <a:ea typeface="Calibri" panose="020F0502020204030204" pitchFamily="34" charset="0"/>
              </a:rPr>
              <a:t>s’élevant</a:t>
            </a:r>
            <a:r>
              <a:rPr lang="en-CA" sz="1000" strike="noStrike" dirty="0">
                <a:effectLst/>
                <a:ea typeface="Calibri" panose="020F0502020204030204" pitchFamily="34" charset="0"/>
              </a:rPr>
              <a:t> à environ 1,5 milliard de dollars à </a:t>
            </a:r>
            <a:r>
              <a:rPr lang="en-CA" sz="1000" strike="noStrike" dirty="0" err="1">
                <a:effectLst/>
                <a:ea typeface="Calibri" panose="020F0502020204030204" pitchFamily="34" charset="0"/>
              </a:rPr>
              <a:t>l’échelle</a:t>
            </a:r>
            <a:r>
              <a:rPr lang="en-CA" sz="1000" strike="noStrike" dirty="0">
                <a:effectLst/>
                <a:ea typeface="Calibri" panose="020F0502020204030204" pitchFamily="34" charset="0"/>
              </a:rPr>
              <a:t> du pays.</a:t>
            </a:r>
            <a:endParaRPr lang="en-US" sz="1000" dirty="0">
              <a:solidFill>
                <a:schemeClr val="tx1"/>
              </a:solidFill>
            </a:endParaRPr>
          </a:p>
          <a:p>
            <a:pPr marL="171450" indent="-171450">
              <a:buFont typeface="Arial" panose="020B0604020202020204" pitchFamily="34" charset="0"/>
              <a:buChar char="•"/>
            </a:pPr>
            <a:endParaRPr lang="en-US" sz="1000" b="0" dirty="0">
              <a:cs typeface="Arial" panose="020B0604020202020204" pitchFamily="34" charset="0"/>
            </a:endParaRPr>
          </a:p>
          <a:p>
            <a:endParaRPr lang="en-US" sz="1000" dirty="0">
              <a:cs typeface="Arial" panose="020B060402020202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defRPr/>
            </a:pPr>
            <a:r>
              <a:rPr lang="en-US" sz="1000" dirty="0">
                <a:cs typeface="Arial" panose="020B0604020202020204" pitchFamily="34" charset="0"/>
              </a:rPr>
              <a:t>Sources: </a:t>
            </a:r>
          </a:p>
          <a:p>
            <a:r>
              <a:rPr lang="en-CA" sz="1000" kern="100" baseline="30000" dirty="0">
                <a:effectLst/>
                <a:ea typeface="Calibri" panose="020F0502020204030204" pitchFamily="34" charset="0"/>
                <a:cs typeface="Times New Roman" panose="02020603050405020304" pitchFamily="18" charset="0"/>
              </a:rPr>
              <a:t>1 </a:t>
            </a:r>
            <a:r>
              <a:rPr lang="en-CA" sz="1000" kern="100" dirty="0">
                <a:cs typeface="Times New Roman" panose="02020603050405020304" pitchFamily="18" charset="0"/>
              </a:rPr>
              <a:t> </a:t>
            </a:r>
            <a:r>
              <a:rPr lang="en-CA" sz="1000" kern="100" dirty="0" err="1">
                <a:cs typeface="Times New Roman" panose="02020603050405020304" pitchFamily="18" charset="0"/>
              </a:rPr>
              <a:t>Sécurité</a:t>
            </a:r>
            <a:r>
              <a:rPr lang="en-CA" sz="1000" kern="100" dirty="0">
                <a:cs typeface="Times New Roman" panose="02020603050405020304" pitchFamily="18" charset="0"/>
              </a:rPr>
              <a:t> </a:t>
            </a:r>
            <a:r>
              <a:rPr lang="en-CA" sz="1000" kern="100" dirty="0" err="1">
                <a:cs typeface="Times New Roman" panose="02020603050405020304" pitchFamily="18" charset="0"/>
              </a:rPr>
              <a:t>publique</a:t>
            </a:r>
            <a:r>
              <a:rPr lang="en-CA" sz="1000" kern="100" dirty="0">
                <a:cs typeface="Times New Roman" panose="02020603050405020304" pitchFamily="18" charset="0"/>
              </a:rPr>
              <a:t> Canada (2019). Début de </a:t>
            </a:r>
            <a:r>
              <a:rPr lang="en-CA" sz="1000" kern="100" dirty="0" err="1">
                <a:cs typeface="Times New Roman" panose="02020603050405020304" pitchFamily="18" charset="0"/>
              </a:rPr>
              <a:t>l’introduction</a:t>
            </a:r>
            <a:r>
              <a:rPr lang="en-CA" sz="1000" kern="100" dirty="0">
                <a:cs typeface="Times New Roman" panose="02020603050405020304" pitchFamily="18" charset="0"/>
              </a:rPr>
              <a:t> de la « </a:t>
            </a:r>
            <a:r>
              <a:rPr lang="en-CA" sz="1000" kern="100" dirty="0" err="1">
                <a:cs typeface="Times New Roman" panose="02020603050405020304" pitchFamily="18" charset="0"/>
              </a:rPr>
              <a:t>Stratégie</a:t>
            </a:r>
            <a:r>
              <a:rPr lang="en-CA" sz="1000" kern="100" dirty="0">
                <a:cs typeface="Times New Roman" panose="02020603050405020304" pitchFamily="18" charset="0"/>
              </a:rPr>
              <a:t> de </a:t>
            </a:r>
            <a:r>
              <a:rPr lang="en-CA" sz="1000" kern="100" dirty="0" err="1">
                <a:cs typeface="Times New Roman" panose="02020603050405020304" pitchFamily="18" charset="0"/>
              </a:rPr>
              <a:t>sécurité</a:t>
            </a:r>
            <a:r>
              <a:rPr lang="en-CA" sz="1000" kern="100" dirty="0">
                <a:cs typeface="Times New Roman" panose="02020603050405020304" pitchFamily="18" charset="0"/>
              </a:rPr>
              <a:t> civile pour le Canada : </a:t>
            </a:r>
            <a:r>
              <a:rPr lang="en-CA" sz="1000" kern="100" dirty="0" err="1">
                <a:cs typeface="Times New Roman" panose="02020603050405020304" pitchFamily="18" charset="0"/>
              </a:rPr>
              <a:t>Vers</a:t>
            </a:r>
            <a:r>
              <a:rPr lang="en-CA" sz="1000" kern="100" dirty="0">
                <a:cs typeface="Times New Roman" panose="02020603050405020304" pitchFamily="18" charset="0"/>
              </a:rPr>
              <a:t> un 2030 </a:t>
            </a:r>
            <a:r>
              <a:rPr lang="en-CA" sz="1000" kern="100" dirty="0" err="1">
                <a:cs typeface="Times New Roman" panose="02020603050405020304" pitchFamily="18" charset="0"/>
              </a:rPr>
              <a:t>marqué</a:t>
            </a:r>
            <a:r>
              <a:rPr lang="en-CA" sz="1000" kern="100" dirty="0">
                <a:cs typeface="Times New Roman" panose="02020603050405020304" pitchFamily="18" charset="0"/>
              </a:rPr>
              <a:t> par la </a:t>
            </a:r>
            <a:r>
              <a:rPr lang="en-CA" sz="1000" kern="100" dirty="0" err="1">
                <a:cs typeface="Times New Roman" panose="02020603050405020304" pitchFamily="18" charset="0"/>
              </a:rPr>
              <a:t>résilience</a:t>
            </a:r>
            <a:r>
              <a:rPr lang="en-CA" sz="1000" kern="100" dirty="0">
                <a:cs typeface="Times New Roman" panose="02020603050405020304" pitchFamily="18" charset="0"/>
              </a:rPr>
              <a:t> ». </a:t>
            </a:r>
          </a:p>
          <a:p>
            <a:r>
              <a:rPr lang="en-CA" sz="1000" kern="100" dirty="0">
                <a:effectLst/>
                <a:ea typeface="Calibri" panose="020F0502020204030204" pitchFamily="34" charset="0"/>
                <a:cs typeface="Times New Roman" panose="02020603050405020304" pitchFamily="18" charset="0"/>
              </a:rPr>
              <a:t>Base de données </a:t>
            </a:r>
            <a:r>
              <a:rPr lang="en-CA" sz="1000" kern="100" dirty="0" err="1">
                <a:effectLst/>
                <a:ea typeface="Calibri" panose="020F0502020204030204" pitchFamily="34" charset="0"/>
                <a:cs typeface="Times New Roman" panose="02020603050405020304" pitchFamily="18" charset="0"/>
              </a:rPr>
              <a:t>canadienne</a:t>
            </a:r>
            <a:r>
              <a:rPr lang="en-CA" sz="1000" kern="100" dirty="0">
                <a:effectLst/>
                <a:ea typeface="Calibri" panose="020F0502020204030204" pitchFamily="34" charset="0"/>
                <a:cs typeface="Times New Roman" panose="02020603050405020304" pitchFamily="18" charset="0"/>
              </a:rPr>
              <a:t> sur les catastrophes (securitepublique.gc.ca)</a:t>
            </a:r>
          </a:p>
          <a:p>
            <a:r>
              <a:rPr lang="en-CA" sz="1000" kern="100" dirty="0">
                <a:effectLst/>
                <a:ea typeface="Calibri" panose="020F0502020204030204" pitchFamily="34" charset="0"/>
                <a:cs typeface="Times New Roman" panose="02020603050405020304" pitchFamily="18" charset="0"/>
              </a:rPr>
              <a:t> </a:t>
            </a:r>
          </a:p>
          <a:p>
            <a:pPr>
              <a:lnSpc>
                <a:spcPct val="107000"/>
              </a:lnSpc>
              <a:spcAft>
                <a:spcPts val="1500"/>
              </a:spcAft>
            </a:pPr>
            <a:r>
              <a:rPr lang="en-CA" sz="1000" kern="100" baseline="30000" dirty="0">
                <a:cs typeface="Times New Roman" panose="02020603050405020304" pitchFamily="18" charset="0"/>
              </a:rPr>
              <a:t>2</a:t>
            </a:r>
            <a:r>
              <a:rPr lang="en-CA" sz="1000" kern="100" dirty="0">
                <a:cs typeface="Times New Roman" panose="02020603050405020304" pitchFamily="18" charset="0"/>
              </a:rPr>
              <a:t>  Bureau </a:t>
            </a:r>
            <a:r>
              <a:rPr lang="en-CA" sz="1000" kern="100" dirty="0" err="1">
                <a:cs typeface="Times New Roman" panose="02020603050405020304" pitchFamily="18" charset="0"/>
              </a:rPr>
              <a:t>d’assurance</a:t>
            </a:r>
            <a:r>
              <a:rPr lang="en-CA" sz="1000" kern="100" dirty="0">
                <a:cs typeface="Times New Roman" panose="02020603050405020304" pitchFamily="18" charset="0"/>
              </a:rPr>
              <a:t> du Canada (2023). Les </a:t>
            </a:r>
            <a:r>
              <a:rPr lang="en-CA" sz="1000" kern="100" dirty="0" err="1">
                <a:cs typeface="Times New Roman" panose="02020603050405020304" pitchFamily="18" charset="0"/>
              </a:rPr>
              <a:t>événements</a:t>
            </a:r>
            <a:r>
              <a:rPr lang="en-CA" sz="1000" kern="100" dirty="0">
                <a:cs typeface="Times New Roman" panose="02020603050405020304" pitchFamily="18" charset="0"/>
              </a:rPr>
              <a:t> </a:t>
            </a:r>
            <a:r>
              <a:rPr lang="en-CA" sz="1000" kern="100" dirty="0" err="1">
                <a:cs typeface="Times New Roman" panose="02020603050405020304" pitchFamily="18" charset="0"/>
              </a:rPr>
              <a:t>météorologiques</a:t>
            </a:r>
            <a:r>
              <a:rPr lang="en-CA" sz="1000" kern="100" dirty="0">
                <a:cs typeface="Times New Roman" panose="02020603050405020304" pitchFamily="18" charset="0"/>
              </a:rPr>
              <a:t> graves </a:t>
            </a:r>
            <a:r>
              <a:rPr lang="en-CA" sz="1000" kern="100" dirty="0" err="1">
                <a:cs typeface="Times New Roman" panose="02020603050405020304" pitchFamily="18" charset="0"/>
              </a:rPr>
              <a:t>en</a:t>
            </a:r>
            <a:r>
              <a:rPr lang="en-CA" sz="1000" kern="100" dirty="0">
                <a:cs typeface="Times New Roman" panose="02020603050405020304" pitchFamily="18" charset="0"/>
              </a:rPr>
              <a:t> 2022 </a:t>
            </a:r>
            <a:r>
              <a:rPr lang="en-CA" sz="1000" kern="100" dirty="0" err="1">
                <a:cs typeface="Times New Roman" panose="02020603050405020304" pitchFamily="18" charset="0"/>
              </a:rPr>
              <a:t>ont</a:t>
            </a:r>
            <a:r>
              <a:rPr lang="en-CA" sz="1000" kern="100" dirty="0">
                <a:cs typeface="Times New Roman" panose="02020603050405020304" pitchFamily="18" charset="0"/>
              </a:rPr>
              <a:t> </a:t>
            </a:r>
            <a:r>
              <a:rPr lang="en-CA" sz="1000" kern="100" dirty="0" err="1">
                <a:cs typeface="Times New Roman" panose="02020603050405020304" pitchFamily="18" charset="0"/>
              </a:rPr>
              <a:t>causé</a:t>
            </a:r>
            <a:r>
              <a:rPr lang="en-CA" sz="1000" kern="100" dirty="0">
                <a:cs typeface="Times New Roman" panose="02020603050405020304" pitchFamily="18" charset="0"/>
              </a:rPr>
              <a:t> des </a:t>
            </a:r>
            <a:r>
              <a:rPr lang="en-CA" sz="1000" kern="100" dirty="0" err="1">
                <a:cs typeface="Times New Roman" panose="02020603050405020304" pitchFamily="18" charset="0"/>
              </a:rPr>
              <a:t>pertes</a:t>
            </a:r>
            <a:r>
              <a:rPr lang="en-CA" sz="1000" kern="100" dirty="0">
                <a:cs typeface="Times New Roman" panose="02020603050405020304" pitchFamily="18" charset="0"/>
              </a:rPr>
              <a:t> </a:t>
            </a:r>
            <a:r>
              <a:rPr lang="en-CA" sz="1000" kern="100" dirty="0" err="1">
                <a:cs typeface="Times New Roman" panose="02020603050405020304" pitchFamily="18" charset="0"/>
              </a:rPr>
              <a:t>assurables</a:t>
            </a:r>
            <a:r>
              <a:rPr lang="en-CA" sz="1000" kern="100" dirty="0">
                <a:cs typeface="Times New Roman" panose="02020603050405020304" pitchFamily="18" charset="0"/>
              </a:rPr>
              <a:t> </a:t>
            </a:r>
            <a:r>
              <a:rPr lang="en-CA" sz="1000" kern="100" dirty="0" err="1">
                <a:cs typeface="Times New Roman" panose="02020603050405020304" pitchFamily="18" charset="0"/>
              </a:rPr>
              <a:t>d’une</a:t>
            </a:r>
            <a:r>
              <a:rPr lang="en-CA" sz="1000" kern="100" dirty="0">
                <a:cs typeface="Times New Roman" panose="02020603050405020304" pitchFamily="18" charset="0"/>
              </a:rPr>
              <a:t> </a:t>
            </a:r>
            <a:r>
              <a:rPr lang="en-CA" sz="1000" kern="100" dirty="0" err="1">
                <a:cs typeface="Times New Roman" panose="02020603050405020304" pitchFamily="18" charset="0"/>
              </a:rPr>
              <a:t>valeur</a:t>
            </a:r>
            <a:r>
              <a:rPr lang="en-CA" sz="1000" kern="100" dirty="0">
                <a:cs typeface="Times New Roman" panose="02020603050405020304" pitchFamily="18" charset="0"/>
              </a:rPr>
              <a:t> de 3,1 milliards de dollars, </a:t>
            </a:r>
            <a:r>
              <a:rPr lang="en-CA" sz="1000" kern="100" dirty="0" err="1">
                <a:cs typeface="Times New Roman" panose="02020603050405020304" pitchFamily="18" charset="0"/>
              </a:rPr>
              <a:t>ce</a:t>
            </a:r>
            <a:r>
              <a:rPr lang="en-CA" sz="1000" kern="100" dirty="0">
                <a:cs typeface="Times New Roman" panose="02020603050405020304" pitchFamily="18" charset="0"/>
              </a:rPr>
              <a:t> qui place </a:t>
            </a:r>
            <a:r>
              <a:rPr lang="en-CA" sz="1000" kern="100" dirty="0" err="1">
                <a:cs typeface="Times New Roman" panose="02020603050405020304" pitchFamily="18" charset="0"/>
              </a:rPr>
              <a:t>cette</a:t>
            </a:r>
            <a:r>
              <a:rPr lang="en-CA" sz="1000" kern="100" dirty="0">
                <a:cs typeface="Times New Roman" panose="02020603050405020304" pitchFamily="18" charset="0"/>
              </a:rPr>
              <a:t> </a:t>
            </a:r>
            <a:r>
              <a:rPr lang="en-CA" sz="1000" kern="100" dirty="0" err="1">
                <a:cs typeface="Times New Roman" panose="02020603050405020304" pitchFamily="18" charset="0"/>
              </a:rPr>
              <a:t>année</a:t>
            </a:r>
            <a:r>
              <a:rPr lang="en-CA" sz="1000" kern="100" dirty="0">
                <a:cs typeface="Times New Roman" panose="02020603050405020304" pitchFamily="18" charset="0"/>
              </a:rPr>
              <a:t> au </a:t>
            </a:r>
            <a:r>
              <a:rPr lang="en-CA" sz="1000" kern="100" dirty="0" err="1">
                <a:cs typeface="Times New Roman" panose="02020603050405020304" pitchFamily="18" charset="0"/>
              </a:rPr>
              <a:t>troisième</a:t>
            </a:r>
            <a:r>
              <a:rPr lang="en-CA" sz="1000" kern="100" dirty="0">
                <a:cs typeface="Times New Roman" panose="02020603050405020304" pitchFamily="18" charset="0"/>
              </a:rPr>
              <a:t> rang des </a:t>
            </a:r>
            <a:r>
              <a:rPr lang="en-CA" sz="1000" kern="100" dirty="0" err="1">
                <a:cs typeface="Times New Roman" panose="02020603050405020304" pitchFamily="18" charset="0"/>
              </a:rPr>
              <a:t>pires</a:t>
            </a:r>
            <a:r>
              <a:rPr lang="en-CA" sz="1000" kern="100" dirty="0">
                <a:cs typeface="Times New Roman" panose="02020603050405020304" pitchFamily="18" charset="0"/>
              </a:rPr>
              <a:t> </a:t>
            </a:r>
            <a:r>
              <a:rPr lang="en-CA" sz="1000" kern="100" dirty="0" err="1">
                <a:cs typeface="Times New Roman" panose="02020603050405020304" pitchFamily="18" charset="0"/>
              </a:rPr>
              <a:t>bilans</a:t>
            </a:r>
            <a:r>
              <a:rPr lang="en-CA" sz="1000" kern="100" dirty="0">
                <a:cs typeface="Times New Roman" panose="02020603050405020304" pitchFamily="18" charset="0"/>
              </a:rPr>
              <a:t> </a:t>
            </a:r>
            <a:r>
              <a:rPr lang="en-CA" sz="1000" kern="100" dirty="0" err="1">
                <a:cs typeface="Times New Roman" panose="02020603050405020304" pitchFamily="18" charset="0"/>
              </a:rPr>
              <a:t>enregistrés</a:t>
            </a:r>
            <a:r>
              <a:rPr lang="en-CA" sz="1000" kern="100" dirty="0">
                <a:cs typeface="Times New Roman" panose="02020603050405020304" pitchFamily="18" charset="0"/>
              </a:rPr>
              <a:t> de </a:t>
            </a:r>
            <a:r>
              <a:rPr lang="en-CA" sz="1000" kern="100" dirty="0" err="1">
                <a:cs typeface="Times New Roman" panose="02020603050405020304" pitchFamily="18" charset="0"/>
              </a:rPr>
              <a:t>l’histoire</a:t>
            </a:r>
            <a:r>
              <a:rPr lang="en-CA" sz="1000" kern="100" dirty="0">
                <a:cs typeface="Times New Roman" panose="02020603050405020304" pitchFamily="18" charset="0"/>
              </a:rPr>
              <a:t> du pays. (traduction libre) </a:t>
            </a:r>
          </a:p>
          <a:p>
            <a:r>
              <a:rPr lang="en-CA" sz="1000" kern="100" baseline="30000" dirty="0">
                <a:cs typeface="Times New Roman" panose="02020603050405020304" pitchFamily="18" charset="0"/>
              </a:rPr>
              <a:t>3</a:t>
            </a:r>
            <a:r>
              <a:rPr lang="en-CA" sz="1000" kern="100" dirty="0">
                <a:cs typeface="Times New Roman" panose="02020603050405020304" pitchFamily="18" charset="0"/>
              </a:rPr>
              <a:t>  </a:t>
            </a:r>
            <a:r>
              <a:rPr lang="en-CA" sz="1000" kern="100" dirty="0" err="1">
                <a:cs typeface="Times New Roman" panose="02020603050405020304" pitchFamily="18" charset="0"/>
              </a:rPr>
              <a:t>Sécurité</a:t>
            </a:r>
            <a:r>
              <a:rPr lang="en-CA" sz="1000" kern="100" dirty="0">
                <a:cs typeface="Times New Roman" panose="02020603050405020304" pitchFamily="18" charset="0"/>
              </a:rPr>
              <a:t> </a:t>
            </a:r>
            <a:r>
              <a:rPr lang="en-CA" sz="1000" kern="100" dirty="0" err="1">
                <a:cs typeface="Times New Roman" panose="02020603050405020304" pitchFamily="18" charset="0"/>
              </a:rPr>
              <a:t>publique</a:t>
            </a:r>
            <a:r>
              <a:rPr lang="en-CA" sz="1000" kern="100" dirty="0">
                <a:cs typeface="Times New Roman" panose="02020603050405020304" pitchFamily="18" charset="0"/>
              </a:rPr>
              <a:t> Canada (2022). </a:t>
            </a:r>
            <a:r>
              <a:rPr lang="en-CA" sz="1000" kern="100" dirty="0" err="1">
                <a:cs typeface="Times New Roman" panose="02020603050405020304" pitchFamily="18" charset="0"/>
              </a:rPr>
              <a:t>S'adapter</a:t>
            </a:r>
            <a:r>
              <a:rPr lang="en-CA" sz="1000" kern="100" dirty="0">
                <a:cs typeface="Times New Roman" panose="02020603050405020304" pitchFamily="18" charset="0"/>
              </a:rPr>
              <a:t> à la </a:t>
            </a:r>
            <a:r>
              <a:rPr lang="en-CA" sz="1000" kern="100" dirty="0" err="1">
                <a:cs typeface="Times New Roman" panose="02020603050405020304" pitchFamily="18" charset="0"/>
              </a:rPr>
              <a:t>hausse</a:t>
            </a:r>
            <a:r>
              <a:rPr lang="en-CA" sz="1000" kern="100" dirty="0">
                <a:cs typeface="Times New Roman" panose="02020603050405020304" pitchFamily="18" charset="0"/>
              </a:rPr>
              <a:t> des </a:t>
            </a:r>
            <a:r>
              <a:rPr lang="en-CA" sz="1000" kern="100" dirty="0" err="1">
                <a:cs typeface="Times New Roman" panose="02020603050405020304" pitchFamily="18" charset="0"/>
              </a:rPr>
              <a:t>risques</a:t>
            </a:r>
            <a:r>
              <a:rPr lang="en-CA" sz="1000" kern="100" dirty="0">
                <a:cs typeface="Times New Roman" panose="02020603050405020304" pitchFamily="18" charset="0"/>
              </a:rPr>
              <a:t> </a:t>
            </a:r>
            <a:r>
              <a:rPr lang="en-CA" sz="1000" kern="100" dirty="0" err="1">
                <a:cs typeface="Times New Roman" panose="02020603050405020304" pitchFamily="18" charset="0"/>
              </a:rPr>
              <a:t>d'inondation</a:t>
            </a:r>
            <a:r>
              <a:rPr lang="en-CA" sz="1000" kern="100" dirty="0">
                <a:cs typeface="Times New Roman" panose="02020603050405020304" pitchFamily="18" charset="0"/>
              </a:rPr>
              <a:t> : Une analyse des solutions </a:t>
            </a:r>
            <a:r>
              <a:rPr lang="en-CA" sz="1000" kern="100" dirty="0" err="1">
                <a:cs typeface="Times New Roman" panose="02020603050405020304" pitchFamily="18" charset="0"/>
              </a:rPr>
              <a:t>d'assurance</a:t>
            </a:r>
            <a:r>
              <a:rPr lang="en-CA" sz="1000" kern="100" dirty="0">
                <a:cs typeface="Times New Roman" panose="02020603050405020304" pitchFamily="18" charset="0"/>
              </a:rPr>
              <a:t> pour le Canada.  Un rapport du Groupe de travail sur </a:t>
            </a:r>
            <a:r>
              <a:rPr lang="en-CA" sz="1000" kern="100" dirty="0" err="1">
                <a:cs typeface="Times New Roman" panose="02020603050405020304" pitchFamily="18" charset="0"/>
              </a:rPr>
              <a:t>l'assurance</a:t>
            </a:r>
            <a:r>
              <a:rPr lang="en-CA" sz="1000" kern="100" dirty="0">
                <a:cs typeface="Times New Roman" panose="02020603050405020304" pitchFamily="18" charset="0"/>
              </a:rPr>
              <a:t> </a:t>
            </a:r>
            <a:r>
              <a:rPr lang="en-CA" sz="1000" kern="100" dirty="0" err="1">
                <a:cs typeface="Times New Roman" panose="02020603050405020304" pitchFamily="18" charset="0"/>
              </a:rPr>
              <a:t>contre</a:t>
            </a:r>
            <a:r>
              <a:rPr lang="en-CA" sz="1000" kern="100" dirty="0">
                <a:cs typeface="Times New Roman" panose="02020603050405020304" pitchFamily="18" charset="0"/>
              </a:rPr>
              <a:t> les </a:t>
            </a:r>
            <a:r>
              <a:rPr lang="en-CA" sz="1000" kern="100" dirty="0" err="1">
                <a:cs typeface="Times New Roman" panose="02020603050405020304" pitchFamily="18" charset="0"/>
              </a:rPr>
              <a:t>inondations</a:t>
            </a:r>
            <a:r>
              <a:rPr lang="en-CA" sz="1000" kern="100" dirty="0">
                <a:cs typeface="Times New Roman" panose="02020603050405020304" pitchFamily="18" charset="0"/>
              </a:rPr>
              <a:t> et </a:t>
            </a:r>
            <a:r>
              <a:rPr lang="en-CA" sz="1000" kern="100" dirty="0" err="1">
                <a:cs typeface="Times New Roman" panose="02020603050405020304" pitchFamily="18" charset="0"/>
              </a:rPr>
              <a:t>d'aide</a:t>
            </a:r>
            <a:r>
              <a:rPr lang="en-CA" sz="1000" kern="100" dirty="0">
                <a:cs typeface="Times New Roman" panose="02020603050405020304" pitchFamily="18" charset="0"/>
              </a:rPr>
              <a:t> à la </a:t>
            </a:r>
            <a:r>
              <a:rPr lang="en-CA" sz="1000" kern="100" dirty="0" err="1">
                <a:cs typeface="Times New Roman" panose="02020603050405020304" pitchFamily="18" charset="0"/>
              </a:rPr>
              <a:t>relocalisation</a:t>
            </a:r>
            <a:r>
              <a:rPr lang="en-CA" sz="1000" kern="100" dirty="0">
                <a:cs typeface="Times New Roman" panose="02020603050405020304" pitchFamily="18" charset="0"/>
              </a:rPr>
              <a:t> du Canada</a:t>
            </a:r>
          </a:p>
          <a:p>
            <a:r>
              <a:rPr lang="en-CA" sz="1000" kern="100" dirty="0">
                <a:cs typeface="Times New Roman" panose="02020603050405020304" pitchFamily="18" charset="0"/>
              </a:rPr>
              <a:t> </a:t>
            </a:r>
          </a:p>
          <a:p>
            <a:r>
              <a:rPr lang="en-CA" sz="1000" kern="100" baseline="30000" dirty="0">
                <a:cs typeface="Times New Roman" panose="02020603050405020304" pitchFamily="18" charset="0"/>
              </a:rPr>
              <a:t>4</a:t>
            </a:r>
            <a:r>
              <a:rPr lang="en-CA" sz="1000" kern="100" dirty="0">
                <a:cs typeface="Times New Roman" panose="02020603050405020304" pitchFamily="18" charset="0"/>
              </a:rPr>
              <a:t> </a:t>
            </a:r>
            <a:r>
              <a:rPr lang="en-CA" sz="1000" kern="100" dirty="0" err="1">
                <a:cs typeface="Times New Roman" panose="02020603050405020304" pitchFamily="18" charset="0"/>
              </a:rPr>
              <a:t>L'Institut</a:t>
            </a:r>
            <a:r>
              <a:rPr lang="en-CA" sz="1000" kern="100" dirty="0">
                <a:cs typeface="Times New Roman" panose="02020603050405020304" pitchFamily="18" charset="0"/>
              </a:rPr>
              <a:t> </a:t>
            </a:r>
            <a:r>
              <a:rPr lang="en-CA" sz="1000" kern="100" dirty="0" err="1">
                <a:cs typeface="Times New Roman" panose="02020603050405020304" pitchFamily="18" charset="0"/>
              </a:rPr>
              <a:t>climatique</a:t>
            </a:r>
            <a:r>
              <a:rPr lang="en-CA" sz="1000" kern="100" dirty="0">
                <a:cs typeface="Times New Roman" panose="02020603050405020304" pitchFamily="18" charset="0"/>
              </a:rPr>
              <a:t> du Canada (2022). Limiter les </a:t>
            </a:r>
            <a:r>
              <a:rPr lang="en-CA" sz="1000" kern="100" dirty="0" err="1">
                <a:cs typeface="Times New Roman" panose="02020603050405020304" pitchFamily="18" charset="0"/>
              </a:rPr>
              <a:t>dégâts</a:t>
            </a:r>
            <a:r>
              <a:rPr lang="en-CA" sz="1000" kern="100" dirty="0">
                <a:cs typeface="Times New Roman" panose="02020603050405020304" pitchFamily="18" charset="0"/>
              </a:rPr>
              <a:t> : </a:t>
            </a:r>
            <a:r>
              <a:rPr lang="en-CA" sz="1000" kern="100" dirty="0" err="1">
                <a:cs typeface="Times New Roman" panose="02020603050405020304" pitchFamily="18" charset="0"/>
              </a:rPr>
              <a:t>Réduire</a:t>
            </a:r>
            <a:r>
              <a:rPr lang="en-CA" sz="1000" kern="100" dirty="0">
                <a:cs typeface="Times New Roman" panose="02020603050405020304" pitchFamily="18" charset="0"/>
              </a:rPr>
              <a:t> les </a:t>
            </a:r>
            <a:r>
              <a:rPr lang="en-CA" sz="1000" kern="100" dirty="0" err="1">
                <a:cs typeface="Times New Roman" panose="02020603050405020304" pitchFamily="18" charset="0"/>
              </a:rPr>
              <a:t>coûts</a:t>
            </a:r>
            <a:r>
              <a:rPr lang="en-CA" sz="1000" kern="100" dirty="0">
                <a:cs typeface="Times New Roman" panose="02020603050405020304" pitchFamily="18" charset="0"/>
              </a:rPr>
              <a:t> des impacts </a:t>
            </a:r>
            <a:r>
              <a:rPr lang="en-CA" sz="1000" kern="100" dirty="0" err="1">
                <a:cs typeface="Times New Roman" panose="02020603050405020304" pitchFamily="18" charset="0"/>
              </a:rPr>
              <a:t>climatiques</a:t>
            </a:r>
            <a:r>
              <a:rPr lang="en-CA" sz="1000" kern="100" dirty="0">
                <a:cs typeface="Times New Roman" panose="02020603050405020304" pitchFamily="18" charset="0"/>
              </a:rPr>
              <a:t> pour le Canada. Page 14.</a:t>
            </a:r>
          </a:p>
          <a:p>
            <a:r>
              <a:rPr lang="en-CA" sz="1000" kern="100" dirty="0">
                <a:cs typeface="Times New Roman" panose="02020603050405020304" pitchFamily="18" charset="0"/>
              </a:rPr>
              <a:t> </a:t>
            </a:r>
          </a:p>
          <a:p>
            <a:pPr>
              <a:lnSpc>
                <a:spcPct val="107000"/>
              </a:lnSpc>
              <a:spcAft>
                <a:spcPts val="1500"/>
              </a:spcAft>
            </a:pPr>
            <a:r>
              <a:rPr lang="en-CA" sz="1000" kern="100" baseline="30000" dirty="0">
                <a:cs typeface="Times New Roman" panose="02020603050405020304" pitchFamily="18" charset="0"/>
              </a:rPr>
              <a:t>5</a:t>
            </a:r>
            <a:r>
              <a:rPr lang="en-CA" sz="1000" kern="100" dirty="0">
                <a:cs typeface="Times New Roman" panose="02020603050405020304" pitchFamily="18" charset="0"/>
              </a:rPr>
              <a:t> </a:t>
            </a:r>
            <a:r>
              <a:rPr lang="en-CA" sz="1000" kern="100" dirty="0" err="1">
                <a:cs typeface="Times New Roman" panose="02020603050405020304" pitchFamily="18" charset="0"/>
              </a:rPr>
              <a:t>L'Institut</a:t>
            </a:r>
            <a:r>
              <a:rPr lang="en-CA" sz="1000" kern="100" dirty="0">
                <a:cs typeface="Times New Roman" panose="02020603050405020304" pitchFamily="18" charset="0"/>
              </a:rPr>
              <a:t> </a:t>
            </a:r>
            <a:r>
              <a:rPr lang="en-CA" sz="1000" kern="100" dirty="0" err="1">
                <a:cs typeface="Times New Roman" panose="02020603050405020304" pitchFamily="18" charset="0"/>
              </a:rPr>
              <a:t>climatique</a:t>
            </a:r>
            <a:r>
              <a:rPr lang="en-CA" sz="1000" kern="100" dirty="0">
                <a:cs typeface="Times New Roman" panose="02020603050405020304" pitchFamily="18" charset="0"/>
              </a:rPr>
              <a:t> du Canada (2022). Limiter les </a:t>
            </a:r>
            <a:r>
              <a:rPr lang="en-CA" sz="1000" kern="100" dirty="0" err="1">
                <a:cs typeface="Times New Roman" panose="02020603050405020304" pitchFamily="18" charset="0"/>
              </a:rPr>
              <a:t>dégâts</a:t>
            </a:r>
            <a:r>
              <a:rPr lang="en-CA" sz="1000" kern="100" dirty="0">
                <a:cs typeface="Times New Roman" panose="02020603050405020304" pitchFamily="18" charset="0"/>
              </a:rPr>
              <a:t> : </a:t>
            </a:r>
            <a:r>
              <a:rPr lang="en-CA" sz="1000" kern="100" dirty="0" err="1">
                <a:cs typeface="Times New Roman" panose="02020603050405020304" pitchFamily="18" charset="0"/>
              </a:rPr>
              <a:t>Réduire</a:t>
            </a:r>
            <a:r>
              <a:rPr lang="en-CA" sz="1000" kern="100" dirty="0">
                <a:cs typeface="Times New Roman" panose="02020603050405020304" pitchFamily="18" charset="0"/>
              </a:rPr>
              <a:t> les </a:t>
            </a:r>
            <a:r>
              <a:rPr lang="en-CA" sz="1000" kern="100" dirty="0" err="1">
                <a:cs typeface="Times New Roman" panose="02020603050405020304" pitchFamily="18" charset="0"/>
              </a:rPr>
              <a:t>coûts</a:t>
            </a:r>
            <a:r>
              <a:rPr lang="en-CA" sz="1000" kern="100" dirty="0">
                <a:cs typeface="Times New Roman" panose="02020603050405020304" pitchFamily="18" charset="0"/>
              </a:rPr>
              <a:t> des impacts </a:t>
            </a:r>
            <a:r>
              <a:rPr lang="en-CA" sz="1000" kern="100" dirty="0" err="1">
                <a:cs typeface="Times New Roman" panose="02020603050405020304" pitchFamily="18" charset="0"/>
              </a:rPr>
              <a:t>climatiques</a:t>
            </a:r>
            <a:r>
              <a:rPr lang="en-CA" sz="1000" kern="100" dirty="0">
                <a:cs typeface="Times New Roman" panose="02020603050405020304" pitchFamily="18" charset="0"/>
              </a:rPr>
              <a:t> pour le Canada. Page 75.</a:t>
            </a:r>
          </a:p>
          <a:p>
            <a:pPr>
              <a:lnSpc>
                <a:spcPct val="107000"/>
              </a:lnSpc>
              <a:spcAft>
                <a:spcPts val="1500"/>
              </a:spcAft>
            </a:pPr>
            <a:r>
              <a:rPr lang="en-CA" sz="1000" kern="100" baseline="30000" dirty="0">
                <a:cs typeface="Times New Roman" panose="02020603050405020304" pitchFamily="18" charset="0"/>
              </a:rPr>
              <a:t>6</a:t>
            </a:r>
            <a:r>
              <a:rPr lang="en-CA" sz="1000" kern="100" dirty="0">
                <a:cs typeface="Times New Roman" panose="02020603050405020304" pitchFamily="18" charset="0"/>
              </a:rPr>
              <a:t>  </a:t>
            </a:r>
            <a:r>
              <a:rPr lang="en-CA" sz="1000" kern="100" dirty="0" err="1">
                <a:cs typeface="Times New Roman" panose="02020603050405020304" pitchFamily="18" charset="0"/>
              </a:rPr>
              <a:t>L'Institut</a:t>
            </a:r>
            <a:r>
              <a:rPr lang="en-CA" sz="1000" kern="100" dirty="0">
                <a:cs typeface="Times New Roman" panose="02020603050405020304" pitchFamily="18" charset="0"/>
              </a:rPr>
              <a:t> </a:t>
            </a:r>
            <a:r>
              <a:rPr lang="en-CA" sz="1000" kern="100" dirty="0" err="1">
                <a:cs typeface="Times New Roman" panose="02020603050405020304" pitchFamily="18" charset="0"/>
              </a:rPr>
              <a:t>climatique</a:t>
            </a:r>
            <a:r>
              <a:rPr lang="en-CA" sz="1000" kern="100" dirty="0">
                <a:cs typeface="Times New Roman" panose="02020603050405020304" pitchFamily="18" charset="0"/>
              </a:rPr>
              <a:t> du Canada (2022). Limiter les </a:t>
            </a:r>
            <a:r>
              <a:rPr lang="en-CA" sz="1000" kern="100" dirty="0" err="1">
                <a:cs typeface="Times New Roman" panose="02020603050405020304" pitchFamily="18" charset="0"/>
              </a:rPr>
              <a:t>dégâts</a:t>
            </a:r>
            <a:r>
              <a:rPr lang="en-CA" sz="1000" kern="100" dirty="0">
                <a:cs typeface="Times New Roman" panose="02020603050405020304" pitchFamily="18" charset="0"/>
              </a:rPr>
              <a:t> : </a:t>
            </a:r>
            <a:r>
              <a:rPr lang="en-CA" sz="1000" kern="100" dirty="0" err="1">
                <a:cs typeface="Times New Roman" panose="02020603050405020304" pitchFamily="18" charset="0"/>
              </a:rPr>
              <a:t>Réduire</a:t>
            </a:r>
            <a:r>
              <a:rPr lang="en-CA" sz="1000" kern="100" dirty="0">
                <a:cs typeface="Times New Roman" panose="02020603050405020304" pitchFamily="18" charset="0"/>
              </a:rPr>
              <a:t> les </a:t>
            </a:r>
            <a:r>
              <a:rPr lang="en-CA" sz="1000" kern="100" dirty="0" err="1">
                <a:cs typeface="Times New Roman" panose="02020603050405020304" pitchFamily="18" charset="0"/>
              </a:rPr>
              <a:t>coûts</a:t>
            </a:r>
            <a:r>
              <a:rPr lang="en-CA" sz="1000" kern="100" dirty="0">
                <a:cs typeface="Times New Roman" panose="02020603050405020304" pitchFamily="18" charset="0"/>
              </a:rPr>
              <a:t> des impacts </a:t>
            </a:r>
            <a:r>
              <a:rPr lang="en-CA" sz="1000" kern="100" dirty="0" err="1">
                <a:cs typeface="Times New Roman" panose="02020603050405020304" pitchFamily="18" charset="0"/>
              </a:rPr>
              <a:t>climatiques</a:t>
            </a:r>
            <a:r>
              <a:rPr lang="en-CA" sz="1000" kern="100" dirty="0">
                <a:cs typeface="Times New Roman" panose="02020603050405020304" pitchFamily="18" charset="0"/>
              </a:rPr>
              <a:t> pour le Canada. Page 56.</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defRPr/>
            </a:pPr>
            <a:endParaRPr lang="en-US" sz="1000" b="0" i="0" u="none" dirty="0">
              <a:solidFill>
                <a:srgbClr val="0070C0"/>
              </a:solidFill>
              <a:effectLst/>
              <a:cs typeface="Arial" panose="020B0604020202020204" pitchFamily="34" charset="0"/>
            </a:endParaRPr>
          </a:p>
        </p:txBody>
      </p:sp>
      <p:sp>
        <p:nvSpPr>
          <p:cNvPr id="4" name="Slide Number Placeholder 3"/>
          <p:cNvSpPr>
            <a:spLocks noGrp="1"/>
          </p:cNvSpPr>
          <p:nvPr>
            <p:ph type="sldNum" sz="quarter" idx="5"/>
          </p:nvPr>
        </p:nvSpPr>
        <p:spPr/>
        <p:txBody>
          <a:bodyPr/>
          <a:lstStyle/>
          <a:p>
            <a:fld id="{32147365-E455-3545-B722-CC3F3EF8BD17}" type="slidenum">
              <a:rPr lang="en-US" altLang="en-US" smtClean="0"/>
              <a:t>2</a:t>
            </a:fld>
            <a:endParaRPr lang="en-US" altLang="en-US"/>
          </a:p>
        </p:txBody>
      </p:sp>
    </p:spTree>
    <p:extLst>
      <p:ext uri="{BB962C8B-B14F-4D97-AF65-F5344CB8AC3E}">
        <p14:creationId xmlns:p14="http://schemas.microsoft.com/office/powerpoint/2010/main" val="3492721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2147365-E455-3545-B722-CC3F3EF8BD17}" type="slidenum">
              <a:rPr lang="en-US" altLang="en-US" smtClean="0"/>
              <a:t>3</a:t>
            </a:fld>
            <a:endParaRPr lang="en-US" altLang="en-US"/>
          </a:p>
        </p:txBody>
      </p:sp>
    </p:spTree>
    <p:extLst>
      <p:ext uri="{BB962C8B-B14F-4D97-AF65-F5344CB8AC3E}">
        <p14:creationId xmlns:p14="http://schemas.microsoft.com/office/powerpoint/2010/main" val="3811145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 de </a:t>
            </a:r>
            <a:r>
              <a:rPr lang="en-US" b="1" dirty="0" err="1"/>
              <a:t>présentation</a:t>
            </a:r>
            <a:endParaRPr lang="en-US" b="1" dirty="0"/>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defRPr/>
            </a:pPr>
            <a:r>
              <a:rPr lang="en-US" altLang="en-US" dirty="0">
                <a:cs typeface="ＭＳ Ｐゴシック" charset="-128"/>
              </a:rPr>
              <a:t>Pour </a:t>
            </a:r>
            <a:r>
              <a:rPr lang="en-US" altLang="en-US" dirty="0" err="1">
                <a:cs typeface="ＭＳ Ｐゴシック" charset="-128"/>
              </a:rPr>
              <a:t>bâtir</a:t>
            </a:r>
            <a:r>
              <a:rPr lang="en-US" altLang="en-US" dirty="0">
                <a:cs typeface="ＭＳ Ｐゴシック" charset="-128"/>
              </a:rPr>
              <a:t> des </a:t>
            </a:r>
            <a:r>
              <a:rPr lang="en-US" altLang="en-US" dirty="0" err="1">
                <a:cs typeface="ＭＳ Ｐゴシック" charset="-128"/>
              </a:rPr>
              <a:t>communautés</a:t>
            </a:r>
            <a:r>
              <a:rPr lang="en-US" altLang="en-US" dirty="0">
                <a:cs typeface="ＭＳ Ｐゴシック" charset="-128"/>
              </a:rPr>
              <a:t> fortes et </a:t>
            </a:r>
            <a:r>
              <a:rPr lang="en-US" altLang="en-US" dirty="0" err="1">
                <a:cs typeface="ＭＳ Ｐゴシック" charset="-128"/>
              </a:rPr>
              <a:t>résilientes</a:t>
            </a:r>
            <a:r>
              <a:rPr lang="en-US" altLang="en-US" dirty="0">
                <a:cs typeface="ＭＳ Ｐゴシック" charset="-128"/>
              </a:rPr>
              <a:t>, on a </a:t>
            </a:r>
            <a:r>
              <a:rPr lang="en-US" altLang="en-US" dirty="0" err="1">
                <a:cs typeface="ＭＳ Ｐゴシック" charset="-128"/>
              </a:rPr>
              <a:t>besoin</a:t>
            </a:r>
            <a:r>
              <a:rPr lang="en-US" altLang="en-US" dirty="0">
                <a:cs typeface="ＭＳ Ｐゴシック" charset="-128"/>
              </a:rPr>
              <a:t> </a:t>
            </a:r>
            <a:r>
              <a:rPr lang="en-US" altLang="en-US" dirty="0" err="1">
                <a:cs typeface="ＭＳ Ｐゴシック" charset="-128"/>
              </a:rPr>
              <a:t>d’organisations</a:t>
            </a:r>
            <a:r>
              <a:rPr lang="en-US" altLang="en-US" dirty="0">
                <a:cs typeface="ＭＳ Ｐゴシック" charset="-128"/>
              </a:rPr>
              <a:t> qui </a:t>
            </a:r>
            <a:r>
              <a:rPr lang="en-US" altLang="en-US" dirty="0" err="1">
                <a:cs typeface="ＭＳ Ｐゴシック" charset="-128"/>
              </a:rPr>
              <a:t>sont</a:t>
            </a:r>
            <a:r>
              <a:rPr lang="en-US" altLang="en-US" dirty="0">
                <a:cs typeface="ＭＳ Ｐゴシック" charset="-128"/>
              </a:rPr>
              <a:t> </a:t>
            </a:r>
            <a:r>
              <a:rPr lang="en-US" altLang="en-US" dirty="0" err="1">
                <a:cs typeface="ＭＳ Ｐゴシック" charset="-128"/>
              </a:rPr>
              <a:t>prêtes</a:t>
            </a:r>
            <a:r>
              <a:rPr lang="en-US" altLang="en-US" dirty="0">
                <a:cs typeface="ＭＳ Ｐゴシック" charset="-128"/>
              </a:rPr>
              <a:t> à faire face à des catastrophes et à </a:t>
            </a:r>
            <a:r>
              <a:rPr lang="en-US" altLang="en-US" dirty="0" err="1">
                <a:cs typeface="ＭＳ Ｐゴシック" charset="-128"/>
              </a:rPr>
              <a:t>d’autres</a:t>
            </a:r>
            <a:r>
              <a:rPr lang="en-US" altLang="en-US" dirty="0">
                <a:cs typeface="ＭＳ Ｐゴシック" charset="-128"/>
              </a:rPr>
              <a:t> urgences. </a:t>
            </a:r>
          </a:p>
        </p:txBody>
      </p:sp>
      <p:sp>
        <p:nvSpPr>
          <p:cNvPr id="4" name="Slide Number Placeholder 3"/>
          <p:cNvSpPr>
            <a:spLocks noGrp="1"/>
          </p:cNvSpPr>
          <p:nvPr>
            <p:ph type="sldNum" sz="quarter" idx="5"/>
          </p:nvPr>
        </p:nvSpPr>
        <p:spPr/>
        <p:txBody>
          <a:bodyPr/>
          <a:lstStyle/>
          <a:p>
            <a:fld id="{32147365-E455-3545-B722-CC3F3EF8BD17}" type="slidenum">
              <a:rPr lang="en-US" altLang="en-US" smtClean="0"/>
              <a:t>4</a:t>
            </a:fld>
            <a:endParaRPr lang="en-US" altLang="en-US"/>
          </a:p>
        </p:txBody>
      </p:sp>
    </p:spTree>
    <p:extLst>
      <p:ext uri="{BB962C8B-B14F-4D97-AF65-F5344CB8AC3E}">
        <p14:creationId xmlns:p14="http://schemas.microsoft.com/office/powerpoint/2010/main" val="698421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strike="noStrike"/>
              <a:t>Notes de présentation</a:t>
            </a:r>
          </a:p>
          <a:p>
            <a:pPr marL="0" marR="0" lvl="0" indent="0" algn="l" defTabSz="457200" rtl="0" eaLnBrk="0" fontAlgn="base" latinLnBrk="0" hangingPunct="0">
              <a:lnSpc>
                <a:spcPct val="100000"/>
              </a:lnSpc>
              <a:spcBef>
                <a:spcPct val="30000"/>
              </a:spcBef>
              <a:spcAft>
                <a:spcPct val="0"/>
              </a:spcAft>
              <a:buClrTx/>
              <a:buSzTx/>
              <a:buFontTx/>
              <a:buNone/>
              <a:defRPr/>
            </a:pPr>
            <a:r>
              <a:rPr lang="en-CA" sz="1200" strike="noStrike">
                <a:ea typeface="ヒラギノ角ゴ Pro W3"/>
                <a:cs typeface="ヒラギノ角ゴ Pro W3"/>
              </a:rPr>
              <a:t>Pour ne pas surcharger la diapositive, l'animateur peut aussi dire que : Aux conséquences financières directes d'une situation d'urgence s'ajoutent des conséquences indirectes telles que la perturbation des chaînes d'approvisionnement, la perte de productivité et des dynamiques de marché qui font diminuer la demande.</a:t>
            </a:r>
          </a:p>
          <a:p>
            <a:pPr marL="0" marR="0" lvl="0" indent="0" algn="l" defTabSz="457200" rtl="0" eaLnBrk="0" fontAlgn="base" latinLnBrk="0" hangingPunct="0">
              <a:lnSpc>
                <a:spcPct val="100000"/>
              </a:lnSpc>
              <a:spcBef>
                <a:spcPct val="30000"/>
              </a:spcBef>
              <a:spcAft>
                <a:spcPct val="0"/>
              </a:spcAft>
              <a:buClrTx/>
              <a:buSzTx/>
              <a:buFontTx/>
              <a:buNone/>
              <a:defRPr/>
            </a:pPr>
            <a:endParaRPr lang="en-CA" sz="1200" strike="noStrike">
              <a:ea typeface="ヒラギノ角ゴ Pro W3"/>
              <a:cs typeface="ヒラギノ角ゴ Pro W3"/>
            </a:endParaRPr>
          </a:p>
          <a:p>
            <a:pPr marL="171450" indent="-171450">
              <a:buFont typeface="Arial" panose="020B0604020202020204" pitchFamily="34" charset="0"/>
              <a:buChar char="•"/>
            </a:pPr>
            <a:r>
              <a:rPr lang="en-US" b="0"/>
              <a:t>Les organisations qui élaborent des plans d'urgence :</a:t>
            </a:r>
          </a:p>
          <a:p>
            <a:pPr marL="628650" lvl="1" indent="-171450">
              <a:buFont typeface="Arial" panose="020B0604020202020204" pitchFamily="34" charset="0"/>
              <a:buChar char="•"/>
            </a:pPr>
            <a:r>
              <a:rPr lang="en-US" b="0"/>
              <a:t>démontrent leur engagement à l’égard de la sécurité de leur personnel et de leurs élèves et, par le fait même, à l’égard de leur communauté;</a:t>
            </a:r>
          </a:p>
          <a:p>
            <a:pPr marL="628650" lvl="1" indent="-171450">
              <a:buFont typeface="Arial" panose="020B0604020202020204" pitchFamily="34" charset="0"/>
              <a:buChar char="•"/>
            </a:pPr>
            <a:r>
              <a:rPr lang="en-US" b="0"/>
              <a:t>se donnent les moyens de renforcer leur résilience, de faire face aux catastrophes et de reprendre rapidement leurs opérations à la suite d’une urgence ou d’un événement perturbateur;</a:t>
            </a:r>
          </a:p>
          <a:p>
            <a:pPr marL="628650" lvl="1" indent="-171450">
              <a:buFont typeface="Arial" panose="020B0604020202020204" pitchFamily="34" charset="0"/>
              <a:buChar char="•"/>
            </a:pPr>
            <a:r>
              <a:rPr lang="en-US" b="0"/>
              <a:t>augmentent leur capacité à faire face aux dépenses imprévues qui peuvent survenir pendant et après une urgence.</a:t>
            </a:r>
          </a:p>
          <a:p>
            <a:pPr marL="0" marR="0" lvl="0" indent="0" algn="l" defTabSz="457200" rtl="0" eaLnBrk="0" fontAlgn="base" latinLnBrk="0" hangingPunct="0">
              <a:lnSpc>
                <a:spcPct val="100000"/>
              </a:lnSpc>
              <a:spcBef>
                <a:spcPct val="30000"/>
              </a:spcBef>
              <a:spcAft>
                <a:spcPct val="0"/>
              </a:spcAft>
              <a:buClrTx/>
              <a:buSzTx/>
              <a:buFontTx/>
              <a:buNone/>
              <a:defRPr/>
            </a:pPr>
            <a:endParaRPr lang="en-US" sz="1200" strike="noStrike">
              <a:ea typeface="ヒラギノ角ゴ Pro W3"/>
              <a:cs typeface="ヒラギノ角ゴ Pro W3"/>
            </a:endParaRPr>
          </a:p>
          <a:p>
            <a:endParaRPr lang="en-US" b="0"/>
          </a:p>
        </p:txBody>
      </p:sp>
      <p:sp>
        <p:nvSpPr>
          <p:cNvPr id="4" name="Slide Number Placeholder 3"/>
          <p:cNvSpPr>
            <a:spLocks noGrp="1"/>
          </p:cNvSpPr>
          <p:nvPr>
            <p:ph type="sldNum" sz="quarter" idx="5"/>
          </p:nvPr>
        </p:nvSpPr>
        <p:spPr/>
        <p:txBody>
          <a:bodyPr/>
          <a:lstStyle/>
          <a:p>
            <a:fld id="{32147365-E455-3545-B722-CC3F3EF8BD17}" type="slidenum">
              <a:rPr lang="en-US" altLang="en-US" smtClean="0"/>
              <a:t>5</a:t>
            </a:fld>
            <a:endParaRPr lang="en-US" altLang="en-US"/>
          </a:p>
        </p:txBody>
      </p:sp>
    </p:spTree>
    <p:extLst>
      <p:ext uri="{BB962C8B-B14F-4D97-AF65-F5344CB8AC3E}">
        <p14:creationId xmlns:p14="http://schemas.microsoft.com/office/powerpoint/2010/main" val="2002393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i="0">
              <a:cs typeface="ＭＳ Ｐゴシック" charset="-128"/>
            </a:endParaRPr>
          </a:p>
        </p:txBody>
      </p:sp>
      <p:sp>
        <p:nvSpPr>
          <p:cNvPr id="4" name="Slide Number Placeholder 3"/>
          <p:cNvSpPr>
            <a:spLocks noGrp="1"/>
          </p:cNvSpPr>
          <p:nvPr>
            <p:ph type="sldNum" sz="quarter" idx="5"/>
          </p:nvPr>
        </p:nvSpPr>
        <p:spPr/>
        <p:txBody>
          <a:bodyPr/>
          <a:lstStyle/>
          <a:p>
            <a:fld id="{32147365-E455-3545-B722-CC3F3EF8BD17}" type="slidenum">
              <a:rPr lang="en-US" altLang="en-US" smtClean="0"/>
              <a:t>6</a:t>
            </a:fld>
            <a:endParaRPr lang="en-US" altLang="en-US"/>
          </a:p>
        </p:txBody>
      </p:sp>
    </p:spTree>
    <p:extLst>
      <p:ext uri="{BB962C8B-B14F-4D97-AF65-F5344CB8AC3E}">
        <p14:creationId xmlns:p14="http://schemas.microsoft.com/office/powerpoint/2010/main" val="1969015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de présentation</a:t>
            </a:r>
          </a:p>
          <a:p>
            <a:pPr marL="171450" indent="-171450">
              <a:buFont typeface="Arial" panose="020B0604020202020204" pitchFamily="34" charset="0"/>
              <a:buChar char="•"/>
            </a:pPr>
            <a:r>
              <a:rPr lang="en-US" b="0"/>
              <a:t>Ce qui distingue ÉvaluAction des autres programmes de préparation aux urgences, c'est qu’il offre bien plus que de simples renseignements. </a:t>
            </a:r>
          </a:p>
          <a:p>
            <a:pPr marL="628650" lvl="1" indent="-171450">
              <a:buFont typeface="Arial" panose="020B0604020202020204" pitchFamily="34" charset="0"/>
              <a:buChar char="•"/>
            </a:pPr>
            <a:r>
              <a:rPr lang="en-US" b="0"/>
              <a:t>Il offre également des recommandations fondées sur des recherches scientifiques et les avis de spécialistes dans plusieurs disciplines. </a:t>
            </a:r>
          </a:p>
          <a:p>
            <a:pPr marL="62865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defRPr/>
            </a:pPr>
            <a:r>
              <a:rPr lang="en-US" b="0"/>
              <a:t>Le programme aide ses membres à jouer un rôle actif dans l’élaboration des plans de préparation aux catastrophes de leur organisation.</a:t>
            </a:r>
          </a:p>
          <a:p>
            <a:pPr marL="1085850" lvl="2" indent="-171450">
              <a:buFont typeface="Arial" panose="020B0604020202020204" pitchFamily="34" charset="0"/>
              <a:buChar char="•"/>
            </a:pPr>
            <a:r>
              <a:rPr lang="en-US" b="0"/>
              <a:t>Il les aide également à mesurer le niveau de préparation de leur organisation et leur donne les outils et les ressources nécessaires pour l’améliorer au fil du temps.</a:t>
            </a:r>
          </a:p>
        </p:txBody>
      </p:sp>
      <p:sp>
        <p:nvSpPr>
          <p:cNvPr id="4" name="Slide Number Placeholder 3"/>
          <p:cNvSpPr>
            <a:spLocks noGrp="1"/>
          </p:cNvSpPr>
          <p:nvPr>
            <p:ph type="sldNum" sz="quarter" idx="5"/>
          </p:nvPr>
        </p:nvSpPr>
        <p:spPr/>
        <p:txBody>
          <a:bodyPr/>
          <a:lstStyle/>
          <a:p>
            <a:fld id="{32147365-E455-3545-B722-CC3F3EF8BD17}" type="slidenum">
              <a:rPr lang="en-US" altLang="en-US" smtClean="0"/>
              <a:t>7</a:t>
            </a:fld>
            <a:endParaRPr lang="en-US" altLang="en-US"/>
          </a:p>
        </p:txBody>
      </p:sp>
    </p:spTree>
    <p:extLst>
      <p:ext uri="{BB962C8B-B14F-4D97-AF65-F5344CB8AC3E}">
        <p14:creationId xmlns:p14="http://schemas.microsoft.com/office/powerpoint/2010/main" val="2013633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de présentation</a:t>
            </a:r>
          </a:p>
          <a:p>
            <a:pPr marL="171450" indent="-171450">
              <a:buFont typeface="Arial" panose="020B0604020202020204" pitchFamily="34" charset="0"/>
              <a:buChar char="•"/>
            </a:pPr>
            <a:r>
              <a:rPr lang="en-US" b="0"/>
              <a:t>Les membres du programme ÉvaluAction sont très participatifs. </a:t>
            </a:r>
          </a:p>
          <a:p>
            <a:pPr marL="171450" indent="-171450">
              <a:buFont typeface="Arial" panose="020B0604020202020204" pitchFamily="34" charset="0"/>
              <a:buChar char="•"/>
            </a:pPr>
            <a:r>
              <a:rPr lang="en-US" b="0"/>
              <a:t>Selon des sondages effectués auprès de membres :</a:t>
            </a:r>
          </a:p>
          <a:p>
            <a:pPr marL="628650" lvl="1" indent="-171450">
              <a:buFont typeface="Arial" panose="020B0604020202020204" pitchFamily="34" charset="0"/>
              <a:buChar char="•"/>
            </a:pPr>
            <a:r>
              <a:rPr lang="en-US" b="0"/>
              <a:t>93 % estiment que le service est bon ou excellent.</a:t>
            </a:r>
          </a:p>
          <a:p>
            <a:pPr marL="628650" lvl="1" indent="-171450">
              <a:buFont typeface="Arial" panose="020B0604020202020204" pitchFamily="34" charset="0"/>
              <a:buChar char="•"/>
            </a:pPr>
            <a:r>
              <a:rPr lang="en-US" b="0"/>
              <a:t>75 % d’entre eux ont mis à jour leur plan de préparation aux urgences grâce au programme ÉvaluAction.</a:t>
            </a:r>
          </a:p>
          <a:p>
            <a:pPr marL="628650" lvl="1" indent="-171450">
              <a:buFont typeface="Arial" panose="020B0604020202020204" pitchFamily="34" charset="0"/>
              <a:buChar char="•"/>
            </a:pPr>
            <a:r>
              <a:rPr lang="en-US" b="0"/>
              <a:t>70 % ont sensibilisé leur personnel à l’importance de la préparation au travail.</a:t>
            </a:r>
          </a:p>
          <a:p>
            <a:pPr marL="628650" lvl="1" indent="-171450">
              <a:buFont typeface="Arial" panose="020B0604020202020204" pitchFamily="34" charset="0"/>
              <a:buChar char="•"/>
            </a:pPr>
            <a:r>
              <a:rPr lang="en-US" b="0"/>
              <a:t>Les membres du programme ont augmenté leur score de préparation de près de 42 %.</a:t>
            </a:r>
          </a:p>
        </p:txBody>
      </p:sp>
      <p:sp>
        <p:nvSpPr>
          <p:cNvPr id="4" name="Slide Number Placeholder 3"/>
          <p:cNvSpPr>
            <a:spLocks noGrp="1"/>
          </p:cNvSpPr>
          <p:nvPr>
            <p:ph type="sldNum" sz="quarter" idx="5"/>
          </p:nvPr>
        </p:nvSpPr>
        <p:spPr/>
        <p:txBody>
          <a:bodyPr/>
          <a:lstStyle/>
          <a:p>
            <a:fld id="{32147365-E455-3545-B722-CC3F3EF8BD17}" type="slidenum">
              <a:rPr lang="en-US" altLang="en-US" smtClean="0"/>
              <a:t>8</a:t>
            </a:fld>
            <a:endParaRPr lang="en-US" altLang="en-US"/>
          </a:p>
        </p:txBody>
      </p:sp>
    </p:spTree>
    <p:extLst>
      <p:ext uri="{BB962C8B-B14F-4D97-AF65-F5344CB8AC3E}">
        <p14:creationId xmlns:p14="http://schemas.microsoft.com/office/powerpoint/2010/main" val="142124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Master" Target="../slideMasters/slideMaster1.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Master" Target="../slideMasters/slideMaster1.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Master" Target="../slideMasters/slideMaster1.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47.png"/><Relationship Id="rId7" Type="http://schemas.openxmlformats.org/officeDocument/2006/relationships/image" Target="../media/image70.png"/><Relationship Id="rId2" Type="http://schemas.openxmlformats.org/officeDocument/2006/relationships/image" Target="../media/image66.png"/><Relationship Id="rId1" Type="http://schemas.openxmlformats.org/officeDocument/2006/relationships/slideMaster" Target="../slideMasters/slideMaster1.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Master" Target="../slideMasters/slideMaster1.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Master" Target="../slideMasters/slideMaster1.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Master" Target="../slideMasters/slideMaster1.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 Id="rId9" Type="http://schemas.openxmlformats.org/officeDocument/2006/relationships/image" Target="../media/image11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Master" Target="../slideMasters/slideMaster1.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19.png"/><Relationship Id="rId1" Type="http://schemas.openxmlformats.org/officeDocument/2006/relationships/slideMaster" Target="../slideMasters/slideMaster1.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Text Placeholder 3"/>
          <p:cNvSpPr>
            <a:spLocks noGrp="1"/>
          </p:cNvSpPr>
          <p:nvPr>
            <p:ph type="body" sz="quarter" idx="10"/>
          </p:nvPr>
        </p:nvSpPr>
        <p:spPr>
          <a:xfrm>
            <a:off x="4864100" y="750886"/>
            <a:ext cx="3949700" cy="2078543"/>
          </a:xfrm>
        </p:spPr>
        <p:txBody>
          <a:bodyPr anchor="ctr">
            <a:noAutofit/>
          </a:bodyPr>
          <a:lstStyle>
            <a:lvl1pPr marL="0" indent="0" algn="ctr">
              <a:lnSpc>
                <a:spcPct val="100000"/>
              </a:lnSpc>
              <a:spcAft>
                <a:spcPts val="600"/>
              </a:spcAft>
              <a:buNone/>
              <a:defRPr sz="3000" b="1">
                <a:solidFill>
                  <a:schemeClr val="bg1"/>
                </a:solidFill>
              </a:defRPr>
            </a:lvl1pPr>
          </a:lstStyle>
          <a:p>
            <a:pPr lvl="0"/>
            <a:r>
              <a:rPr lang="en-US"/>
              <a:t>Click to edit Master text</a:t>
            </a:r>
          </a:p>
        </p:txBody>
      </p:sp>
      <p:sp>
        <p:nvSpPr>
          <p:cNvPr id="12" name="Text Placeholder 11">
            <a:extLst>
              <a:ext uri="{FF2B5EF4-FFF2-40B4-BE49-F238E27FC236}">
                <a16:creationId xmlns:a16="http://schemas.microsoft.com/office/drawing/2014/main" id="{BCE69A9C-A608-4C4F-9880-C354F38D3762}"/>
              </a:ext>
            </a:extLst>
          </p:cNvPr>
          <p:cNvSpPr>
            <a:spLocks noGrp="1"/>
          </p:cNvSpPr>
          <p:nvPr>
            <p:ph type="body" sz="quarter" idx="11"/>
          </p:nvPr>
        </p:nvSpPr>
        <p:spPr>
          <a:xfrm>
            <a:off x="4864100" y="2756278"/>
            <a:ext cx="3949700" cy="531813"/>
          </a:xfrm>
        </p:spPr>
        <p:txBody>
          <a:bodyPr/>
          <a:lstStyle>
            <a:lvl1pPr marL="0" indent="0" algn="ctr">
              <a:buNone/>
              <a:defRPr b="1">
                <a:solidFill>
                  <a:schemeClr val="bg1"/>
                </a:solidFill>
              </a:defRPr>
            </a:lvl1pPr>
            <a:lvl2pPr marL="182880" indent="0" algn="ctr">
              <a:buNone/>
              <a:defRPr>
                <a:solidFill>
                  <a:schemeClr val="bg1"/>
                </a:solidFill>
              </a:defRPr>
            </a:lvl2pPr>
            <a:lvl3pPr marL="36576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4420359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xt with Photo 5">
    <p:spTree>
      <p:nvGrpSpPr>
        <p:cNvPr id="1" name=""/>
        <p:cNvGrpSpPr/>
        <p:nvPr/>
      </p:nvGrpSpPr>
      <p:grpSpPr>
        <a:xfrm>
          <a:off x="0" y="0"/>
          <a:ext cx="0" cy="0"/>
          <a:chOff x="0" y="0"/>
          <a:chExt cx="0" cy="0"/>
        </a:xfrm>
      </p:grpSpPr>
      <p:sp>
        <p:nvSpPr>
          <p:cNvPr id="2" name="Title 1"/>
          <p:cNvSpPr>
            <a:spLocks noGrp="1"/>
          </p:cNvSpPr>
          <p:nvPr>
            <p:ph type="title"/>
          </p:nvPr>
        </p:nvSpPr>
        <p:spPr>
          <a:xfrm>
            <a:off x="401478" y="365761"/>
            <a:ext cx="3884025" cy="827313"/>
          </a:xfrm>
          <a:prstGeom prst="rect">
            <a:avLst/>
          </a:prstGeom>
        </p:spPr>
        <p:txBody>
          <a:bodyPr wrap="square" lIns="0" rIns="0" anchor="t">
            <a:noAutofit/>
          </a:bodyPr>
          <a:lstStyle/>
          <a:p>
            <a:r>
              <a:rPr lang="en-US"/>
              <a:t>Click to edit Master title</a:t>
            </a:r>
          </a:p>
        </p:txBody>
      </p:sp>
      <p:sp>
        <p:nvSpPr>
          <p:cNvPr id="9" name="Text Placeholder 8"/>
          <p:cNvSpPr>
            <a:spLocks noGrp="1"/>
          </p:cNvSpPr>
          <p:nvPr>
            <p:ph type="body" sz="quarter" idx="12" hasCustomPrompt="1"/>
          </p:nvPr>
        </p:nvSpPr>
        <p:spPr>
          <a:xfrm>
            <a:off x="401478" y="1357533"/>
            <a:ext cx="3884025" cy="2967019"/>
          </a:xfrm>
        </p:spPr>
        <p:txBody>
          <a:bodyPr wrap="square"/>
          <a:lstStyle/>
          <a:p>
            <a:pPr lvl="0"/>
            <a:r>
              <a:rPr lang="en-US"/>
              <a:t>Click to edit Master text</a:t>
            </a:r>
          </a:p>
          <a:p>
            <a:pPr lvl="1"/>
            <a:r>
              <a:rPr lang="en-US"/>
              <a:t>Second level</a:t>
            </a:r>
          </a:p>
          <a:p>
            <a:pPr lvl="2"/>
            <a:r>
              <a:rPr lang="en-US"/>
              <a:t>Third level</a:t>
            </a:r>
          </a:p>
        </p:txBody>
      </p:sp>
      <p:sp>
        <p:nvSpPr>
          <p:cNvPr id="7" name="Slide Number Placeholder 8">
            <a:extLst>
              <a:ext uri="{FF2B5EF4-FFF2-40B4-BE49-F238E27FC236}">
                <a16:creationId xmlns:a16="http://schemas.microsoft.com/office/drawing/2014/main" id="{77837BE2-B79E-114B-ABBC-B39D47F1CAAC}"/>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t>‹#›</a:t>
            </a:fld>
            <a:r>
              <a:rPr lang="en-US" altLang="en-US"/>
              <a:t> </a:t>
            </a:r>
          </a:p>
        </p:txBody>
      </p:sp>
      <p:sp>
        <p:nvSpPr>
          <p:cNvPr id="3" name="Rectangle 2">
            <a:extLst>
              <a:ext uri="{FF2B5EF4-FFF2-40B4-BE49-F238E27FC236}">
                <a16:creationId xmlns:a16="http://schemas.microsoft.com/office/drawing/2014/main" id="{F63E3D6A-CC49-4370-AE2A-C75ADF072096}"/>
              </a:ext>
            </a:extLst>
          </p:cNvPr>
          <p:cNvSpPr/>
          <p:nvPr userDrawn="1"/>
        </p:nvSpPr>
        <p:spPr>
          <a:xfrm>
            <a:off x="5029200" y="0"/>
            <a:ext cx="4114800" cy="5148072"/>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1122638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xt with Photo 6">
    <p:spTree>
      <p:nvGrpSpPr>
        <p:cNvPr id="1" name=""/>
        <p:cNvGrpSpPr/>
        <p:nvPr/>
      </p:nvGrpSpPr>
      <p:grpSpPr>
        <a:xfrm>
          <a:off x="0" y="0"/>
          <a:ext cx="0" cy="0"/>
          <a:chOff x="0" y="0"/>
          <a:chExt cx="0" cy="0"/>
        </a:xfrm>
      </p:grpSpPr>
      <p:sp>
        <p:nvSpPr>
          <p:cNvPr id="2" name="Title 1"/>
          <p:cNvSpPr>
            <a:spLocks noGrp="1"/>
          </p:cNvSpPr>
          <p:nvPr>
            <p:ph type="title"/>
          </p:nvPr>
        </p:nvSpPr>
        <p:spPr>
          <a:xfrm>
            <a:off x="401478" y="365761"/>
            <a:ext cx="3884025" cy="827313"/>
          </a:xfrm>
          <a:prstGeom prst="rect">
            <a:avLst/>
          </a:prstGeom>
        </p:spPr>
        <p:txBody>
          <a:bodyPr wrap="square" lIns="0" rIns="0" anchor="t">
            <a:noAutofit/>
          </a:bodyPr>
          <a:lstStyle/>
          <a:p>
            <a:r>
              <a:rPr lang="en-US"/>
              <a:t>Click to edit Master title</a:t>
            </a:r>
          </a:p>
        </p:txBody>
      </p:sp>
      <p:sp>
        <p:nvSpPr>
          <p:cNvPr id="9" name="Text Placeholder 8"/>
          <p:cNvSpPr>
            <a:spLocks noGrp="1"/>
          </p:cNvSpPr>
          <p:nvPr>
            <p:ph type="body" sz="quarter" idx="12" hasCustomPrompt="1"/>
          </p:nvPr>
        </p:nvSpPr>
        <p:spPr>
          <a:xfrm>
            <a:off x="401478" y="1357533"/>
            <a:ext cx="3884025" cy="2967019"/>
          </a:xfrm>
        </p:spPr>
        <p:txBody>
          <a:bodyPr wrap="square"/>
          <a:lstStyle/>
          <a:p>
            <a:pPr lvl="0"/>
            <a:r>
              <a:rPr lang="en-US"/>
              <a:t>Click to edit Master text</a:t>
            </a:r>
          </a:p>
          <a:p>
            <a:pPr lvl="1"/>
            <a:r>
              <a:rPr lang="en-US"/>
              <a:t>Second level</a:t>
            </a:r>
          </a:p>
          <a:p>
            <a:pPr lvl="2"/>
            <a:r>
              <a:rPr lang="en-US"/>
              <a:t>Third level</a:t>
            </a:r>
          </a:p>
        </p:txBody>
      </p:sp>
      <p:pic>
        <p:nvPicPr>
          <p:cNvPr id="7" name="Picture Placeholder 8">
            <a:extLst>
              <a:ext uri="{FF2B5EF4-FFF2-40B4-BE49-F238E27FC236}">
                <a16:creationId xmlns:a16="http://schemas.microsoft.com/office/drawing/2014/main" id="{267C10F8-F0F5-A944-881A-A3CF20B717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5033555" y="0"/>
            <a:ext cx="411044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8">
            <a:extLst>
              <a:ext uri="{FF2B5EF4-FFF2-40B4-BE49-F238E27FC236}">
                <a16:creationId xmlns:a16="http://schemas.microsoft.com/office/drawing/2014/main" id="{7F75E60D-0837-784F-AA39-21298FFBBAF6}"/>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t>‹#›</a:t>
            </a:fld>
            <a:r>
              <a:rPr lang="en-US" altLang="en-US"/>
              <a:t> </a:t>
            </a:r>
          </a:p>
        </p:txBody>
      </p:sp>
    </p:spTree>
    <p:extLst>
      <p:ext uri="{BB962C8B-B14F-4D97-AF65-F5344CB8AC3E}">
        <p14:creationId xmlns:p14="http://schemas.microsoft.com/office/powerpoint/2010/main" val="1681311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xt with Photo 7">
    <p:spTree>
      <p:nvGrpSpPr>
        <p:cNvPr id="1" name=""/>
        <p:cNvGrpSpPr/>
        <p:nvPr/>
      </p:nvGrpSpPr>
      <p:grpSpPr>
        <a:xfrm>
          <a:off x="0" y="0"/>
          <a:ext cx="0" cy="0"/>
          <a:chOff x="0" y="0"/>
          <a:chExt cx="0" cy="0"/>
        </a:xfrm>
      </p:grpSpPr>
      <p:sp>
        <p:nvSpPr>
          <p:cNvPr id="2" name="Title 1"/>
          <p:cNvSpPr>
            <a:spLocks noGrp="1"/>
          </p:cNvSpPr>
          <p:nvPr>
            <p:ph type="title"/>
          </p:nvPr>
        </p:nvSpPr>
        <p:spPr>
          <a:xfrm>
            <a:off x="401478" y="365761"/>
            <a:ext cx="3884025" cy="827313"/>
          </a:xfrm>
          <a:prstGeom prst="rect">
            <a:avLst/>
          </a:prstGeom>
        </p:spPr>
        <p:txBody>
          <a:bodyPr wrap="square" lIns="0" rIns="0" anchor="t">
            <a:noAutofit/>
          </a:bodyPr>
          <a:lstStyle/>
          <a:p>
            <a:r>
              <a:rPr lang="en-US"/>
              <a:t>Click to edit Master title</a:t>
            </a:r>
          </a:p>
        </p:txBody>
      </p:sp>
      <p:sp>
        <p:nvSpPr>
          <p:cNvPr id="9" name="Text Placeholder 8"/>
          <p:cNvSpPr>
            <a:spLocks noGrp="1"/>
          </p:cNvSpPr>
          <p:nvPr>
            <p:ph type="body" sz="quarter" idx="12" hasCustomPrompt="1"/>
          </p:nvPr>
        </p:nvSpPr>
        <p:spPr>
          <a:xfrm>
            <a:off x="401478" y="1357533"/>
            <a:ext cx="3884025" cy="2967019"/>
          </a:xfrm>
        </p:spPr>
        <p:txBody>
          <a:bodyPr wrap="square"/>
          <a:lstStyle/>
          <a:p>
            <a:pPr lvl="0"/>
            <a:r>
              <a:rPr lang="en-US"/>
              <a:t>Click to edit Master text</a:t>
            </a:r>
          </a:p>
          <a:p>
            <a:pPr lvl="1"/>
            <a:r>
              <a:rPr lang="en-US"/>
              <a:t>Second level</a:t>
            </a:r>
          </a:p>
          <a:p>
            <a:pPr lvl="2"/>
            <a:r>
              <a:rPr lang="en-US"/>
              <a:t>Third level</a:t>
            </a:r>
          </a:p>
        </p:txBody>
      </p:sp>
      <p:pic>
        <p:nvPicPr>
          <p:cNvPr id="6" name="Picture Placeholder 6">
            <a:extLst>
              <a:ext uri="{FF2B5EF4-FFF2-40B4-BE49-F238E27FC236}">
                <a16:creationId xmlns:a16="http://schemas.microsoft.com/office/drawing/2014/main" id="{C4FDE889-5BB7-2544-9CED-E6BDC442CE7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5033555" y="0"/>
            <a:ext cx="411044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8">
            <a:extLst>
              <a:ext uri="{FF2B5EF4-FFF2-40B4-BE49-F238E27FC236}">
                <a16:creationId xmlns:a16="http://schemas.microsoft.com/office/drawing/2014/main" id="{4357A53B-FCE0-7848-A22E-01A00369110A}"/>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t>‹#›</a:t>
            </a:fld>
            <a:r>
              <a:rPr lang="en-US" altLang="en-US"/>
              <a:t> </a:t>
            </a:r>
          </a:p>
        </p:txBody>
      </p:sp>
    </p:spTree>
    <p:extLst>
      <p:ext uri="{BB962C8B-B14F-4D97-AF65-F5344CB8AC3E}">
        <p14:creationId xmlns:p14="http://schemas.microsoft.com/office/powerpoint/2010/main" val="266582124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xt with Photo 8">
    <p:spTree>
      <p:nvGrpSpPr>
        <p:cNvPr id="1" name=""/>
        <p:cNvGrpSpPr/>
        <p:nvPr/>
      </p:nvGrpSpPr>
      <p:grpSpPr>
        <a:xfrm>
          <a:off x="0" y="0"/>
          <a:ext cx="0" cy="0"/>
          <a:chOff x="0" y="0"/>
          <a:chExt cx="0" cy="0"/>
        </a:xfrm>
      </p:grpSpPr>
      <p:sp>
        <p:nvSpPr>
          <p:cNvPr id="2" name="Title 1"/>
          <p:cNvSpPr>
            <a:spLocks noGrp="1"/>
          </p:cNvSpPr>
          <p:nvPr>
            <p:ph type="title"/>
          </p:nvPr>
        </p:nvSpPr>
        <p:spPr>
          <a:xfrm>
            <a:off x="401478" y="365761"/>
            <a:ext cx="3884025" cy="827313"/>
          </a:xfrm>
          <a:prstGeom prst="rect">
            <a:avLst/>
          </a:prstGeom>
        </p:spPr>
        <p:txBody>
          <a:bodyPr wrap="square" lIns="0" rIns="0" anchor="t">
            <a:noAutofit/>
          </a:bodyPr>
          <a:lstStyle/>
          <a:p>
            <a:r>
              <a:rPr lang="en-US"/>
              <a:t>Click to edit Master title</a:t>
            </a:r>
          </a:p>
        </p:txBody>
      </p:sp>
      <p:sp>
        <p:nvSpPr>
          <p:cNvPr id="9" name="Text Placeholder 8"/>
          <p:cNvSpPr>
            <a:spLocks noGrp="1"/>
          </p:cNvSpPr>
          <p:nvPr>
            <p:ph type="body" sz="quarter" idx="12" hasCustomPrompt="1"/>
          </p:nvPr>
        </p:nvSpPr>
        <p:spPr>
          <a:xfrm>
            <a:off x="401478" y="1357533"/>
            <a:ext cx="3884025" cy="2967019"/>
          </a:xfrm>
        </p:spPr>
        <p:txBody>
          <a:bodyPr wrap="square"/>
          <a:lstStyle/>
          <a:p>
            <a:pPr lvl="0"/>
            <a:r>
              <a:rPr lang="en-US"/>
              <a:t>Click to edit Master text</a:t>
            </a:r>
          </a:p>
          <a:p>
            <a:pPr lvl="1"/>
            <a:r>
              <a:rPr lang="en-US"/>
              <a:t>Second level</a:t>
            </a:r>
          </a:p>
          <a:p>
            <a:pPr lvl="2"/>
            <a:r>
              <a:rPr lang="en-US"/>
              <a:t>Third level</a:t>
            </a:r>
          </a:p>
        </p:txBody>
      </p:sp>
      <p:pic>
        <p:nvPicPr>
          <p:cNvPr id="10" name="Picture Placeholder 6">
            <a:extLst>
              <a:ext uri="{FF2B5EF4-FFF2-40B4-BE49-F238E27FC236}">
                <a16:creationId xmlns:a16="http://schemas.microsoft.com/office/drawing/2014/main" id="{D7EC7B0D-13E9-4F4B-B34E-2C032A95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5033555" y="0"/>
            <a:ext cx="411044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8">
            <a:extLst>
              <a:ext uri="{FF2B5EF4-FFF2-40B4-BE49-F238E27FC236}">
                <a16:creationId xmlns:a16="http://schemas.microsoft.com/office/drawing/2014/main" id="{ADE48A8E-CBC4-CA45-8E78-4F989455BE1E}"/>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t>‹#›</a:t>
            </a:fld>
            <a:r>
              <a:rPr lang="en-US" altLang="en-US"/>
              <a:t> </a:t>
            </a:r>
          </a:p>
        </p:txBody>
      </p:sp>
    </p:spTree>
    <p:extLst>
      <p:ext uri="{BB962C8B-B14F-4D97-AF65-F5344CB8AC3E}">
        <p14:creationId xmlns:p14="http://schemas.microsoft.com/office/powerpoint/2010/main" val="275623518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xt with Photo 9">
    <p:spTree>
      <p:nvGrpSpPr>
        <p:cNvPr id="1" name=""/>
        <p:cNvGrpSpPr/>
        <p:nvPr/>
      </p:nvGrpSpPr>
      <p:grpSpPr>
        <a:xfrm>
          <a:off x="0" y="0"/>
          <a:ext cx="0" cy="0"/>
          <a:chOff x="0" y="0"/>
          <a:chExt cx="0" cy="0"/>
        </a:xfrm>
      </p:grpSpPr>
      <p:pic>
        <p:nvPicPr>
          <p:cNvPr id="6" name="Picture Placeholder 8">
            <a:extLst>
              <a:ext uri="{FF2B5EF4-FFF2-40B4-BE49-F238E27FC236}">
                <a16:creationId xmlns:a16="http://schemas.microsoft.com/office/drawing/2014/main" id="{2A8013F5-5288-A74F-9DEB-79CF70BB67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5033555" y="0"/>
            <a:ext cx="411044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1478" y="365761"/>
            <a:ext cx="3884025" cy="827313"/>
          </a:xfrm>
          <a:prstGeom prst="rect">
            <a:avLst/>
          </a:prstGeom>
        </p:spPr>
        <p:txBody>
          <a:bodyPr wrap="square" lIns="0" rIns="0" anchor="t">
            <a:noAutofit/>
          </a:bodyPr>
          <a:lstStyle/>
          <a:p>
            <a:r>
              <a:rPr lang="en-US"/>
              <a:t>Click to edit Master title</a:t>
            </a:r>
          </a:p>
        </p:txBody>
      </p:sp>
      <p:sp>
        <p:nvSpPr>
          <p:cNvPr id="9" name="Text Placeholder 8"/>
          <p:cNvSpPr>
            <a:spLocks noGrp="1"/>
          </p:cNvSpPr>
          <p:nvPr>
            <p:ph type="body" sz="quarter" idx="12" hasCustomPrompt="1"/>
          </p:nvPr>
        </p:nvSpPr>
        <p:spPr>
          <a:xfrm>
            <a:off x="401478" y="1357533"/>
            <a:ext cx="3884025" cy="2967019"/>
          </a:xfrm>
        </p:spPr>
        <p:txBody>
          <a:bodyPr wrap="square"/>
          <a:lstStyle/>
          <a:p>
            <a:pPr lvl="0"/>
            <a:r>
              <a:rPr lang="en-US"/>
              <a:t>Click to edit Master text</a:t>
            </a:r>
          </a:p>
          <a:p>
            <a:pPr lvl="1"/>
            <a:r>
              <a:rPr lang="en-US"/>
              <a:t>Second level</a:t>
            </a:r>
          </a:p>
          <a:p>
            <a:pPr lvl="2"/>
            <a:r>
              <a:rPr lang="en-US"/>
              <a:t>Third level</a:t>
            </a:r>
          </a:p>
        </p:txBody>
      </p:sp>
      <p:sp>
        <p:nvSpPr>
          <p:cNvPr id="7" name="Slide Number Placeholder 8">
            <a:extLst>
              <a:ext uri="{FF2B5EF4-FFF2-40B4-BE49-F238E27FC236}">
                <a16:creationId xmlns:a16="http://schemas.microsoft.com/office/drawing/2014/main" id="{065A7A94-2A0D-9246-8AA1-05F9F4149962}"/>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t>‹#›</a:t>
            </a:fld>
            <a:r>
              <a:rPr lang="en-US" altLang="en-US"/>
              <a:t> </a:t>
            </a:r>
          </a:p>
        </p:txBody>
      </p:sp>
    </p:spTree>
    <p:extLst>
      <p:ext uri="{BB962C8B-B14F-4D97-AF65-F5344CB8AC3E}">
        <p14:creationId xmlns:p14="http://schemas.microsoft.com/office/powerpoint/2010/main" val="298807731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with Photo 10">
    <p:spTree>
      <p:nvGrpSpPr>
        <p:cNvPr id="1" name=""/>
        <p:cNvGrpSpPr/>
        <p:nvPr/>
      </p:nvGrpSpPr>
      <p:grpSpPr>
        <a:xfrm>
          <a:off x="0" y="0"/>
          <a:ext cx="0" cy="0"/>
          <a:chOff x="0" y="0"/>
          <a:chExt cx="0" cy="0"/>
        </a:xfrm>
      </p:grpSpPr>
      <p:sp>
        <p:nvSpPr>
          <p:cNvPr id="2" name="Title 1"/>
          <p:cNvSpPr>
            <a:spLocks noGrp="1"/>
          </p:cNvSpPr>
          <p:nvPr>
            <p:ph type="title"/>
          </p:nvPr>
        </p:nvSpPr>
        <p:spPr>
          <a:xfrm>
            <a:off x="401478" y="365761"/>
            <a:ext cx="3884025" cy="827313"/>
          </a:xfrm>
          <a:prstGeom prst="rect">
            <a:avLst/>
          </a:prstGeom>
        </p:spPr>
        <p:txBody>
          <a:bodyPr wrap="square" lIns="0" rIns="0" anchor="t">
            <a:noAutofit/>
          </a:bodyPr>
          <a:lstStyle/>
          <a:p>
            <a:r>
              <a:rPr lang="en-US"/>
              <a:t>Click to edit Master title</a:t>
            </a:r>
          </a:p>
        </p:txBody>
      </p:sp>
      <p:sp>
        <p:nvSpPr>
          <p:cNvPr id="9" name="Text Placeholder 8"/>
          <p:cNvSpPr>
            <a:spLocks noGrp="1"/>
          </p:cNvSpPr>
          <p:nvPr>
            <p:ph type="body" sz="quarter" idx="12" hasCustomPrompt="1"/>
          </p:nvPr>
        </p:nvSpPr>
        <p:spPr>
          <a:xfrm>
            <a:off x="401478" y="1357533"/>
            <a:ext cx="3884025" cy="2967019"/>
          </a:xfrm>
        </p:spPr>
        <p:txBody>
          <a:bodyPr wrap="square"/>
          <a:lstStyle/>
          <a:p>
            <a:pPr lvl="0"/>
            <a:r>
              <a:rPr lang="en-US"/>
              <a:t>Click to edit Master text</a:t>
            </a:r>
          </a:p>
          <a:p>
            <a:pPr lvl="1"/>
            <a:r>
              <a:rPr lang="en-US"/>
              <a:t>Second level</a:t>
            </a:r>
          </a:p>
          <a:p>
            <a:pPr lvl="2"/>
            <a:r>
              <a:rPr lang="en-US"/>
              <a:t>Third level</a:t>
            </a:r>
          </a:p>
        </p:txBody>
      </p:sp>
      <p:pic>
        <p:nvPicPr>
          <p:cNvPr id="7" name="Picture Placeholder 6">
            <a:extLst>
              <a:ext uri="{FF2B5EF4-FFF2-40B4-BE49-F238E27FC236}">
                <a16:creationId xmlns:a16="http://schemas.microsoft.com/office/drawing/2014/main" id="{73CB5E3C-EAE8-A84B-8145-65730D7757C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5033555" y="0"/>
            <a:ext cx="411044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8">
            <a:extLst>
              <a:ext uri="{FF2B5EF4-FFF2-40B4-BE49-F238E27FC236}">
                <a16:creationId xmlns:a16="http://schemas.microsoft.com/office/drawing/2014/main" id="{ADAE534D-E305-BD41-BBF4-B6C31B9E326B}"/>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t>‹#›</a:t>
            </a:fld>
            <a:r>
              <a:rPr lang="en-US" altLang="en-US"/>
              <a:t> </a:t>
            </a:r>
          </a:p>
        </p:txBody>
      </p:sp>
    </p:spTree>
    <p:extLst>
      <p:ext uri="{BB962C8B-B14F-4D97-AF65-F5344CB8AC3E}">
        <p14:creationId xmlns:p14="http://schemas.microsoft.com/office/powerpoint/2010/main" val="96010758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D4732B-4852-4F4F-AD87-B9F20ECECF9E}"/>
              </a:ext>
            </a:extLst>
          </p:cNvPr>
          <p:cNvSpPr txBox="1"/>
          <p:nvPr userDrawn="1"/>
        </p:nvSpPr>
        <p:spPr>
          <a:xfrm>
            <a:off x="1053737" y="496384"/>
            <a:ext cx="7062651" cy="2400657"/>
          </a:xfrm>
          <a:prstGeom prst="rect">
            <a:avLst/>
          </a:prstGeom>
          <a:noFill/>
        </p:spPr>
        <p:txBody>
          <a:bodyPr wrap="none" rtlCol="0">
            <a:noAutofit/>
          </a:bodyPr>
          <a:lstStyle/>
          <a:p>
            <a:pPr marL="0" marR="0" indent="0" algn="ctr" defTabSz="457200" rtl="0" eaLnBrk="1" fontAlgn="base" latinLnBrk="0" hangingPunct="1">
              <a:lnSpc>
                <a:spcPct val="100000"/>
              </a:lnSpc>
              <a:spcBef>
                <a:spcPct val="0"/>
              </a:spcBef>
              <a:spcAft>
                <a:spcPct val="0"/>
              </a:spcAft>
              <a:buClrTx/>
              <a:buSzTx/>
              <a:buFontTx/>
              <a:buNone/>
              <a:defRPr/>
            </a:pPr>
            <a:r>
              <a:rPr kumimoji="0" lang="en-US" sz="15000" b="0" i="0" u="none" strike="noStrike" kern="1200" cap="none" spc="0" normalizeH="0" baseline="0" noProof="0">
                <a:ln>
                  <a:noFill/>
                </a:ln>
                <a:solidFill>
                  <a:srgbClr val="ED1B2E"/>
                </a:solidFill>
                <a:effectLst/>
                <a:uLnTx/>
                <a:uFillTx/>
                <a:latin typeface="Georgia" panose="02040502050405020303" pitchFamily="18" charset="0"/>
                <a:ea typeface="Geneva" charset="0"/>
                <a:cs typeface="Arial"/>
              </a:rPr>
              <a:t>“</a:t>
            </a:r>
            <a:endParaRPr lang="en-US" sz="15000">
              <a:solidFill>
                <a:srgbClr val="ED1B2E"/>
              </a:solidFill>
              <a:latin typeface="Georgia" panose="02040502050405020303" pitchFamily="18" charset="0"/>
            </a:endParaRPr>
          </a:p>
        </p:txBody>
      </p:sp>
      <p:sp>
        <p:nvSpPr>
          <p:cNvPr id="2" name="Title 1"/>
          <p:cNvSpPr>
            <a:spLocks noGrp="1"/>
          </p:cNvSpPr>
          <p:nvPr>
            <p:ph type="title"/>
          </p:nvPr>
        </p:nvSpPr>
        <p:spPr>
          <a:xfrm>
            <a:off x="1053737" y="1696712"/>
            <a:ext cx="7062651" cy="2723062"/>
          </a:xfrm>
          <a:prstGeom prst="rect">
            <a:avLst/>
          </a:prstGeom>
        </p:spPr>
        <p:txBody>
          <a:bodyPr wrap="square" lIns="0" rIns="0" anchor="t">
            <a:noAutofit/>
          </a:bodyPr>
          <a:lstStyle>
            <a:lvl1pPr algn="ctr">
              <a:defRPr sz="3600" b="0">
                <a:solidFill>
                  <a:schemeClr val="accent5">
                    <a:lumMod val="65000"/>
                    <a:lumOff val="35000"/>
                  </a:schemeClr>
                </a:solidFill>
                <a:latin typeface="Georgia" panose="02040502050405020303" pitchFamily="18" charset="0"/>
              </a:defRPr>
            </a:lvl1pPr>
          </a:lstStyle>
          <a:p>
            <a:r>
              <a:rPr lang="en-US"/>
              <a:t>Click to edit Master title</a:t>
            </a:r>
          </a:p>
        </p:txBody>
      </p:sp>
      <p:sp>
        <p:nvSpPr>
          <p:cNvPr id="7" name="Slide Number Placeholder 8">
            <a:extLst>
              <a:ext uri="{FF2B5EF4-FFF2-40B4-BE49-F238E27FC236}">
                <a16:creationId xmlns:a16="http://schemas.microsoft.com/office/drawing/2014/main" id="{6ECA57C1-A780-5E43-BD95-074EB3CA0E11}"/>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t>‹#›</a:t>
            </a:fld>
            <a:r>
              <a:rPr lang="en-US" altLang="en-US"/>
              <a:t> </a:t>
            </a:r>
          </a:p>
        </p:txBody>
      </p:sp>
    </p:spTree>
    <p:extLst>
      <p:ext uri="{BB962C8B-B14F-4D97-AF65-F5344CB8AC3E}">
        <p14:creationId xmlns:p14="http://schemas.microsoft.com/office/powerpoint/2010/main" val="21664666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Quote with Photo">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D4732B-4852-4F4F-AD87-B9F20ECECF9E}"/>
              </a:ext>
            </a:extLst>
          </p:cNvPr>
          <p:cNvSpPr txBox="1"/>
          <p:nvPr userDrawn="1"/>
        </p:nvSpPr>
        <p:spPr>
          <a:xfrm>
            <a:off x="499402" y="496384"/>
            <a:ext cx="3884025" cy="2400657"/>
          </a:xfrm>
          <a:prstGeom prst="rect">
            <a:avLst/>
          </a:prstGeom>
          <a:noFill/>
        </p:spPr>
        <p:txBody>
          <a:bodyPr wrap="none" rtlCol="0">
            <a:noAutofit/>
          </a:bodyPr>
          <a:lstStyle/>
          <a:p>
            <a:pPr marL="0" marR="0" indent="0" algn="ctr" defTabSz="457200" rtl="0" eaLnBrk="1" fontAlgn="base" latinLnBrk="0" hangingPunct="1">
              <a:lnSpc>
                <a:spcPct val="100000"/>
              </a:lnSpc>
              <a:spcBef>
                <a:spcPct val="0"/>
              </a:spcBef>
              <a:spcAft>
                <a:spcPct val="0"/>
              </a:spcAft>
              <a:buClrTx/>
              <a:buSzTx/>
              <a:buFontTx/>
              <a:buNone/>
              <a:defRPr/>
            </a:pPr>
            <a:r>
              <a:rPr kumimoji="0" lang="en-US" sz="15000" b="0" i="0" u="none" strike="noStrike" kern="1200" cap="none" spc="0" normalizeH="0" baseline="0" noProof="0">
                <a:ln>
                  <a:noFill/>
                </a:ln>
                <a:solidFill>
                  <a:srgbClr val="ED1B2E"/>
                </a:solidFill>
                <a:effectLst/>
                <a:uLnTx/>
                <a:uFillTx/>
                <a:latin typeface="Georgia" panose="02040502050405020303" pitchFamily="18" charset="0"/>
                <a:ea typeface="Geneva" charset="0"/>
                <a:cs typeface="Arial"/>
              </a:rPr>
              <a:t>“</a:t>
            </a:r>
            <a:endParaRPr lang="en-US" sz="15000">
              <a:solidFill>
                <a:srgbClr val="ED1B2E"/>
              </a:solidFill>
              <a:latin typeface="Georgia" panose="02040502050405020303" pitchFamily="18" charset="0"/>
            </a:endParaRPr>
          </a:p>
        </p:txBody>
      </p:sp>
      <p:sp>
        <p:nvSpPr>
          <p:cNvPr id="2" name="Title 1"/>
          <p:cNvSpPr>
            <a:spLocks noGrp="1"/>
          </p:cNvSpPr>
          <p:nvPr>
            <p:ph type="title"/>
          </p:nvPr>
        </p:nvSpPr>
        <p:spPr>
          <a:xfrm>
            <a:off x="499402" y="1696712"/>
            <a:ext cx="3884025" cy="2723062"/>
          </a:xfrm>
          <a:prstGeom prst="rect">
            <a:avLst/>
          </a:prstGeom>
        </p:spPr>
        <p:txBody>
          <a:bodyPr wrap="square" lIns="0" rIns="0" anchor="t">
            <a:noAutofit/>
          </a:bodyPr>
          <a:lstStyle>
            <a:lvl1pPr algn="ctr">
              <a:defRPr sz="3600" b="0">
                <a:solidFill>
                  <a:schemeClr val="accent5">
                    <a:lumMod val="65000"/>
                    <a:lumOff val="35000"/>
                  </a:schemeClr>
                </a:solidFill>
                <a:latin typeface="Georgia" panose="02040502050405020303" pitchFamily="18" charset="0"/>
              </a:defRPr>
            </a:lvl1pPr>
          </a:lstStyle>
          <a:p>
            <a:r>
              <a:rPr lang="en-US"/>
              <a:t>Click to edit Master title</a:t>
            </a:r>
          </a:p>
        </p:txBody>
      </p:sp>
      <p:sp>
        <p:nvSpPr>
          <p:cNvPr id="4" name="Picture Placeholder 3">
            <a:extLst>
              <a:ext uri="{FF2B5EF4-FFF2-40B4-BE49-F238E27FC236}">
                <a16:creationId xmlns:a16="http://schemas.microsoft.com/office/drawing/2014/main" id="{FDCD3F5A-928A-E445-9575-B2BE0DB50CC7}"/>
              </a:ext>
            </a:extLst>
          </p:cNvPr>
          <p:cNvSpPr>
            <a:spLocks noGrp="1"/>
          </p:cNvSpPr>
          <p:nvPr>
            <p:ph type="pic" sz="quarter" idx="16"/>
          </p:nvPr>
        </p:nvSpPr>
        <p:spPr>
          <a:xfrm>
            <a:off x="5033555" y="0"/>
            <a:ext cx="4110446" cy="5143500"/>
          </a:xfrm>
          <a:solidFill>
            <a:schemeClr val="bg1">
              <a:lumMod val="95000"/>
            </a:schemeClr>
          </a:solidFill>
        </p:spPr>
        <p:txBody>
          <a:bodyPr/>
          <a:lstStyle>
            <a:lvl1pPr marL="0" indent="0">
              <a:buNone/>
              <a:defRPr/>
            </a:lvl1pPr>
          </a:lstStyle>
          <a:p>
            <a:endParaRPr lang="en-US"/>
          </a:p>
        </p:txBody>
      </p:sp>
      <p:sp>
        <p:nvSpPr>
          <p:cNvPr id="7" name="Slide Number Placeholder 8">
            <a:extLst>
              <a:ext uri="{FF2B5EF4-FFF2-40B4-BE49-F238E27FC236}">
                <a16:creationId xmlns:a16="http://schemas.microsoft.com/office/drawing/2014/main" id="{C44F37EE-EBDF-994F-A5AE-94CC08EE1D54}"/>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t>‹#›</a:t>
            </a:fld>
            <a:r>
              <a:rPr lang="en-US" altLang="en-US"/>
              <a:t> </a:t>
            </a:r>
          </a:p>
        </p:txBody>
      </p:sp>
    </p:spTree>
    <p:extLst>
      <p:ext uri="{BB962C8B-B14F-4D97-AF65-F5344CB8AC3E}">
        <p14:creationId xmlns:p14="http://schemas.microsoft.com/office/powerpoint/2010/main" val="427306467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US Map">
    <p:spTree>
      <p:nvGrpSpPr>
        <p:cNvPr id="1" name=""/>
        <p:cNvGrpSpPr/>
        <p:nvPr/>
      </p:nvGrpSpPr>
      <p:grpSpPr>
        <a:xfrm>
          <a:off x="0" y="0"/>
          <a:ext cx="0" cy="0"/>
          <a:chOff x="0" y="0"/>
          <a:chExt cx="0" cy="0"/>
        </a:xfrm>
      </p:grpSpPr>
      <p:sp>
        <p:nvSpPr>
          <p:cNvPr id="2" name="Title 1"/>
          <p:cNvSpPr>
            <a:spLocks noGrp="1"/>
          </p:cNvSpPr>
          <p:nvPr>
            <p:ph type="title"/>
          </p:nvPr>
        </p:nvSpPr>
        <p:spPr>
          <a:xfrm>
            <a:off x="401478" y="365761"/>
            <a:ext cx="8229600" cy="407465"/>
          </a:xfrm>
          <a:prstGeom prst="rect">
            <a:avLst/>
          </a:prstGeom>
        </p:spPr>
        <p:txBody>
          <a:bodyPr wrap="square" lIns="0" rIns="0" anchor="t">
            <a:noAutofit/>
          </a:bodyPr>
          <a:lstStyle/>
          <a:p>
            <a:r>
              <a:rPr lang="en-US"/>
              <a:t>Click to edit Master title</a:t>
            </a:r>
          </a:p>
        </p:txBody>
      </p:sp>
      <p:sp>
        <p:nvSpPr>
          <p:cNvPr id="6" name="Content Placeholder 5">
            <a:extLst>
              <a:ext uri="{FF2B5EF4-FFF2-40B4-BE49-F238E27FC236}">
                <a16:creationId xmlns:a16="http://schemas.microsoft.com/office/drawing/2014/main" id="{D11C6C0D-F237-DD44-814A-F06293C63A16}"/>
              </a:ext>
            </a:extLst>
          </p:cNvPr>
          <p:cNvSpPr>
            <a:spLocks noGrp="1"/>
          </p:cNvSpPr>
          <p:nvPr>
            <p:ph sz="quarter" idx="15"/>
          </p:nvPr>
        </p:nvSpPr>
        <p:spPr>
          <a:xfrm>
            <a:off x="401478" y="809406"/>
            <a:ext cx="8229600" cy="315912"/>
          </a:xfrm>
        </p:spPr>
        <p:txBody>
          <a:bodyPr wrap="square" lIns="0" rIns="0"/>
          <a:lstStyle>
            <a:lvl1pPr marL="0" indent="0">
              <a:buNone/>
              <a:defRPr sz="1500" b="1"/>
            </a:lvl1pPr>
          </a:lstStyle>
          <a:p>
            <a:pPr lvl="0"/>
            <a:r>
              <a:rPr lang="en-US"/>
              <a:t>Edit Master text styles</a:t>
            </a:r>
          </a:p>
        </p:txBody>
      </p:sp>
      <p:sp>
        <p:nvSpPr>
          <p:cNvPr id="202" name="Slide Number Placeholder 8">
            <a:extLst>
              <a:ext uri="{FF2B5EF4-FFF2-40B4-BE49-F238E27FC236}">
                <a16:creationId xmlns:a16="http://schemas.microsoft.com/office/drawing/2014/main" id="{206DF262-6D5B-7E46-BC6A-0ED19A94A78B}"/>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t>‹#›</a:t>
            </a:fld>
            <a:r>
              <a:rPr lang="en-US" altLang="en-US"/>
              <a:t> </a:t>
            </a:r>
          </a:p>
        </p:txBody>
      </p:sp>
      <p:grpSp>
        <p:nvGrpSpPr>
          <p:cNvPr id="203" name="Group 202">
            <a:extLst>
              <a:ext uri="{FF2B5EF4-FFF2-40B4-BE49-F238E27FC236}">
                <a16:creationId xmlns:a16="http://schemas.microsoft.com/office/drawing/2014/main" id="{2AF78F04-0D3D-354C-9005-5FEA7F062D38}"/>
              </a:ext>
            </a:extLst>
          </p:cNvPr>
          <p:cNvGrpSpPr/>
          <p:nvPr userDrawn="1"/>
        </p:nvGrpSpPr>
        <p:grpSpPr>
          <a:xfrm>
            <a:off x="66368" y="1265829"/>
            <a:ext cx="8276847" cy="3711818"/>
            <a:chOff x="213848" y="1265829"/>
            <a:chExt cx="8276847" cy="3711818"/>
          </a:xfrm>
        </p:grpSpPr>
        <p:grpSp>
          <p:nvGrpSpPr>
            <p:cNvPr id="204" name="Group 203">
              <a:extLst>
                <a:ext uri="{FF2B5EF4-FFF2-40B4-BE49-F238E27FC236}">
                  <a16:creationId xmlns:a16="http://schemas.microsoft.com/office/drawing/2014/main" id="{77984104-C97D-C74B-B9E5-7991A6AD3722}"/>
                </a:ext>
              </a:extLst>
            </p:cNvPr>
            <p:cNvGrpSpPr/>
            <p:nvPr userDrawn="1"/>
          </p:nvGrpSpPr>
          <p:grpSpPr>
            <a:xfrm>
              <a:off x="213848" y="1265829"/>
              <a:ext cx="8012289" cy="3601532"/>
              <a:chOff x="-24575" y="1257165"/>
              <a:chExt cx="8012289" cy="3601532"/>
            </a:xfrm>
          </p:grpSpPr>
          <p:sp>
            <p:nvSpPr>
              <p:cNvPr id="406" name="Freeform 405">
                <a:extLst>
                  <a:ext uri="{FF2B5EF4-FFF2-40B4-BE49-F238E27FC236}">
                    <a16:creationId xmlns:a16="http://schemas.microsoft.com/office/drawing/2014/main" id="{7BDD6A91-6C36-A04B-96FD-4B4A4595AA47}"/>
                  </a:ext>
                </a:extLst>
              </p:cNvPr>
              <p:cNvSpPr/>
              <p:nvPr/>
            </p:nvSpPr>
            <p:spPr bwMode="auto">
              <a:xfrm>
                <a:off x="1707418" y="1966241"/>
                <a:ext cx="2877" cy="2612"/>
              </a:xfrm>
              <a:custGeom>
                <a:avLst/>
                <a:gdLst>
                  <a:gd name="T0" fmla="*/ 2 w 2"/>
                  <a:gd name="T1" fmla="*/ 0 h 2"/>
                  <a:gd name="T2" fmla="*/ 0 w 2"/>
                  <a:gd name="T3" fmla="*/ 2 h 2"/>
                  <a:gd name="T4" fmla="*/ 2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2"/>
                    </a:lnTo>
                    <a:lnTo>
                      <a:pt x="2" y="2"/>
                    </a:lnTo>
                    <a:lnTo>
                      <a:pt x="2" y="0"/>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07" name="Freeform 15">
                <a:extLst>
                  <a:ext uri="{FF2B5EF4-FFF2-40B4-BE49-F238E27FC236}">
                    <a16:creationId xmlns:a16="http://schemas.microsoft.com/office/drawing/2014/main" id="{3A16BA5D-40F5-9F43-BBD7-09DB1C5D0101}"/>
                  </a:ext>
                </a:extLst>
              </p:cNvPr>
              <p:cNvSpPr/>
              <p:nvPr/>
            </p:nvSpPr>
            <p:spPr bwMode="auto">
              <a:xfrm>
                <a:off x="1639793" y="1577428"/>
                <a:ext cx="1021539" cy="764898"/>
              </a:xfrm>
              <a:custGeom>
                <a:avLst/>
                <a:gdLst>
                  <a:gd name="T0" fmla="*/ 465 w 683"/>
                  <a:gd name="T1" fmla="*/ 549 h 570"/>
                  <a:gd name="T2" fmla="*/ 604 w 683"/>
                  <a:gd name="T3" fmla="*/ 374 h 570"/>
                  <a:gd name="T4" fmla="*/ 613 w 683"/>
                  <a:gd name="T5" fmla="*/ 348 h 570"/>
                  <a:gd name="T6" fmla="*/ 607 w 683"/>
                  <a:gd name="T7" fmla="*/ 329 h 570"/>
                  <a:gd name="T8" fmla="*/ 604 w 683"/>
                  <a:gd name="T9" fmla="*/ 303 h 570"/>
                  <a:gd name="T10" fmla="*/ 630 w 683"/>
                  <a:gd name="T11" fmla="*/ 275 h 570"/>
                  <a:gd name="T12" fmla="*/ 639 w 683"/>
                  <a:gd name="T13" fmla="*/ 256 h 570"/>
                  <a:gd name="T14" fmla="*/ 679 w 683"/>
                  <a:gd name="T15" fmla="*/ 203 h 570"/>
                  <a:gd name="T16" fmla="*/ 666 w 683"/>
                  <a:gd name="T17" fmla="*/ 169 h 570"/>
                  <a:gd name="T18" fmla="*/ 660 w 683"/>
                  <a:gd name="T19" fmla="*/ 149 h 570"/>
                  <a:gd name="T20" fmla="*/ 498 w 683"/>
                  <a:gd name="T21" fmla="*/ 121 h 570"/>
                  <a:gd name="T22" fmla="*/ 466 w 683"/>
                  <a:gd name="T23" fmla="*/ 115 h 570"/>
                  <a:gd name="T24" fmla="*/ 433 w 683"/>
                  <a:gd name="T25" fmla="*/ 117 h 570"/>
                  <a:gd name="T26" fmla="*/ 399 w 683"/>
                  <a:gd name="T27" fmla="*/ 122 h 570"/>
                  <a:gd name="T28" fmla="*/ 378 w 683"/>
                  <a:gd name="T29" fmla="*/ 113 h 570"/>
                  <a:gd name="T30" fmla="*/ 337 w 683"/>
                  <a:gd name="T31" fmla="*/ 115 h 570"/>
                  <a:gd name="T32" fmla="*/ 322 w 683"/>
                  <a:gd name="T33" fmla="*/ 102 h 570"/>
                  <a:gd name="T34" fmla="*/ 295 w 683"/>
                  <a:gd name="T35" fmla="*/ 94 h 570"/>
                  <a:gd name="T36" fmla="*/ 275 w 683"/>
                  <a:gd name="T37" fmla="*/ 100 h 570"/>
                  <a:gd name="T38" fmla="*/ 247 w 683"/>
                  <a:gd name="T39" fmla="*/ 96 h 570"/>
                  <a:gd name="T40" fmla="*/ 226 w 683"/>
                  <a:gd name="T41" fmla="*/ 87 h 570"/>
                  <a:gd name="T42" fmla="*/ 224 w 683"/>
                  <a:gd name="T43" fmla="*/ 34 h 570"/>
                  <a:gd name="T44" fmla="*/ 207 w 683"/>
                  <a:gd name="T45" fmla="*/ 19 h 570"/>
                  <a:gd name="T46" fmla="*/ 194 w 683"/>
                  <a:gd name="T47" fmla="*/ 17 h 570"/>
                  <a:gd name="T48" fmla="*/ 175 w 683"/>
                  <a:gd name="T49" fmla="*/ 8 h 570"/>
                  <a:gd name="T50" fmla="*/ 162 w 683"/>
                  <a:gd name="T51" fmla="*/ 4 h 570"/>
                  <a:gd name="T52" fmla="*/ 162 w 683"/>
                  <a:gd name="T53" fmla="*/ 10 h 570"/>
                  <a:gd name="T54" fmla="*/ 151 w 683"/>
                  <a:gd name="T55" fmla="*/ 8 h 570"/>
                  <a:gd name="T56" fmla="*/ 143 w 683"/>
                  <a:gd name="T57" fmla="*/ 30 h 570"/>
                  <a:gd name="T58" fmla="*/ 139 w 683"/>
                  <a:gd name="T59" fmla="*/ 51 h 570"/>
                  <a:gd name="T60" fmla="*/ 132 w 683"/>
                  <a:gd name="T61" fmla="*/ 70 h 570"/>
                  <a:gd name="T62" fmla="*/ 130 w 683"/>
                  <a:gd name="T63" fmla="*/ 79 h 570"/>
                  <a:gd name="T64" fmla="*/ 122 w 683"/>
                  <a:gd name="T65" fmla="*/ 100 h 570"/>
                  <a:gd name="T66" fmla="*/ 113 w 683"/>
                  <a:gd name="T67" fmla="*/ 126 h 570"/>
                  <a:gd name="T68" fmla="*/ 92 w 683"/>
                  <a:gd name="T69" fmla="*/ 173 h 570"/>
                  <a:gd name="T70" fmla="*/ 89 w 683"/>
                  <a:gd name="T71" fmla="*/ 186 h 570"/>
                  <a:gd name="T72" fmla="*/ 68 w 683"/>
                  <a:gd name="T73" fmla="*/ 241 h 570"/>
                  <a:gd name="T74" fmla="*/ 68 w 683"/>
                  <a:gd name="T75" fmla="*/ 252 h 570"/>
                  <a:gd name="T76" fmla="*/ 57 w 683"/>
                  <a:gd name="T77" fmla="*/ 262 h 570"/>
                  <a:gd name="T78" fmla="*/ 47 w 683"/>
                  <a:gd name="T79" fmla="*/ 284 h 570"/>
                  <a:gd name="T80" fmla="*/ 51 w 683"/>
                  <a:gd name="T81" fmla="*/ 284 h 570"/>
                  <a:gd name="T82" fmla="*/ 47 w 683"/>
                  <a:gd name="T83" fmla="*/ 284 h 570"/>
                  <a:gd name="T84" fmla="*/ 36 w 683"/>
                  <a:gd name="T85" fmla="*/ 288 h 570"/>
                  <a:gd name="T86" fmla="*/ 10 w 683"/>
                  <a:gd name="T87" fmla="*/ 346 h 570"/>
                  <a:gd name="T88" fmla="*/ 6 w 683"/>
                  <a:gd name="T89" fmla="*/ 376 h 570"/>
                  <a:gd name="T90" fmla="*/ 2 w 683"/>
                  <a:gd name="T91" fmla="*/ 418 h 570"/>
                  <a:gd name="T92" fmla="*/ 184 w 683"/>
                  <a:gd name="T93" fmla="*/ 48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3" h="570">
                    <a:moveTo>
                      <a:pt x="184" y="480"/>
                    </a:moveTo>
                    <a:lnTo>
                      <a:pt x="329" y="517"/>
                    </a:lnTo>
                    <a:lnTo>
                      <a:pt x="465" y="549"/>
                    </a:lnTo>
                    <a:lnTo>
                      <a:pt x="560" y="570"/>
                    </a:lnTo>
                    <a:lnTo>
                      <a:pt x="600" y="378"/>
                    </a:lnTo>
                    <a:lnTo>
                      <a:pt x="604" y="374"/>
                    </a:lnTo>
                    <a:lnTo>
                      <a:pt x="606" y="371"/>
                    </a:lnTo>
                    <a:lnTo>
                      <a:pt x="613" y="357"/>
                    </a:lnTo>
                    <a:lnTo>
                      <a:pt x="613" y="348"/>
                    </a:lnTo>
                    <a:lnTo>
                      <a:pt x="619" y="340"/>
                    </a:lnTo>
                    <a:lnTo>
                      <a:pt x="615" y="335"/>
                    </a:lnTo>
                    <a:lnTo>
                      <a:pt x="607" y="329"/>
                    </a:lnTo>
                    <a:lnTo>
                      <a:pt x="602" y="327"/>
                    </a:lnTo>
                    <a:lnTo>
                      <a:pt x="598" y="324"/>
                    </a:lnTo>
                    <a:lnTo>
                      <a:pt x="604" y="303"/>
                    </a:lnTo>
                    <a:lnTo>
                      <a:pt x="609" y="295"/>
                    </a:lnTo>
                    <a:lnTo>
                      <a:pt x="619" y="282"/>
                    </a:lnTo>
                    <a:lnTo>
                      <a:pt x="630" y="275"/>
                    </a:lnTo>
                    <a:lnTo>
                      <a:pt x="636" y="269"/>
                    </a:lnTo>
                    <a:lnTo>
                      <a:pt x="639" y="262"/>
                    </a:lnTo>
                    <a:lnTo>
                      <a:pt x="639" y="256"/>
                    </a:lnTo>
                    <a:lnTo>
                      <a:pt x="653" y="243"/>
                    </a:lnTo>
                    <a:lnTo>
                      <a:pt x="662" y="220"/>
                    </a:lnTo>
                    <a:lnTo>
                      <a:pt x="679" y="203"/>
                    </a:lnTo>
                    <a:lnTo>
                      <a:pt x="683" y="196"/>
                    </a:lnTo>
                    <a:lnTo>
                      <a:pt x="681" y="183"/>
                    </a:lnTo>
                    <a:lnTo>
                      <a:pt x="666" y="169"/>
                    </a:lnTo>
                    <a:lnTo>
                      <a:pt x="664" y="166"/>
                    </a:lnTo>
                    <a:lnTo>
                      <a:pt x="660" y="158"/>
                    </a:lnTo>
                    <a:lnTo>
                      <a:pt x="660" y="149"/>
                    </a:lnTo>
                    <a:lnTo>
                      <a:pt x="572" y="132"/>
                    </a:lnTo>
                    <a:lnTo>
                      <a:pt x="504" y="115"/>
                    </a:lnTo>
                    <a:lnTo>
                      <a:pt x="498" y="121"/>
                    </a:lnTo>
                    <a:lnTo>
                      <a:pt x="491" y="119"/>
                    </a:lnTo>
                    <a:lnTo>
                      <a:pt x="483" y="117"/>
                    </a:lnTo>
                    <a:lnTo>
                      <a:pt x="466" y="115"/>
                    </a:lnTo>
                    <a:lnTo>
                      <a:pt x="463" y="113"/>
                    </a:lnTo>
                    <a:lnTo>
                      <a:pt x="455" y="117"/>
                    </a:lnTo>
                    <a:lnTo>
                      <a:pt x="433" y="117"/>
                    </a:lnTo>
                    <a:lnTo>
                      <a:pt x="419" y="119"/>
                    </a:lnTo>
                    <a:lnTo>
                      <a:pt x="406" y="122"/>
                    </a:lnTo>
                    <a:lnTo>
                      <a:pt x="399" y="122"/>
                    </a:lnTo>
                    <a:lnTo>
                      <a:pt x="393" y="121"/>
                    </a:lnTo>
                    <a:lnTo>
                      <a:pt x="386" y="115"/>
                    </a:lnTo>
                    <a:lnTo>
                      <a:pt x="378" y="113"/>
                    </a:lnTo>
                    <a:lnTo>
                      <a:pt x="357" y="117"/>
                    </a:lnTo>
                    <a:lnTo>
                      <a:pt x="350" y="115"/>
                    </a:lnTo>
                    <a:lnTo>
                      <a:pt x="337" y="115"/>
                    </a:lnTo>
                    <a:lnTo>
                      <a:pt x="335" y="109"/>
                    </a:lnTo>
                    <a:lnTo>
                      <a:pt x="327" y="104"/>
                    </a:lnTo>
                    <a:lnTo>
                      <a:pt x="322" y="102"/>
                    </a:lnTo>
                    <a:lnTo>
                      <a:pt x="314" y="98"/>
                    </a:lnTo>
                    <a:lnTo>
                      <a:pt x="303" y="98"/>
                    </a:lnTo>
                    <a:lnTo>
                      <a:pt x="295" y="94"/>
                    </a:lnTo>
                    <a:lnTo>
                      <a:pt x="290" y="94"/>
                    </a:lnTo>
                    <a:lnTo>
                      <a:pt x="282" y="100"/>
                    </a:lnTo>
                    <a:lnTo>
                      <a:pt x="275" y="100"/>
                    </a:lnTo>
                    <a:lnTo>
                      <a:pt x="262" y="102"/>
                    </a:lnTo>
                    <a:lnTo>
                      <a:pt x="254" y="102"/>
                    </a:lnTo>
                    <a:lnTo>
                      <a:pt x="247" y="96"/>
                    </a:lnTo>
                    <a:lnTo>
                      <a:pt x="245" y="96"/>
                    </a:lnTo>
                    <a:lnTo>
                      <a:pt x="237" y="90"/>
                    </a:lnTo>
                    <a:lnTo>
                      <a:pt x="226" y="87"/>
                    </a:lnTo>
                    <a:lnTo>
                      <a:pt x="224" y="83"/>
                    </a:lnTo>
                    <a:lnTo>
                      <a:pt x="228" y="47"/>
                    </a:lnTo>
                    <a:lnTo>
                      <a:pt x="224" y="34"/>
                    </a:lnTo>
                    <a:lnTo>
                      <a:pt x="216" y="27"/>
                    </a:lnTo>
                    <a:lnTo>
                      <a:pt x="213" y="21"/>
                    </a:lnTo>
                    <a:lnTo>
                      <a:pt x="207" y="19"/>
                    </a:lnTo>
                    <a:lnTo>
                      <a:pt x="201" y="21"/>
                    </a:lnTo>
                    <a:lnTo>
                      <a:pt x="194" y="19"/>
                    </a:lnTo>
                    <a:lnTo>
                      <a:pt x="194" y="17"/>
                    </a:lnTo>
                    <a:lnTo>
                      <a:pt x="188" y="11"/>
                    </a:lnTo>
                    <a:lnTo>
                      <a:pt x="183" y="6"/>
                    </a:lnTo>
                    <a:lnTo>
                      <a:pt x="175" y="8"/>
                    </a:lnTo>
                    <a:lnTo>
                      <a:pt x="168" y="8"/>
                    </a:lnTo>
                    <a:lnTo>
                      <a:pt x="166" y="4"/>
                    </a:lnTo>
                    <a:lnTo>
                      <a:pt x="162" y="4"/>
                    </a:lnTo>
                    <a:lnTo>
                      <a:pt x="160" y="6"/>
                    </a:lnTo>
                    <a:lnTo>
                      <a:pt x="164" y="10"/>
                    </a:lnTo>
                    <a:lnTo>
                      <a:pt x="162" y="10"/>
                    </a:lnTo>
                    <a:lnTo>
                      <a:pt x="160" y="8"/>
                    </a:lnTo>
                    <a:lnTo>
                      <a:pt x="154" y="0"/>
                    </a:lnTo>
                    <a:lnTo>
                      <a:pt x="151" y="8"/>
                    </a:lnTo>
                    <a:lnTo>
                      <a:pt x="149" y="23"/>
                    </a:lnTo>
                    <a:lnTo>
                      <a:pt x="143" y="28"/>
                    </a:lnTo>
                    <a:lnTo>
                      <a:pt x="143" y="30"/>
                    </a:lnTo>
                    <a:lnTo>
                      <a:pt x="141" y="36"/>
                    </a:lnTo>
                    <a:lnTo>
                      <a:pt x="139" y="43"/>
                    </a:lnTo>
                    <a:lnTo>
                      <a:pt x="139" y="51"/>
                    </a:lnTo>
                    <a:lnTo>
                      <a:pt x="141" y="55"/>
                    </a:lnTo>
                    <a:lnTo>
                      <a:pt x="136" y="62"/>
                    </a:lnTo>
                    <a:lnTo>
                      <a:pt x="132" y="70"/>
                    </a:lnTo>
                    <a:lnTo>
                      <a:pt x="137" y="75"/>
                    </a:lnTo>
                    <a:lnTo>
                      <a:pt x="130" y="74"/>
                    </a:lnTo>
                    <a:lnTo>
                      <a:pt x="130" y="79"/>
                    </a:lnTo>
                    <a:lnTo>
                      <a:pt x="126" y="87"/>
                    </a:lnTo>
                    <a:lnTo>
                      <a:pt x="126" y="92"/>
                    </a:lnTo>
                    <a:lnTo>
                      <a:pt x="122" y="100"/>
                    </a:lnTo>
                    <a:lnTo>
                      <a:pt x="121" y="107"/>
                    </a:lnTo>
                    <a:lnTo>
                      <a:pt x="115" y="119"/>
                    </a:lnTo>
                    <a:lnTo>
                      <a:pt x="113" y="126"/>
                    </a:lnTo>
                    <a:lnTo>
                      <a:pt x="102" y="145"/>
                    </a:lnTo>
                    <a:lnTo>
                      <a:pt x="98" y="158"/>
                    </a:lnTo>
                    <a:lnTo>
                      <a:pt x="92" y="173"/>
                    </a:lnTo>
                    <a:lnTo>
                      <a:pt x="94" y="181"/>
                    </a:lnTo>
                    <a:lnTo>
                      <a:pt x="94" y="183"/>
                    </a:lnTo>
                    <a:lnTo>
                      <a:pt x="89" y="186"/>
                    </a:lnTo>
                    <a:lnTo>
                      <a:pt x="85" y="192"/>
                    </a:lnTo>
                    <a:lnTo>
                      <a:pt x="81" y="207"/>
                    </a:lnTo>
                    <a:lnTo>
                      <a:pt x="68" y="241"/>
                    </a:lnTo>
                    <a:lnTo>
                      <a:pt x="62" y="248"/>
                    </a:lnTo>
                    <a:lnTo>
                      <a:pt x="60" y="256"/>
                    </a:lnTo>
                    <a:lnTo>
                      <a:pt x="68" y="252"/>
                    </a:lnTo>
                    <a:lnTo>
                      <a:pt x="70" y="256"/>
                    </a:lnTo>
                    <a:lnTo>
                      <a:pt x="62" y="256"/>
                    </a:lnTo>
                    <a:lnTo>
                      <a:pt x="57" y="262"/>
                    </a:lnTo>
                    <a:lnTo>
                      <a:pt x="47" y="275"/>
                    </a:lnTo>
                    <a:lnTo>
                      <a:pt x="45" y="282"/>
                    </a:lnTo>
                    <a:lnTo>
                      <a:pt x="47" y="284"/>
                    </a:lnTo>
                    <a:lnTo>
                      <a:pt x="49" y="282"/>
                    </a:lnTo>
                    <a:lnTo>
                      <a:pt x="49" y="284"/>
                    </a:lnTo>
                    <a:lnTo>
                      <a:pt x="51" y="284"/>
                    </a:lnTo>
                    <a:lnTo>
                      <a:pt x="49" y="288"/>
                    </a:lnTo>
                    <a:lnTo>
                      <a:pt x="49" y="284"/>
                    </a:lnTo>
                    <a:lnTo>
                      <a:pt x="47" y="284"/>
                    </a:lnTo>
                    <a:lnTo>
                      <a:pt x="42" y="288"/>
                    </a:lnTo>
                    <a:lnTo>
                      <a:pt x="38" y="295"/>
                    </a:lnTo>
                    <a:lnTo>
                      <a:pt x="36" y="288"/>
                    </a:lnTo>
                    <a:lnTo>
                      <a:pt x="23" y="316"/>
                    </a:lnTo>
                    <a:lnTo>
                      <a:pt x="10" y="333"/>
                    </a:lnTo>
                    <a:lnTo>
                      <a:pt x="10" y="346"/>
                    </a:lnTo>
                    <a:lnTo>
                      <a:pt x="13" y="361"/>
                    </a:lnTo>
                    <a:lnTo>
                      <a:pt x="12" y="369"/>
                    </a:lnTo>
                    <a:lnTo>
                      <a:pt x="6" y="376"/>
                    </a:lnTo>
                    <a:lnTo>
                      <a:pt x="4" y="382"/>
                    </a:lnTo>
                    <a:lnTo>
                      <a:pt x="0" y="391"/>
                    </a:lnTo>
                    <a:lnTo>
                      <a:pt x="2" y="418"/>
                    </a:lnTo>
                    <a:lnTo>
                      <a:pt x="8" y="433"/>
                    </a:lnTo>
                    <a:lnTo>
                      <a:pt x="12" y="433"/>
                    </a:lnTo>
                    <a:lnTo>
                      <a:pt x="184" y="480"/>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solidFill>
                    <a:srgbClr val="004B79"/>
                  </a:solidFill>
                </a:endParaRPr>
              </a:p>
            </p:txBody>
          </p:sp>
          <p:sp>
            <p:nvSpPr>
              <p:cNvPr id="408" name="Freeform 16">
                <a:extLst>
                  <a:ext uri="{FF2B5EF4-FFF2-40B4-BE49-F238E27FC236}">
                    <a16:creationId xmlns:a16="http://schemas.microsoft.com/office/drawing/2014/main" id="{D1E152F2-6C3D-B341-9051-509A6A927792}"/>
                  </a:ext>
                </a:extLst>
              </p:cNvPr>
              <p:cNvSpPr/>
              <p:nvPr/>
            </p:nvSpPr>
            <p:spPr bwMode="auto">
              <a:xfrm>
                <a:off x="1710295" y="1968853"/>
                <a:ext cx="2877" cy="5223"/>
              </a:xfrm>
              <a:custGeom>
                <a:avLst/>
                <a:gdLst>
                  <a:gd name="T0" fmla="*/ 2 w 2"/>
                  <a:gd name="T1" fmla="*/ 0 h 4"/>
                  <a:gd name="T2" fmla="*/ 0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0" y="0"/>
                    </a:lnTo>
                    <a:lnTo>
                      <a:pt x="0" y="4"/>
                    </a:lnTo>
                    <a:lnTo>
                      <a:pt x="2" y="0"/>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09" name="Freeform 17">
                <a:extLst>
                  <a:ext uri="{FF2B5EF4-FFF2-40B4-BE49-F238E27FC236}">
                    <a16:creationId xmlns:a16="http://schemas.microsoft.com/office/drawing/2014/main" id="{224FF724-893B-7142-9091-6C136B97AB17}"/>
                  </a:ext>
                </a:extLst>
              </p:cNvPr>
              <p:cNvSpPr/>
              <p:nvPr/>
            </p:nvSpPr>
            <p:spPr bwMode="auto">
              <a:xfrm>
                <a:off x="1710295" y="1968853"/>
                <a:ext cx="2877" cy="5223"/>
              </a:xfrm>
              <a:custGeom>
                <a:avLst/>
                <a:gdLst>
                  <a:gd name="T0" fmla="*/ 2 w 2"/>
                  <a:gd name="T1" fmla="*/ 0 h 4"/>
                  <a:gd name="T2" fmla="*/ 0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0" y="0"/>
                    </a:lnTo>
                    <a:lnTo>
                      <a:pt x="0" y="4"/>
                    </a:lnTo>
                    <a:lnTo>
                      <a:pt x="2" y="0"/>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10" name="Freeform 18">
                <a:extLst>
                  <a:ext uri="{FF2B5EF4-FFF2-40B4-BE49-F238E27FC236}">
                    <a16:creationId xmlns:a16="http://schemas.microsoft.com/office/drawing/2014/main" id="{108A6ECA-7CF6-4D46-9439-86C8CB4630EC}"/>
                  </a:ext>
                </a:extLst>
              </p:cNvPr>
              <p:cNvSpPr/>
              <p:nvPr/>
            </p:nvSpPr>
            <p:spPr bwMode="auto">
              <a:xfrm>
                <a:off x="1786551" y="2764115"/>
                <a:ext cx="12949" cy="19588"/>
              </a:xfrm>
              <a:custGeom>
                <a:avLst/>
                <a:gdLst>
                  <a:gd name="T0" fmla="*/ 9 w 9"/>
                  <a:gd name="T1" fmla="*/ 13 h 15"/>
                  <a:gd name="T2" fmla="*/ 5 w 9"/>
                  <a:gd name="T3" fmla="*/ 8 h 15"/>
                  <a:gd name="T4" fmla="*/ 0 w 9"/>
                  <a:gd name="T5" fmla="*/ 0 h 15"/>
                  <a:gd name="T6" fmla="*/ 9 w 9"/>
                  <a:gd name="T7" fmla="*/ 15 h 15"/>
                  <a:gd name="T8" fmla="*/ 9 w 9"/>
                  <a:gd name="T9" fmla="*/ 13 h 15"/>
                </a:gdLst>
                <a:ahLst/>
                <a:cxnLst>
                  <a:cxn ang="0">
                    <a:pos x="T0" y="T1"/>
                  </a:cxn>
                  <a:cxn ang="0">
                    <a:pos x="T2" y="T3"/>
                  </a:cxn>
                  <a:cxn ang="0">
                    <a:pos x="T4" y="T5"/>
                  </a:cxn>
                  <a:cxn ang="0">
                    <a:pos x="T6" y="T7"/>
                  </a:cxn>
                  <a:cxn ang="0">
                    <a:pos x="T8" y="T9"/>
                  </a:cxn>
                </a:cxnLst>
                <a:rect l="0" t="0" r="r" b="b"/>
                <a:pathLst>
                  <a:path w="9" h="15">
                    <a:moveTo>
                      <a:pt x="9" y="13"/>
                    </a:moveTo>
                    <a:lnTo>
                      <a:pt x="5" y="8"/>
                    </a:lnTo>
                    <a:lnTo>
                      <a:pt x="0" y="0"/>
                    </a:lnTo>
                    <a:lnTo>
                      <a:pt x="9" y="15"/>
                    </a:lnTo>
                    <a:lnTo>
                      <a:pt x="9" y="13"/>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11" name="Freeform 19">
                <a:extLst>
                  <a:ext uri="{FF2B5EF4-FFF2-40B4-BE49-F238E27FC236}">
                    <a16:creationId xmlns:a16="http://schemas.microsoft.com/office/drawing/2014/main" id="{331B2ED2-49C8-6643-B941-5703146D5384}"/>
                  </a:ext>
                </a:extLst>
              </p:cNvPr>
              <p:cNvSpPr/>
              <p:nvPr/>
            </p:nvSpPr>
            <p:spPr bwMode="auto">
              <a:xfrm>
                <a:off x="1786551" y="2764115"/>
                <a:ext cx="12949" cy="19588"/>
              </a:xfrm>
              <a:custGeom>
                <a:avLst/>
                <a:gdLst>
                  <a:gd name="T0" fmla="*/ 9 w 9"/>
                  <a:gd name="T1" fmla="*/ 13 h 15"/>
                  <a:gd name="T2" fmla="*/ 5 w 9"/>
                  <a:gd name="T3" fmla="*/ 8 h 15"/>
                  <a:gd name="T4" fmla="*/ 0 w 9"/>
                  <a:gd name="T5" fmla="*/ 0 h 15"/>
                  <a:gd name="T6" fmla="*/ 9 w 9"/>
                  <a:gd name="T7" fmla="*/ 15 h 15"/>
                  <a:gd name="T8" fmla="*/ 9 w 9"/>
                  <a:gd name="T9" fmla="*/ 13 h 15"/>
                </a:gdLst>
                <a:ahLst/>
                <a:cxnLst>
                  <a:cxn ang="0">
                    <a:pos x="T0" y="T1"/>
                  </a:cxn>
                  <a:cxn ang="0">
                    <a:pos x="T2" y="T3"/>
                  </a:cxn>
                  <a:cxn ang="0">
                    <a:pos x="T4" y="T5"/>
                  </a:cxn>
                  <a:cxn ang="0">
                    <a:pos x="T6" y="T7"/>
                  </a:cxn>
                  <a:cxn ang="0">
                    <a:pos x="T8" y="T9"/>
                  </a:cxn>
                </a:cxnLst>
                <a:rect l="0" t="0" r="r" b="b"/>
                <a:pathLst>
                  <a:path w="9" h="15">
                    <a:moveTo>
                      <a:pt x="9" y="13"/>
                    </a:moveTo>
                    <a:lnTo>
                      <a:pt x="5" y="8"/>
                    </a:lnTo>
                    <a:lnTo>
                      <a:pt x="0" y="0"/>
                    </a:lnTo>
                    <a:lnTo>
                      <a:pt x="9" y="15"/>
                    </a:lnTo>
                    <a:lnTo>
                      <a:pt x="9" y="13"/>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grpSp>
            <p:nvGrpSpPr>
              <p:cNvPr id="412" name="Group 411">
                <a:extLst>
                  <a:ext uri="{FF2B5EF4-FFF2-40B4-BE49-F238E27FC236}">
                    <a16:creationId xmlns:a16="http://schemas.microsoft.com/office/drawing/2014/main" id="{0D6600D9-15A6-304B-89AC-8F4EA2476EEE}"/>
                  </a:ext>
                </a:extLst>
              </p:cNvPr>
              <p:cNvGrpSpPr/>
              <p:nvPr/>
            </p:nvGrpSpPr>
            <p:grpSpPr>
              <a:xfrm>
                <a:off x="1854175" y="1257165"/>
                <a:ext cx="814352" cy="535399"/>
                <a:chOff x="1223722" y="1378665"/>
                <a:chExt cx="543750" cy="357537"/>
              </a:xfrm>
              <a:solidFill>
                <a:schemeClr val="bg1">
                  <a:lumMod val="75000"/>
                </a:schemeClr>
              </a:solidFill>
            </p:grpSpPr>
            <p:sp>
              <p:nvSpPr>
                <p:cNvPr id="595" name="Freeform 8">
                  <a:extLst>
                    <a:ext uri="{FF2B5EF4-FFF2-40B4-BE49-F238E27FC236}">
                      <a16:creationId xmlns:a16="http://schemas.microsoft.com/office/drawing/2014/main" id="{4B390134-49D1-C94E-B5B0-42EAE78DE3C5}"/>
                    </a:ext>
                  </a:extLst>
                </p:cNvPr>
                <p:cNvSpPr/>
                <p:nvPr/>
              </p:nvSpPr>
              <p:spPr bwMode="auto">
                <a:xfrm>
                  <a:off x="1344768" y="1404826"/>
                  <a:ext cx="10568" cy="14825"/>
                </a:xfrm>
                <a:custGeom>
                  <a:avLst/>
                  <a:gdLst>
                    <a:gd name="T0" fmla="*/ 9 w 11"/>
                    <a:gd name="T1" fmla="*/ 17 h 17"/>
                    <a:gd name="T2" fmla="*/ 11 w 11"/>
                    <a:gd name="T3" fmla="*/ 9 h 17"/>
                    <a:gd name="T4" fmla="*/ 5 w 11"/>
                    <a:gd name="T5" fmla="*/ 4 h 17"/>
                    <a:gd name="T6" fmla="*/ 2 w 11"/>
                    <a:gd name="T7" fmla="*/ 0 h 17"/>
                    <a:gd name="T8" fmla="*/ 0 w 11"/>
                    <a:gd name="T9" fmla="*/ 9 h 17"/>
                    <a:gd name="T10" fmla="*/ 3 w 11"/>
                    <a:gd name="T11" fmla="*/ 17 h 17"/>
                    <a:gd name="T12" fmla="*/ 9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9" y="17"/>
                      </a:moveTo>
                      <a:lnTo>
                        <a:pt x="11" y="9"/>
                      </a:lnTo>
                      <a:lnTo>
                        <a:pt x="5" y="4"/>
                      </a:lnTo>
                      <a:lnTo>
                        <a:pt x="2" y="0"/>
                      </a:lnTo>
                      <a:lnTo>
                        <a:pt x="0" y="9"/>
                      </a:lnTo>
                      <a:lnTo>
                        <a:pt x="3" y="17"/>
                      </a:lnTo>
                      <a:lnTo>
                        <a:pt x="9" y="17"/>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96" name="Freeform 9">
                  <a:extLst>
                    <a:ext uri="{FF2B5EF4-FFF2-40B4-BE49-F238E27FC236}">
                      <a16:creationId xmlns:a16="http://schemas.microsoft.com/office/drawing/2014/main" id="{E73A6B51-3A96-8D47-9C73-CF495BA92448}"/>
                    </a:ext>
                  </a:extLst>
                </p:cNvPr>
                <p:cNvSpPr/>
                <p:nvPr/>
              </p:nvSpPr>
              <p:spPr bwMode="auto">
                <a:xfrm>
                  <a:off x="1344768" y="1404826"/>
                  <a:ext cx="10568" cy="14825"/>
                </a:xfrm>
                <a:custGeom>
                  <a:avLst/>
                  <a:gdLst>
                    <a:gd name="T0" fmla="*/ 9 w 11"/>
                    <a:gd name="T1" fmla="*/ 17 h 17"/>
                    <a:gd name="T2" fmla="*/ 11 w 11"/>
                    <a:gd name="T3" fmla="*/ 9 h 17"/>
                    <a:gd name="T4" fmla="*/ 5 w 11"/>
                    <a:gd name="T5" fmla="*/ 4 h 17"/>
                    <a:gd name="T6" fmla="*/ 2 w 11"/>
                    <a:gd name="T7" fmla="*/ 0 h 17"/>
                    <a:gd name="T8" fmla="*/ 0 w 11"/>
                    <a:gd name="T9" fmla="*/ 9 h 17"/>
                    <a:gd name="T10" fmla="*/ 3 w 11"/>
                    <a:gd name="T11" fmla="*/ 17 h 17"/>
                    <a:gd name="T12" fmla="*/ 9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9" y="17"/>
                      </a:moveTo>
                      <a:lnTo>
                        <a:pt x="11" y="9"/>
                      </a:lnTo>
                      <a:lnTo>
                        <a:pt x="5" y="4"/>
                      </a:lnTo>
                      <a:lnTo>
                        <a:pt x="2" y="0"/>
                      </a:lnTo>
                      <a:lnTo>
                        <a:pt x="0" y="9"/>
                      </a:lnTo>
                      <a:lnTo>
                        <a:pt x="3" y="17"/>
                      </a:lnTo>
                      <a:lnTo>
                        <a:pt x="9" y="17"/>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97" name="Freeform 10">
                  <a:extLst>
                    <a:ext uri="{FF2B5EF4-FFF2-40B4-BE49-F238E27FC236}">
                      <a16:creationId xmlns:a16="http://schemas.microsoft.com/office/drawing/2014/main" id="{A708267F-CDBD-A947-BE74-22801B5A6C84}"/>
                    </a:ext>
                  </a:extLst>
                </p:cNvPr>
                <p:cNvSpPr/>
                <p:nvPr/>
              </p:nvSpPr>
              <p:spPr bwMode="auto">
                <a:xfrm>
                  <a:off x="1361100" y="1401338"/>
                  <a:ext cx="12489" cy="10464"/>
                </a:xfrm>
                <a:custGeom>
                  <a:avLst/>
                  <a:gdLst>
                    <a:gd name="T0" fmla="*/ 7 w 13"/>
                    <a:gd name="T1" fmla="*/ 6 h 12"/>
                    <a:gd name="T2" fmla="*/ 9 w 13"/>
                    <a:gd name="T3" fmla="*/ 12 h 12"/>
                    <a:gd name="T4" fmla="*/ 13 w 13"/>
                    <a:gd name="T5" fmla="*/ 6 h 12"/>
                    <a:gd name="T6" fmla="*/ 7 w 13"/>
                    <a:gd name="T7" fmla="*/ 0 h 12"/>
                    <a:gd name="T8" fmla="*/ 3 w 13"/>
                    <a:gd name="T9" fmla="*/ 0 h 12"/>
                    <a:gd name="T10" fmla="*/ 0 w 13"/>
                    <a:gd name="T11" fmla="*/ 8 h 12"/>
                    <a:gd name="T12" fmla="*/ 5 w 13"/>
                    <a:gd name="T13" fmla="*/ 12 h 12"/>
                    <a:gd name="T14" fmla="*/ 7 w 1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7" y="6"/>
                      </a:moveTo>
                      <a:lnTo>
                        <a:pt x="9" y="12"/>
                      </a:lnTo>
                      <a:lnTo>
                        <a:pt x="13" y="6"/>
                      </a:lnTo>
                      <a:lnTo>
                        <a:pt x="7" y="0"/>
                      </a:lnTo>
                      <a:lnTo>
                        <a:pt x="3" y="0"/>
                      </a:lnTo>
                      <a:lnTo>
                        <a:pt x="0" y="8"/>
                      </a:lnTo>
                      <a:lnTo>
                        <a:pt x="5" y="12"/>
                      </a:lnTo>
                      <a:lnTo>
                        <a:pt x="7" y="6"/>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98" name="Freeform 11">
                  <a:extLst>
                    <a:ext uri="{FF2B5EF4-FFF2-40B4-BE49-F238E27FC236}">
                      <a16:creationId xmlns:a16="http://schemas.microsoft.com/office/drawing/2014/main" id="{397448D3-1B47-E840-B458-1B86B8AA3DD3}"/>
                    </a:ext>
                  </a:extLst>
                </p:cNvPr>
                <p:cNvSpPr/>
                <p:nvPr/>
              </p:nvSpPr>
              <p:spPr bwMode="auto">
                <a:xfrm>
                  <a:off x="1361100" y="1401338"/>
                  <a:ext cx="12489" cy="10464"/>
                </a:xfrm>
                <a:custGeom>
                  <a:avLst/>
                  <a:gdLst>
                    <a:gd name="T0" fmla="*/ 7 w 13"/>
                    <a:gd name="T1" fmla="*/ 6 h 12"/>
                    <a:gd name="T2" fmla="*/ 9 w 13"/>
                    <a:gd name="T3" fmla="*/ 12 h 12"/>
                    <a:gd name="T4" fmla="*/ 13 w 13"/>
                    <a:gd name="T5" fmla="*/ 6 h 12"/>
                    <a:gd name="T6" fmla="*/ 7 w 13"/>
                    <a:gd name="T7" fmla="*/ 0 h 12"/>
                    <a:gd name="T8" fmla="*/ 3 w 13"/>
                    <a:gd name="T9" fmla="*/ 0 h 12"/>
                    <a:gd name="T10" fmla="*/ 0 w 13"/>
                    <a:gd name="T11" fmla="*/ 8 h 12"/>
                    <a:gd name="T12" fmla="*/ 5 w 13"/>
                    <a:gd name="T13" fmla="*/ 12 h 12"/>
                    <a:gd name="T14" fmla="*/ 7 w 1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7" y="6"/>
                      </a:moveTo>
                      <a:lnTo>
                        <a:pt x="9" y="12"/>
                      </a:lnTo>
                      <a:lnTo>
                        <a:pt x="13" y="6"/>
                      </a:lnTo>
                      <a:lnTo>
                        <a:pt x="7" y="0"/>
                      </a:lnTo>
                      <a:lnTo>
                        <a:pt x="3" y="0"/>
                      </a:lnTo>
                      <a:lnTo>
                        <a:pt x="0" y="8"/>
                      </a:lnTo>
                      <a:lnTo>
                        <a:pt x="5" y="12"/>
                      </a:lnTo>
                      <a:lnTo>
                        <a:pt x="7" y="6"/>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99" name="Freeform 12">
                  <a:extLst>
                    <a:ext uri="{FF2B5EF4-FFF2-40B4-BE49-F238E27FC236}">
                      <a16:creationId xmlns:a16="http://schemas.microsoft.com/office/drawing/2014/main" id="{5105E174-AF7A-0947-9707-B55E517E2964}"/>
                    </a:ext>
                  </a:extLst>
                </p:cNvPr>
                <p:cNvSpPr/>
                <p:nvPr/>
              </p:nvSpPr>
              <p:spPr bwMode="auto">
                <a:xfrm>
                  <a:off x="1363021" y="1434476"/>
                  <a:ext cx="21135" cy="45346"/>
                </a:xfrm>
                <a:custGeom>
                  <a:avLst/>
                  <a:gdLst>
                    <a:gd name="T0" fmla="*/ 20 w 22"/>
                    <a:gd name="T1" fmla="*/ 7 h 52"/>
                    <a:gd name="T2" fmla="*/ 16 w 22"/>
                    <a:gd name="T3" fmla="*/ 0 h 52"/>
                    <a:gd name="T4" fmla="*/ 15 w 22"/>
                    <a:gd name="T5" fmla="*/ 0 h 52"/>
                    <a:gd name="T6" fmla="*/ 7 w 22"/>
                    <a:gd name="T7" fmla="*/ 5 h 52"/>
                    <a:gd name="T8" fmla="*/ 0 w 22"/>
                    <a:gd name="T9" fmla="*/ 13 h 52"/>
                    <a:gd name="T10" fmla="*/ 3 w 22"/>
                    <a:gd name="T11" fmla="*/ 21 h 52"/>
                    <a:gd name="T12" fmla="*/ 9 w 22"/>
                    <a:gd name="T13" fmla="*/ 28 h 52"/>
                    <a:gd name="T14" fmla="*/ 7 w 22"/>
                    <a:gd name="T15" fmla="*/ 34 h 52"/>
                    <a:gd name="T16" fmla="*/ 9 w 22"/>
                    <a:gd name="T17" fmla="*/ 41 h 52"/>
                    <a:gd name="T18" fmla="*/ 16 w 22"/>
                    <a:gd name="T19" fmla="*/ 49 h 52"/>
                    <a:gd name="T20" fmla="*/ 16 w 22"/>
                    <a:gd name="T21" fmla="*/ 52 h 52"/>
                    <a:gd name="T22" fmla="*/ 22 w 22"/>
                    <a:gd name="T23" fmla="*/ 49 h 52"/>
                    <a:gd name="T24" fmla="*/ 22 w 22"/>
                    <a:gd name="T25" fmla="*/ 43 h 52"/>
                    <a:gd name="T26" fmla="*/ 18 w 22"/>
                    <a:gd name="T27" fmla="*/ 36 h 52"/>
                    <a:gd name="T28" fmla="*/ 11 w 22"/>
                    <a:gd name="T29" fmla="*/ 36 h 52"/>
                    <a:gd name="T30" fmla="*/ 11 w 22"/>
                    <a:gd name="T31" fmla="*/ 21 h 52"/>
                    <a:gd name="T32" fmla="*/ 5 w 22"/>
                    <a:gd name="T33" fmla="*/ 13 h 52"/>
                    <a:gd name="T34" fmla="*/ 13 w 22"/>
                    <a:gd name="T35" fmla="*/ 9 h 52"/>
                    <a:gd name="T36" fmla="*/ 20 w 2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52">
                      <a:moveTo>
                        <a:pt x="20" y="7"/>
                      </a:moveTo>
                      <a:lnTo>
                        <a:pt x="16" y="0"/>
                      </a:lnTo>
                      <a:lnTo>
                        <a:pt x="15" y="0"/>
                      </a:lnTo>
                      <a:lnTo>
                        <a:pt x="7" y="5"/>
                      </a:lnTo>
                      <a:lnTo>
                        <a:pt x="0" y="13"/>
                      </a:lnTo>
                      <a:lnTo>
                        <a:pt x="3" y="21"/>
                      </a:lnTo>
                      <a:lnTo>
                        <a:pt x="9" y="28"/>
                      </a:lnTo>
                      <a:lnTo>
                        <a:pt x="7" y="34"/>
                      </a:lnTo>
                      <a:lnTo>
                        <a:pt x="9" y="41"/>
                      </a:lnTo>
                      <a:lnTo>
                        <a:pt x="16" y="49"/>
                      </a:lnTo>
                      <a:lnTo>
                        <a:pt x="16" y="52"/>
                      </a:lnTo>
                      <a:lnTo>
                        <a:pt x="22" y="49"/>
                      </a:lnTo>
                      <a:lnTo>
                        <a:pt x="22" y="43"/>
                      </a:lnTo>
                      <a:lnTo>
                        <a:pt x="18" y="36"/>
                      </a:lnTo>
                      <a:lnTo>
                        <a:pt x="11" y="36"/>
                      </a:lnTo>
                      <a:lnTo>
                        <a:pt x="11" y="21"/>
                      </a:lnTo>
                      <a:lnTo>
                        <a:pt x="5" y="13"/>
                      </a:lnTo>
                      <a:lnTo>
                        <a:pt x="13" y="9"/>
                      </a:lnTo>
                      <a:lnTo>
                        <a:pt x="20" y="7"/>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600" name="Freeform 13">
                  <a:extLst>
                    <a:ext uri="{FF2B5EF4-FFF2-40B4-BE49-F238E27FC236}">
                      <a16:creationId xmlns:a16="http://schemas.microsoft.com/office/drawing/2014/main" id="{973B6A69-B7B3-B646-A777-05CC7E8BFFCC}"/>
                    </a:ext>
                  </a:extLst>
                </p:cNvPr>
                <p:cNvSpPr/>
                <p:nvPr/>
              </p:nvSpPr>
              <p:spPr bwMode="auto">
                <a:xfrm>
                  <a:off x="1363021" y="1434476"/>
                  <a:ext cx="21135" cy="45346"/>
                </a:xfrm>
                <a:custGeom>
                  <a:avLst/>
                  <a:gdLst>
                    <a:gd name="T0" fmla="*/ 20 w 22"/>
                    <a:gd name="T1" fmla="*/ 7 h 52"/>
                    <a:gd name="T2" fmla="*/ 16 w 22"/>
                    <a:gd name="T3" fmla="*/ 0 h 52"/>
                    <a:gd name="T4" fmla="*/ 15 w 22"/>
                    <a:gd name="T5" fmla="*/ 0 h 52"/>
                    <a:gd name="T6" fmla="*/ 7 w 22"/>
                    <a:gd name="T7" fmla="*/ 5 h 52"/>
                    <a:gd name="T8" fmla="*/ 0 w 22"/>
                    <a:gd name="T9" fmla="*/ 13 h 52"/>
                    <a:gd name="T10" fmla="*/ 3 w 22"/>
                    <a:gd name="T11" fmla="*/ 21 h 52"/>
                    <a:gd name="T12" fmla="*/ 9 w 22"/>
                    <a:gd name="T13" fmla="*/ 28 h 52"/>
                    <a:gd name="T14" fmla="*/ 7 w 22"/>
                    <a:gd name="T15" fmla="*/ 34 h 52"/>
                    <a:gd name="T16" fmla="*/ 9 w 22"/>
                    <a:gd name="T17" fmla="*/ 41 h 52"/>
                    <a:gd name="T18" fmla="*/ 16 w 22"/>
                    <a:gd name="T19" fmla="*/ 49 h 52"/>
                    <a:gd name="T20" fmla="*/ 16 w 22"/>
                    <a:gd name="T21" fmla="*/ 52 h 52"/>
                    <a:gd name="T22" fmla="*/ 22 w 22"/>
                    <a:gd name="T23" fmla="*/ 49 h 52"/>
                    <a:gd name="T24" fmla="*/ 22 w 22"/>
                    <a:gd name="T25" fmla="*/ 43 h 52"/>
                    <a:gd name="T26" fmla="*/ 18 w 22"/>
                    <a:gd name="T27" fmla="*/ 36 h 52"/>
                    <a:gd name="T28" fmla="*/ 11 w 22"/>
                    <a:gd name="T29" fmla="*/ 36 h 52"/>
                    <a:gd name="T30" fmla="*/ 11 w 22"/>
                    <a:gd name="T31" fmla="*/ 21 h 52"/>
                    <a:gd name="T32" fmla="*/ 5 w 22"/>
                    <a:gd name="T33" fmla="*/ 13 h 52"/>
                    <a:gd name="T34" fmla="*/ 13 w 22"/>
                    <a:gd name="T35" fmla="*/ 9 h 52"/>
                    <a:gd name="T36" fmla="*/ 20 w 2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52">
                      <a:moveTo>
                        <a:pt x="20" y="7"/>
                      </a:moveTo>
                      <a:lnTo>
                        <a:pt x="16" y="0"/>
                      </a:lnTo>
                      <a:lnTo>
                        <a:pt x="15" y="0"/>
                      </a:lnTo>
                      <a:lnTo>
                        <a:pt x="7" y="5"/>
                      </a:lnTo>
                      <a:lnTo>
                        <a:pt x="0" y="13"/>
                      </a:lnTo>
                      <a:lnTo>
                        <a:pt x="3" y="21"/>
                      </a:lnTo>
                      <a:lnTo>
                        <a:pt x="9" y="28"/>
                      </a:lnTo>
                      <a:lnTo>
                        <a:pt x="7" y="34"/>
                      </a:lnTo>
                      <a:lnTo>
                        <a:pt x="9" y="41"/>
                      </a:lnTo>
                      <a:lnTo>
                        <a:pt x="16" y="49"/>
                      </a:lnTo>
                      <a:lnTo>
                        <a:pt x="16" y="52"/>
                      </a:lnTo>
                      <a:lnTo>
                        <a:pt x="22" y="49"/>
                      </a:lnTo>
                      <a:lnTo>
                        <a:pt x="22" y="43"/>
                      </a:lnTo>
                      <a:lnTo>
                        <a:pt x="18" y="36"/>
                      </a:lnTo>
                      <a:lnTo>
                        <a:pt x="11" y="36"/>
                      </a:lnTo>
                      <a:lnTo>
                        <a:pt x="11" y="21"/>
                      </a:lnTo>
                      <a:lnTo>
                        <a:pt x="5" y="13"/>
                      </a:lnTo>
                      <a:lnTo>
                        <a:pt x="13" y="9"/>
                      </a:lnTo>
                      <a:lnTo>
                        <a:pt x="20" y="7"/>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601" name="Freeform 20">
                  <a:extLst>
                    <a:ext uri="{FF2B5EF4-FFF2-40B4-BE49-F238E27FC236}">
                      <a16:creationId xmlns:a16="http://schemas.microsoft.com/office/drawing/2014/main" id="{E285B4DD-197A-DD46-8E2C-3DA9CA138B14}"/>
                    </a:ext>
                  </a:extLst>
                </p:cNvPr>
                <p:cNvSpPr/>
                <p:nvPr/>
              </p:nvSpPr>
              <p:spPr bwMode="auto">
                <a:xfrm>
                  <a:off x="1223722" y="1378665"/>
                  <a:ext cx="543750" cy="357537"/>
                </a:xfrm>
                <a:custGeom>
                  <a:avLst/>
                  <a:gdLst>
                    <a:gd name="T0" fmla="*/ 75 w 566"/>
                    <a:gd name="T1" fmla="*/ 344 h 410"/>
                    <a:gd name="T2" fmla="*/ 98 w 566"/>
                    <a:gd name="T3" fmla="*/ 357 h 410"/>
                    <a:gd name="T4" fmla="*/ 133 w 566"/>
                    <a:gd name="T5" fmla="*/ 361 h 410"/>
                    <a:gd name="T6" fmla="*/ 165 w 566"/>
                    <a:gd name="T7" fmla="*/ 359 h 410"/>
                    <a:gd name="T8" fmla="*/ 188 w 566"/>
                    <a:gd name="T9" fmla="*/ 376 h 410"/>
                    <a:gd name="T10" fmla="*/ 237 w 566"/>
                    <a:gd name="T11" fmla="*/ 376 h 410"/>
                    <a:gd name="T12" fmla="*/ 270 w 566"/>
                    <a:gd name="T13" fmla="*/ 380 h 410"/>
                    <a:gd name="T14" fmla="*/ 317 w 566"/>
                    <a:gd name="T15" fmla="*/ 376 h 410"/>
                    <a:gd name="T16" fmla="*/ 355 w 566"/>
                    <a:gd name="T17" fmla="*/ 376 h 410"/>
                    <a:gd name="T18" fmla="*/ 511 w 566"/>
                    <a:gd name="T19" fmla="*/ 383 h 410"/>
                    <a:gd name="T20" fmla="*/ 564 w 566"/>
                    <a:gd name="T21" fmla="*/ 100 h 410"/>
                    <a:gd name="T22" fmla="*/ 263 w 566"/>
                    <a:gd name="T23" fmla="*/ 24 h 410"/>
                    <a:gd name="T24" fmla="*/ 165 w 566"/>
                    <a:gd name="T25" fmla="*/ 17 h 410"/>
                    <a:gd name="T26" fmla="*/ 176 w 566"/>
                    <a:gd name="T27" fmla="*/ 38 h 410"/>
                    <a:gd name="T28" fmla="*/ 173 w 566"/>
                    <a:gd name="T29" fmla="*/ 53 h 410"/>
                    <a:gd name="T30" fmla="*/ 158 w 566"/>
                    <a:gd name="T31" fmla="*/ 62 h 410"/>
                    <a:gd name="T32" fmla="*/ 171 w 566"/>
                    <a:gd name="T33" fmla="*/ 83 h 410"/>
                    <a:gd name="T34" fmla="*/ 175 w 566"/>
                    <a:gd name="T35" fmla="*/ 115 h 410"/>
                    <a:gd name="T36" fmla="*/ 154 w 566"/>
                    <a:gd name="T37" fmla="*/ 141 h 410"/>
                    <a:gd name="T38" fmla="*/ 146 w 566"/>
                    <a:gd name="T39" fmla="*/ 177 h 410"/>
                    <a:gd name="T40" fmla="*/ 116 w 566"/>
                    <a:gd name="T41" fmla="*/ 192 h 410"/>
                    <a:gd name="T42" fmla="*/ 99 w 566"/>
                    <a:gd name="T43" fmla="*/ 190 h 410"/>
                    <a:gd name="T44" fmla="*/ 107 w 566"/>
                    <a:gd name="T45" fmla="*/ 175 h 410"/>
                    <a:gd name="T46" fmla="*/ 116 w 566"/>
                    <a:gd name="T47" fmla="*/ 186 h 410"/>
                    <a:gd name="T48" fmla="*/ 131 w 566"/>
                    <a:gd name="T49" fmla="*/ 167 h 410"/>
                    <a:gd name="T50" fmla="*/ 141 w 566"/>
                    <a:gd name="T51" fmla="*/ 147 h 410"/>
                    <a:gd name="T52" fmla="*/ 141 w 566"/>
                    <a:gd name="T53" fmla="*/ 137 h 410"/>
                    <a:gd name="T54" fmla="*/ 154 w 566"/>
                    <a:gd name="T55" fmla="*/ 120 h 410"/>
                    <a:gd name="T56" fmla="*/ 114 w 566"/>
                    <a:gd name="T57" fmla="*/ 139 h 410"/>
                    <a:gd name="T58" fmla="*/ 116 w 566"/>
                    <a:gd name="T59" fmla="*/ 158 h 410"/>
                    <a:gd name="T60" fmla="*/ 114 w 566"/>
                    <a:gd name="T61" fmla="*/ 137 h 410"/>
                    <a:gd name="T62" fmla="*/ 131 w 566"/>
                    <a:gd name="T63" fmla="*/ 132 h 410"/>
                    <a:gd name="T64" fmla="*/ 141 w 566"/>
                    <a:gd name="T65" fmla="*/ 92 h 410"/>
                    <a:gd name="T66" fmla="*/ 129 w 566"/>
                    <a:gd name="T67" fmla="*/ 86 h 410"/>
                    <a:gd name="T68" fmla="*/ 113 w 566"/>
                    <a:gd name="T69" fmla="*/ 77 h 410"/>
                    <a:gd name="T70" fmla="*/ 77 w 566"/>
                    <a:gd name="T71" fmla="*/ 64 h 410"/>
                    <a:gd name="T72" fmla="*/ 41 w 566"/>
                    <a:gd name="T73" fmla="*/ 45 h 410"/>
                    <a:gd name="T74" fmla="*/ 17 w 566"/>
                    <a:gd name="T75" fmla="*/ 30 h 410"/>
                    <a:gd name="T76" fmla="*/ 7 w 566"/>
                    <a:gd name="T77" fmla="*/ 53 h 410"/>
                    <a:gd name="T78" fmla="*/ 13 w 566"/>
                    <a:gd name="T79" fmla="*/ 83 h 410"/>
                    <a:gd name="T80" fmla="*/ 17 w 566"/>
                    <a:gd name="T81" fmla="*/ 148 h 410"/>
                    <a:gd name="T82" fmla="*/ 17 w 566"/>
                    <a:gd name="T83" fmla="*/ 171 h 410"/>
                    <a:gd name="T84" fmla="*/ 24 w 566"/>
                    <a:gd name="T85" fmla="*/ 188 h 410"/>
                    <a:gd name="T86" fmla="*/ 13 w 566"/>
                    <a:gd name="T87" fmla="*/ 207 h 410"/>
                    <a:gd name="T88" fmla="*/ 28 w 566"/>
                    <a:gd name="T89" fmla="*/ 216 h 410"/>
                    <a:gd name="T90" fmla="*/ 13 w 566"/>
                    <a:gd name="T91" fmla="*/ 233 h 410"/>
                    <a:gd name="T92" fmla="*/ 5 w 566"/>
                    <a:gd name="T93" fmla="*/ 237 h 410"/>
                    <a:gd name="T94" fmla="*/ 5 w 566"/>
                    <a:gd name="T95" fmla="*/ 252 h 410"/>
                    <a:gd name="T96" fmla="*/ 35 w 566"/>
                    <a:gd name="T97" fmla="*/ 263 h 410"/>
                    <a:gd name="T98" fmla="*/ 45 w 566"/>
                    <a:gd name="T99" fmla="*/ 272 h 410"/>
                    <a:gd name="T100" fmla="*/ 67 w 566"/>
                    <a:gd name="T101" fmla="*/ 288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66" h="410">
                      <a:moveTo>
                        <a:pt x="67" y="288"/>
                      </a:moveTo>
                      <a:lnTo>
                        <a:pt x="75" y="295"/>
                      </a:lnTo>
                      <a:lnTo>
                        <a:pt x="79" y="308"/>
                      </a:lnTo>
                      <a:lnTo>
                        <a:pt x="75" y="344"/>
                      </a:lnTo>
                      <a:lnTo>
                        <a:pt x="77" y="348"/>
                      </a:lnTo>
                      <a:lnTo>
                        <a:pt x="88" y="351"/>
                      </a:lnTo>
                      <a:lnTo>
                        <a:pt x="96" y="357"/>
                      </a:lnTo>
                      <a:lnTo>
                        <a:pt x="98" y="357"/>
                      </a:lnTo>
                      <a:lnTo>
                        <a:pt x="105" y="363"/>
                      </a:lnTo>
                      <a:lnTo>
                        <a:pt x="113" y="363"/>
                      </a:lnTo>
                      <a:lnTo>
                        <a:pt x="126" y="361"/>
                      </a:lnTo>
                      <a:lnTo>
                        <a:pt x="133" y="361"/>
                      </a:lnTo>
                      <a:lnTo>
                        <a:pt x="141" y="355"/>
                      </a:lnTo>
                      <a:lnTo>
                        <a:pt x="146" y="355"/>
                      </a:lnTo>
                      <a:lnTo>
                        <a:pt x="154" y="359"/>
                      </a:lnTo>
                      <a:lnTo>
                        <a:pt x="165" y="359"/>
                      </a:lnTo>
                      <a:lnTo>
                        <a:pt x="173" y="363"/>
                      </a:lnTo>
                      <a:lnTo>
                        <a:pt x="178" y="365"/>
                      </a:lnTo>
                      <a:lnTo>
                        <a:pt x="186" y="370"/>
                      </a:lnTo>
                      <a:lnTo>
                        <a:pt x="188" y="376"/>
                      </a:lnTo>
                      <a:lnTo>
                        <a:pt x="201" y="376"/>
                      </a:lnTo>
                      <a:lnTo>
                        <a:pt x="208" y="378"/>
                      </a:lnTo>
                      <a:lnTo>
                        <a:pt x="229" y="374"/>
                      </a:lnTo>
                      <a:lnTo>
                        <a:pt x="237" y="376"/>
                      </a:lnTo>
                      <a:lnTo>
                        <a:pt x="244" y="382"/>
                      </a:lnTo>
                      <a:lnTo>
                        <a:pt x="250" y="383"/>
                      </a:lnTo>
                      <a:lnTo>
                        <a:pt x="257" y="383"/>
                      </a:lnTo>
                      <a:lnTo>
                        <a:pt x="270" y="380"/>
                      </a:lnTo>
                      <a:lnTo>
                        <a:pt x="284" y="378"/>
                      </a:lnTo>
                      <a:lnTo>
                        <a:pt x="306" y="378"/>
                      </a:lnTo>
                      <a:lnTo>
                        <a:pt x="314" y="374"/>
                      </a:lnTo>
                      <a:lnTo>
                        <a:pt x="317" y="376"/>
                      </a:lnTo>
                      <a:lnTo>
                        <a:pt x="334" y="378"/>
                      </a:lnTo>
                      <a:lnTo>
                        <a:pt x="342" y="380"/>
                      </a:lnTo>
                      <a:lnTo>
                        <a:pt x="349" y="382"/>
                      </a:lnTo>
                      <a:lnTo>
                        <a:pt x="355" y="376"/>
                      </a:lnTo>
                      <a:lnTo>
                        <a:pt x="423" y="393"/>
                      </a:lnTo>
                      <a:lnTo>
                        <a:pt x="511" y="410"/>
                      </a:lnTo>
                      <a:lnTo>
                        <a:pt x="509" y="404"/>
                      </a:lnTo>
                      <a:lnTo>
                        <a:pt x="511" y="383"/>
                      </a:lnTo>
                      <a:lnTo>
                        <a:pt x="507" y="368"/>
                      </a:lnTo>
                      <a:lnTo>
                        <a:pt x="511" y="363"/>
                      </a:lnTo>
                      <a:lnTo>
                        <a:pt x="513" y="340"/>
                      </a:lnTo>
                      <a:lnTo>
                        <a:pt x="564" y="100"/>
                      </a:lnTo>
                      <a:lnTo>
                        <a:pt x="566" y="96"/>
                      </a:lnTo>
                      <a:lnTo>
                        <a:pt x="498" y="81"/>
                      </a:lnTo>
                      <a:lnTo>
                        <a:pt x="372" y="53"/>
                      </a:lnTo>
                      <a:lnTo>
                        <a:pt x="263" y="24"/>
                      </a:lnTo>
                      <a:lnTo>
                        <a:pt x="167" y="0"/>
                      </a:lnTo>
                      <a:lnTo>
                        <a:pt x="161" y="4"/>
                      </a:lnTo>
                      <a:lnTo>
                        <a:pt x="163" y="11"/>
                      </a:lnTo>
                      <a:lnTo>
                        <a:pt x="165" y="17"/>
                      </a:lnTo>
                      <a:lnTo>
                        <a:pt x="165" y="19"/>
                      </a:lnTo>
                      <a:lnTo>
                        <a:pt x="171" y="26"/>
                      </a:lnTo>
                      <a:lnTo>
                        <a:pt x="178" y="30"/>
                      </a:lnTo>
                      <a:lnTo>
                        <a:pt x="176" y="38"/>
                      </a:lnTo>
                      <a:lnTo>
                        <a:pt x="176" y="43"/>
                      </a:lnTo>
                      <a:lnTo>
                        <a:pt x="176" y="51"/>
                      </a:lnTo>
                      <a:lnTo>
                        <a:pt x="169" y="47"/>
                      </a:lnTo>
                      <a:lnTo>
                        <a:pt x="173" y="53"/>
                      </a:lnTo>
                      <a:lnTo>
                        <a:pt x="171" y="60"/>
                      </a:lnTo>
                      <a:lnTo>
                        <a:pt x="163" y="56"/>
                      </a:lnTo>
                      <a:lnTo>
                        <a:pt x="158" y="56"/>
                      </a:lnTo>
                      <a:lnTo>
                        <a:pt x="158" y="62"/>
                      </a:lnTo>
                      <a:lnTo>
                        <a:pt x="165" y="62"/>
                      </a:lnTo>
                      <a:lnTo>
                        <a:pt x="167" y="69"/>
                      </a:lnTo>
                      <a:lnTo>
                        <a:pt x="173" y="77"/>
                      </a:lnTo>
                      <a:lnTo>
                        <a:pt x="171" y="83"/>
                      </a:lnTo>
                      <a:lnTo>
                        <a:pt x="173" y="86"/>
                      </a:lnTo>
                      <a:lnTo>
                        <a:pt x="171" y="100"/>
                      </a:lnTo>
                      <a:lnTo>
                        <a:pt x="175" y="107"/>
                      </a:lnTo>
                      <a:lnTo>
                        <a:pt x="175" y="115"/>
                      </a:lnTo>
                      <a:lnTo>
                        <a:pt x="167" y="120"/>
                      </a:lnTo>
                      <a:lnTo>
                        <a:pt x="160" y="130"/>
                      </a:lnTo>
                      <a:lnTo>
                        <a:pt x="161" y="137"/>
                      </a:lnTo>
                      <a:lnTo>
                        <a:pt x="154" y="141"/>
                      </a:lnTo>
                      <a:lnTo>
                        <a:pt x="158" y="148"/>
                      </a:lnTo>
                      <a:lnTo>
                        <a:pt x="152" y="154"/>
                      </a:lnTo>
                      <a:lnTo>
                        <a:pt x="154" y="169"/>
                      </a:lnTo>
                      <a:lnTo>
                        <a:pt x="146" y="177"/>
                      </a:lnTo>
                      <a:lnTo>
                        <a:pt x="133" y="180"/>
                      </a:lnTo>
                      <a:lnTo>
                        <a:pt x="129" y="186"/>
                      </a:lnTo>
                      <a:lnTo>
                        <a:pt x="124" y="192"/>
                      </a:lnTo>
                      <a:lnTo>
                        <a:pt x="116" y="192"/>
                      </a:lnTo>
                      <a:lnTo>
                        <a:pt x="113" y="184"/>
                      </a:lnTo>
                      <a:lnTo>
                        <a:pt x="105" y="188"/>
                      </a:lnTo>
                      <a:lnTo>
                        <a:pt x="105" y="195"/>
                      </a:lnTo>
                      <a:lnTo>
                        <a:pt x="99" y="190"/>
                      </a:lnTo>
                      <a:lnTo>
                        <a:pt x="101" y="184"/>
                      </a:lnTo>
                      <a:lnTo>
                        <a:pt x="94" y="182"/>
                      </a:lnTo>
                      <a:lnTo>
                        <a:pt x="101" y="180"/>
                      </a:lnTo>
                      <a:lnTo>
                        <a:pt x="107" y="175"/>
                      </a:lnTo>
                      <a:lnTo>
                        <a:pt x="120" y="165"/>
                      </a:lnTo>
                      <a:lnTo>
                        <a:pt x="118" y="173"/>
                      </a:lnTo>
                      <a:lnTo>
                        <a:pt x="116" y="179"/>
                      </a:lnTo>
                      <a:lnTo>
                        <a:pt x="116" y="186"/>
                      </a:lnTo>
                      <a:lnTo>
                        <a:pt x="118" y="182"/>
                      </a:lnTo>
                      <a:lnTo>
                        <a:pt x="120" y="175"/>
                      </a:lnTo>
                      <a:lnTo>
                        <a:pt x="126" y="169"/>
                      </a:lnTo>
                      <a:lnTo>
                        <a:pt x="131" y="167"/>
                      </a:lnTo>
                      <a:lnTo>
                        <a:pt x="126" y="175"/>
                      </a:lnTo>
                      <a:lnTo>
                        <a:pt x="133" y="179"/>
                      </a:lnTo>
                      <a:lnTo>
                        <a:pt x="145" y="154"/>
                      </a:lnTo>
                      <a:lnTo>
                        <a:pt x="141" y="147"/>
                      </a:lnTo>
                      <a:lnTo>
                        <a:pt x="133" y="148"/>
                      </a:lnTo>
                      <a:lnTo>
                        <a:pt x="133" y="141"/>
                      </a:lnTo>
                      <a:lnTo>
                        <a:pt x="141" y="143"/>
                      </a:lnTo>
                      <a:lnTo>
                        <a:pt x="141" y="137"/>
                      </a:lnTo>
                      <a:lnTo>
                        <a:pt x="141" y="130"/>
                      </a:lnTo>
                      <a:lnTo>
                        <a:pt x="146" y="132"/>
                      </a:lnTo>
                      <a:lnTo>
                        <a:pt x="152" y="128"/>
                      </a:lnTo>
                      <a:lnTo>
                        <a:pt x="154" y="120"/>
                      </a:lnTo>
                      <a:lnTo>
                        <a:pt x="150" y="113"/>
                      </a:lnTo>
                      <a:lnTo>
                        <a:pt x="133" y="128"/>
                      </a:lnTo>
                      <a:lnTo>
                        <a:pt x="128" y="135"/>
                      </a:lnTo>
                      <a:lnTo>
                        <a:pt x="114" y="139"/>
                      </a:lnTo>
                      <a:lnTo>
                        <a:pt x="99" y="152"/>
                      </a:lnTo>
                      <a:lnTo>
                        <a:pt x="101" y="160"/>
                      </a:lnTo>
                      <a:lnTo>
                        <a:pt x="109" y="158"/>
                      </a:lnTo>
                      <a:lnTo>
                        <a:pt x="116" y="158"/>
                      </a:lnTo>
                      <a:lnTo>
                        <a:pt x="101" y="162"/>
                      </a:lnTo>
                      <a:lnTo>
                        <a:pt x="96" y="156"/>
                      </a:lnTo>
                      <a:lnTo>
                        <a:pt x="99" y="148"/>
                      </a:lnTo>
                      <a:lnTo>
                        <a:pt x="114" y="137"/>
                      </a:lnTo>
                      <a:lnTo>
                        <a:pt x="120" y="133"/>
                      </a:lnTo>
                      <a:lnTo>
                        <a:pt x="133" y="118"/>
                      </a:lnTo>
                      <a:lnTo>
                        <a:pt x="131" y="124"/>
                      </a:lnTo>
                      <a:lnTo>
                        <a:pt x="131" y="132"/>
                      </a:lnTo>
                      <a:lnTo>
                        <a:pt x="133" y="124"/>
                      </a:lnTo>
                      <a:lnTo>
                        <a:pt x="141" y="118"/>
                      </a:lnTo>
                      <a:lnTo>
                        <a:pt x="145" y="109"/>
                      </a:lnTo>
                      <a:lnTo>
                        <a:pt x="141" y="92"/>
                      </a:lnTo>
                      <a:lnTo>
                        <a:pt x="143" y="85"/>
                      </a:lnTo>
                      <a:lnTo>
                        <a:pt x="135" y="90"/>
                      </a:lnTo>
                      <a:lnTo>
                        <a:pt x="133" y="98"/>
                      </a:lnTo>
                      <a:lnTo>
                        <a:pt x="129" y="86"/>
                      </a:lnTo>
                      <a:lnTo>
                        <a:pt x="122" y="88"/>
                      </a:lnTo>
                      <a:lnTo>
                        <a:pt x="122" y="83"/>
                      </a:lnTo>
                      <a:lnTo>
                        <a:pt x="120" y="75"/>
                      </a:lnTo>
                      <a:lnTo>
                        <a:pt x="113" y="77"/>
                      </a:lnTo>
                      <a:lnTo>
                        <a:pt x="105" y="77"/>
                      </a:lnTo>
                      <a:lnTo>
                        <a:pt x="98" y="73"/>
                      </a:lnTo>
                      <a:lnTo>
                        <a:pt x="84" y="69"/>
                      </a:lnTo>
                      <a:lnTo>
                        <a:pt x="77" y="64"/>
                      </a:lnTo>
                      <a:lnTo>
                        <a:pt x="64" y="60"/>
                      </a:lnTo>
                      <a:lnTo>
                        <a:pt x="52" y="54"/>
                      </a:lnTo>
                      <a:lnTo>
                        <a:pt x="49" y="49"/>
                      </a:lnTo>
                      <a:lnTo>
                        <a:pt x="41" y="45"/>
                      </a:lnTo>
                      <a:lnTo>
                        <a:pt x="34" y="38"/>
                      </a:lnTo>
                      <a:lnTo>
                        <a:pt x="22" y="26"/>
                      </a:lnTo>
                      <a:lnTo>
                        <a:pt x="15" y="22"/>
                      </a:lnTo>
                      <a:lnTo>
                        <a:pt x="17" y="30"/>
                      </a:lnTo>
                      <a:lnTo>
                        <a:pt x="15" y="32"/>
                      </a:lnTo>
                      <a:lnTo>
                        <a:pt x="13" y="39"/>
                      </a:lnTo>
                      <a:lnTo>
                        <a:pt x="7" y="47"/>
                      </a:lnTo>
                      <a:lnTo>
                        <a:pt x="7" y="53"/>
                      </a:lnTo>
                      <a:lnTo>
                        <a:pt x="5" y="60"/>
                      </a:lnTo>
                      <a:lnTo>
                        <a:pt x="5" y="68"/>
                      </a:lnTo>
                      <a:lnTo>
                        <a:pt x="7" y="73"/>
                      </a:lnTo>
                      <a:lnTo>
                        <a:pt x="13" y="83"/>
                      </a:lnTo>
                      <a:lnTo>
                        <a:pt x="17" y="96"/>
                      </a:lnTo>
                      <a:lnTo>
                        <a:pt x="17" y="103"/>
                      </a:lnTo>
                      <a:lnTo>
                        <a:pt x="13" y="132"/>
                      </a:lnTo>
                      <a:lnTo>
                        <a:pt x="17" y="148"/>
                      </a:lnTo>
                      <a:lnTo>
                        <a:pt x="15" y="169"/>
                      </a:lnTo>
                      <a:lnTo>
                        <a:pt x="11" y="177"/>
                      </a:lnTo>
                      <a:lnTo>
                        <a:pt x="15" y="179"/>
                      </a:lnTo>
                      <a:lnTo>
                        <a:pt x="17" y="171"/>
                      </a:lnTo>
                      <a:lnTo>
                        <a:pt x="22" y="177"/>
                      </a:lnTo>
                      <a:lnTo>
                        <a:pt x="30" y="184"/>
                      </a:lnTo>
                      <a:lnTo>
                        <a:pt x="35" y="186"/>
                      </a:lnTo>
                      <a:lnTo>
                        <a:pt x="24" y="188"/>
                      </a:lnTo>
                      <a:lnTo>
                        <a:pt x="15" y="192"/>
                      </a:lnTo>
                      <a:lnTo>
                        <a:pt x="13" y="186"/>
                      </a:lnTo>
                      <a:lnTo>
                        <a:pt x="11" y="199"/>
                      </a:lnTo>
                      <a:lnTo>
                        <a:pt x="13" y="207"/>
                      </a:lnTo>
                      <a:lnTo>
                        <a:pt x="13" y="207"/>
                      </a:lnTo>
                      <a:lnTo>
                        <a:pt x="28" y="210"/>
                      </a:lnTo>
                      <a:lnTo>
                        <a:pt x="30" y="216"/>
                      </a:lnTo>
                      <a:lnTo>
                        <a:pt x="28" y="216"/>
                      </a:lnTo>
                      <a:lnTo>
                        <a:pt x="20" y="212"/>
                      </a:lnTo>
                      <a:lnTo>
                        <a:pt x="17" y="220"/>
                      </a:lnTo>
                      <a:lnTo>
                        <a:pt x="19" y="226"/>
                      </a:lnTo>
                      <a:lnTo>
                        <a:pt x="13" y="233"/>
                      </a:lnTo>
                      <a:lnTo>
                        <a:pt x="17" y="241"/>
                      </a:lnTo>
                      <a:lnTo>
                        <a:pt x="17" y="242"/>
                      </a:lnTo>
                      <a:lnTo>
                        <a:pt x="13" y="237"/>
                      </a:lnTo>
                      <a:lnTo>
                        <a:pt x="5" y="237"/>
                      </a:lnTo>
                      <a:lnTo>
                        <a:pt x="9" y="224"/>
                      </a:lnTo>
                      <a:lnTo>
                        <a:pt x="7" y="216"/>
                      </a:lnTo>
                      <a:lnTo>
                        <a:pt x="0" y="252"/>
                      </a:lnTo>
                      <a:lnTo>
                        <a:pt x="5" y="252"/>
                      </a:lnTo>
                      <a:lnTo>
                        <a:pt x="11" y="259"/>
                      </a:lnTo>
                      <a:lnTo>
                        <a:pt x="26" y="256"/>
                      </a:lnTo>
                      <a:lnTo>
                        <a:pt x="30" y="261"/>
                      </a:lnTo>
                      <a:lnTo>
                        <a:pt x="35" y="263"/>
                      </a:lnTo>
                      <a:lnTo>
                        <a:pt x="37" y="265"/>
                      </a:lnTo>
                      <a:lnTo>
                        <a:pt x="41" y="267"/>
                      </a:lnTo>
                      <a:lnTo>
                        <a:pt x="43" y="267"/>
                      </a:lnTo>
                      <a:lnTo>
                        <a:pt x="45" y="272"/>
                      </a:lnTo>
                      <a:lnTo>
                        <a:pt x="52" y="280"/>
                      </a:lnTo>
                      <a:lnTo>
                        <a:pt x="58" y="280"/>
                      </a:lnTo>
                      <a:lnTo>
                        <a:pt x="64" y="282"/>
                      </a:lnTo>
                      <a:lnTo>
                        <a:pt x="67" y="288"/>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grpSp>
          <p:sp>
            <p:nvSpPr>
              <p:cNvPr id="413" name="Freeform 21">
                <a:extLst>
                  <a:ext uri="{FF2B5EF4-FFF2-40B4-BE49-F238E27FC236}">
                    <a16:creationId xmlns:a16="http://schemas.microsoft.com/office/drawing/2014/main" id="{5F874BB4-8D9B-814F-8AAF-F71F2365A365}"/>
                  </a:ext>
                </a:extLst>
              </p:cNvPr>
              <p:cNvSpPr/>
              <p:nvPr/>
            </p:nvSpPr>
            <p:spPr bwMode="auto">
              <a:xfrm>
                <a:off x="2002368" y="2267841"/>
                <a:ext cx="776945" cy="1098271"/>
              </a:xfrm>
              <a:custGeom>
                <a:avLst/>
                <a:gdLst>
                  <a:gd name="T0" fmla="*/ 434 w 540"/>
                  <a:gd name="T1" fmla="*/ 79 h 837"/>
                  <a:gd name="T2" fmla="*/ 308 w 540"/>
                  <a:gd name="T3" fmla="*/ 53 h 837"/>
                  <a:gd name="T4" fmla="*/ 213 w 540"/>
                  <a:gd name="T5" fmla="*/ 32 h 837"/>
                  <a:gd name="T6" fmla="*/ 77 w 540"/>
                  <a:gd name="T7" fmla="*/ 0 h 837"/>
                  <a:gd name="T8" fmla="*/ 19 w 540"/>
                  <a:gd name="T9" fmla="*/ 243 h 837"/>
                  <a:gd name="T10" fmla="*/ 0 w 540"/>
                  <a:gd name="T11" fmla="*/ 314 h 837"/>
                  <a:gd name="T12" fmla="*/ 250 w 540"/>
                  <a:gd name="T13" fmla="*/ 681 h 837"/>
                  <a:gd name="T14" fmla="*/ 357 w 540"/>
                  <a:gd name="T15" fmla="*/ 837 h 837"/>
                  <a:gd name="T16" fmla="*/ 359 w 540"/>
                  <a:gd name="T17" fmla="*/ 822 h 837"/>
                  <a:gd name="T18" fmla="*/ 365 w 540"/>
                  <a:gd name="T19" fmla="*/ 814 h 837"/>
                  <a:gd name="T20" fmla="*/ 367 w 540"/>
                  <a:gd name="T21" fmla="*/ 799 h 837"/>
                  <a:gd name="T22" fmla="*/ 365 w 540"/>
                  <a:gd name="T23" fmla="*/ 786 h 837"/>
                  <a:gd name="T24" fmla="*/ 365 w 540"/>
                  <a:gd name="T25" fmla="*/ 778 h 837"/>
                  <a:gd name="T26" fmla="*/ 367 w 540"/>
                  <a:gd name="T27" fmla="*/ 769 h 837"/>
                  <a:gd name="T28" fmla="*/ 367 w 540"/>
                  <a:gd name="T29" fmla="*/ 754 h 837"/>
                  <a:gd name="T30" fmla="*/ 367 w 540"/>
                  <a:gd name="T31" fmla="*/ 748 h 837"/>
                  <a:gd name="T32" fmla="*/ 370 w 540"/>
                  <a:gd name="T33" fmla="*/ 741 h 837"/>
                  <a:gd name="T34" fmla="*/ 367 w 540"/>
                  <a:gd name="T35" fmla="*/ 728 h 837"/>
                  <a:gd name="T36" fmla="*/ 370 w 540"/>
                  <a:gd name="T37" fmla="*/ 718 h 837"/>
                  <a:gd name="T38" fmla="*/ 378 w 540"/>
                  <a:gd name="T39" fmla="*/ 715 h 837"/>
                  <a:gd name="T40" fmla="*/ 386 w 540"/>
                  <a:gd name="T41" fmla="*/ 713 h 837"/>
                  <a:gd name="T42" fmla="*/ 391 w 540"/>
                  <a:gd name="T43" fmla="*/ 716 h 837"/>
                  <a:gd name="T44" fmla="*/ 399 w 540"/>
                  <a:gd name="T45" fmla="*/ 716 h 837"/>
                  <a:gd name="T46" fmla="*/ 406 w 540"/>
                  <a:gd name="T47" fmla="*/ 724 h 837"/>
                  <a:gd name="T48" fmla="*/ 408 w 540"/>
                  <a:gd name="T49" fmla="*/ 731 h 837"/>
                  <a:gd name="T50" fmla="*/ 416 w 540"/>
                  <a:gd name="T51" fmla="*/ 733 h 837"/>
                  <a:gd name="T52" fmla="*/ 423 w 540"/>
                  <a:gd name="T53" fmla="*/ 724 h 837"/>
                  <a:gd name="T54" fmla="*/ 431 w 540"/>
                  <a:gd name="T55" fmla="*/ 715 h 837"/>
                  <a:gd name="T56" fmla="*/ 446 w 540"/>
                  <a:gd name="T57" fmla="*/ 630 h 837"/>
                  <a:gd name="T58" fmla="*/ 540 w 540"/>
                  <a:gd name="T59" fmla="*/ 98 h 837"/>
                  <a:gd name="T60" fmla="*/ 434 w 540"/>
                  <a:gd name="T61" fmla="*/ 79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40" h="837">
                    <a:moveTo>
                      <a:pt x="434" y="79"/>
                    </a:moveTo>
                    <a:lnTo>
                      <a:pt x="308" y="53"/>
                    </a:lnTo>
                    <a:lnTo>
                      <a:pt x="213" y="32"/>
                    </a:lnTo>
                    <a:lnTo>
                      <a:pt x="77" y="0"/>
                    </a:lnTo>
                    <a:lnTo>
                      <a:pt x="19" y="243"/>
                    </a:lnTo>
                    <a:lnTo>
                      <a:pt x="0" y="314"/>
                    </a:lnTo>
                    <a:lnTo>
                      <a:pt x="250" y="681"/>
                    </a:lnTo>
                    <a:lnTo>
                      <a:pt x="357" y="837"/>
                    </a:lnTo>
                    <a:lnTo>
                      <a:pt x="359" y="822"/>
                    </a:lnTo>
                    <a:lnTo>
                      <a:pt x="365" y="814"/>
                    </a:lnTo>
                    <a:lnTo>
                      <a:pt x="367" y="799"/>
                    </a:lnTo>
                    <a:lnTo>
                      <a:pt x="365" y="786"/>
                    </a:lnTo>
                    <a:lnTo>
                      <a:pt x="365" y="778"/>
                    </a:lnTo>
                    <a:lnTo>
                      <a:pt x="367" y="769"/>
                    </a:lnTo>
                    <a:lnTo>
                      <a:pt x="367" y="754"/>
                    </a:lnTo>
                    <a:lnTo>
                      <a:pt x="367" y="748"/>
                    </a:lnTo>
                    <a:lnTo>
                      <a:pt x="370" y="741"/>
                    </a:lnTo>
                    <a:lnTo>
                      <a:pt x="367" y="728"/>
                    </a:lnTo>
                    <a:lnTo>
                      <a:pt x="370" y="718"/>
                    </a:lnTo>
                    <a:lnTo>
                      <a:pt x="378" y="715"/>
                    </a:lnTo>
                    <a:lnTo>
                      <a:pt x="386" y="713"/>
                    </a:lnTo>
                    <a:lnTo>
                      <a:pt x="391" y="716"/>
                    </a:lnTo>
                    <a:lnTo>
                      <a:pt x="399" y="716"/>
                    </a:lnTo>
                    <a:lnTo>
                      <a:pt x="406" y="724"/>
                    </a:lnTo>
                    <a:lnTo>
                      <a:pt x="408" y="731"/>
                    </a:lnTo>
                    <a:lnTo>
                      <a:pt x="416" y="733"/>
                    </a:lnTo>
                    <a:lnTo>
                      <a:pt x="423" y="724"/>
                    </a:lnTo>
                    <a:lnTo>
                      <a:pt x="431" y="715"/>
                    </a:lnTo>
                    <a:lnTo>
                      <a:pt x="446" y="630"/>
                    </a:lnTo>
                    <a:lnTo>
                      <a:pt x="540" y="98"/>
                    </a:lnTo>
                    <a:lnTo>
                      <a:pt x="434" y="79"/>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14" name="Freeform 22">
                <a:extLst>
                  <a:ext uri="{FF2B5EF4-FFF2-40B4-BE49-F238E27FC236}">
                    <a16:creationId xmlns:a16="http://schemas.microsoft.com/office/drawing/2014/main" id="{A698BB41-9CC2-244E-9BAB-F30215AD771E}"/>
                  </a:ext>
                </a:extLst>
              </p:cNvPr>
              <p:cNvSpPr/>
              <p:nvPr/>
            </p:nvSpPr>
            <p:spPr bwMode="auto">
              <a:xfrm>
                <a:off x="2422494" y="3089450"/>
                <a:ext cx="824423" cy="878836"/>
              </a:xfrm>
              <a:custGeom>
                <a:avLst/>
                <a:gdLst>
                  <a:gd name="T0" fmla="*/ 456 w 573"/>
                  <a:gd name="T1" fmla="*/ 51 h 673"/>
                  <a:gd name="T2" fmla="*/ 231 w 573"/>
                  <a:gd name="T3" fmla="*/ 15 h 673"/>
                  <a:gd name="T4" fmla="*/ 139 w 573"/>
                  <a:gd name="T5" fmla="*/ 85 h 673"/>
                  <a:gd name="T6" fmla="*/ 124 w 573"/>
                  <a:gd name="T7" fmla="*/ 103 h 673"/>
                  <a:gd name="T8" fmla="*/ 114 w 573"/>
                  <a:gd name="T9" fmla="*/ 94 h 673"/>
                  <a:gd name="T10" fmla="*/ 99 w 573"/>
                  <a:gd name="T11" fmla="*/ 86 h 673"/>
                  <a:gd name="T12" fmla="*/ 86 w 573"/>
                  <a:gd name="T13" fmla="*/ 85 h 673"/>
                  <a:gd name="T14" fmla="*/ 75 w 573"/>
                  <a:gd name="T15" fmla="*/ 98 h 673"/>
                  <a:gd name="T16" fmla="*/ 75 w 573"/>
                  <a:gd name="T17" fmla="*/ 118 h 673"/>
                  <a:gd name="T18" fmla="*/ 75 w 573"/>
                  <a:gd name="T19" fmla="*/ 139 h 673"/>
                  <a:gd name="T20" fmla="*/ 73 w 573"/>
                  <a:gd name="T21" fmla="*/ 156 h 673"/>
                  <a:gd name="T22" fmla="*/ 73 w 573"/>
                  <a:gd name="T23" fmla="*/ 184 h 673"/>
                  <a:gd name="T24" fmla="*/ 65 w 573"/>
                  <a:gd name="T25" fmla="*/ 207 h 673"/>
                  <a:gd name="T26" fmla="*/ 63 w 573"/>
                  <a:gd name="T27" fmla="*/ 220 h 673"/>
                  <a:gd name="T28" fmla="*/ 75 w 573"/>
                  <a:gd name="T29" fmla="*/ 244 h 673"/>
                  <a:gd name="T30" fmla="*/ 78 w 573"/>
                  <a:gd name="T31" fmla="*/ 258 h 673"/>
                  <a:gd name="T32" fmla="*/ 90 w 573"/>
                  <a:gd name="T33" fmla="*/ 280 h 673"/>
                  <a:gd name="T34" fmla="*/ 88 w 573"/>
                  <a:gd name="T35" fmla="*/ 293 h 673"/>
                  <a:gd name="T36" fmla="*/ 62 w 573"/>
                  <a:gd name="T37" fmla="*/ 312 h 673"/>
                  <a:gd name="T38" fmla="*/ 52 w 573"/>
                  <a:gd name="T39" fmla="*/ 329 h 673"/>
                  <a:gd name="T40" fmla="*/ 48 w 573"/>
                  <a:gd name="T41" fmla="*/ 348 h 673"/>
                  <a:gd name="T42" fmla="*/ 33 w 573"/>
                  <a:gd name="T43" fmla="*/ 372 h 673"/>
                  <a:gd name="T44" fmla="*/ 22 w 573"/>
                  <a:gd name="T45" fmla="*/ 383 h 673"/>
                  <a:gd name="T46" fmla="*/ 24 w 573"/>
                  <a:gd name="T47" fmla="*/ 399 h 673"/>
                  <a:gd name="T48" fmla="*/ 22 w 573"/>
                  <a:gd name="T49" fmla="*/ 412 h 673"/>
                  <a:gd name="T50" fmla="*/ 37 w 573"/>
                  <a:gd name="T51" fmla="*/ 419 h 673"/>
                  <a:gd name="T52" fmla="*/ 37 w 573"/>
                  <a:gd name="T53" fmla="*/ 436 h 673"/>
                  <a:gd name="T54" fmla="*/ 28 w 573"/>
                  <a:gd name="T55" fmla="*/ 447 h 673"/>
                  <a:gd name="T56" fmla="*/ 18 w 573"/>
                  <a:gd name="T57" fmla="*/ 446 h 673"/>
                  <a:gd name="T58" fmla="*/ 13 w 573"/>
                  <a:gd name="T59" fmla="*/ 446 h 673"/>
                  <a:gd name="T60" fmla="*/ 0 w 573"/>
                  <a:gd name="T61" fmla="*/ 468 h 673"/>
                  <a:gd name="T62" fmla="*/ 199 w 573"/>
                  <a:gd name="T63" fmla="*/ 583 h 673"/>
                  <a:gd name="T64" fmla="*/ 451 w 573"/>
                  <a:gd name="T65" fmla="*/ 667 h 673"/>
                  <a:gd name="T66" fmla="*/ 498 w 573"/>
                  <a:gd name="T67" fmla="*/ 669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3" h="673">
                    <a:moveTo>
                      <a:pt x="573" y="66"/>
                    </a:moveTo>
                    <a:lnTo>
                      <a:pt x="456" y="51"/>
                    </a:lnTo>
                    <a:lnTo>
                      <a:pt x="345" y="34"/>
                    </a:lnTo>
                    <a:lnTo>
                      <a:pt x="231" y="15"/>
                    </a:lnTo>
                    <a:lnTo>
                      <a:pt x="154" y="0"/>
                    </a:lnTo>
                    <a:lnTo>
                      <a:pt x="139" y="85"/>
                    </a:lnTo>
                    <a:lnTo>
                      <a:pt x="131" y="94"/>
                    </a:lnTo>
                    <a:lnTo>
                      <a:pt x="124" y="103"/>
                    </a:lnTo>
                    <a:lnTo>
                      <a:pt x="116" y="101"/>
                    </a:lnTo>
                    <a:lnTo>
                      <a:pt x="114" y="94"/>
                    </a:lnTo>
                    <a:lnTo>
                      <a:pt x="107" y="86"/>
                    </a:lnTo>
                    <a:lnTo>
                      <a:pt x="99" y="86"/>
                    </a:lnTo>
                    <a:lnTo>
                      <a:pt x="94" y="83"/>
                    </a:lnTo>
                    <a:lnTo>
                      <a:pt x="86" y="85"/>
                    </a:lnTo>
                    <a:lnTo>
                      <a:pt x="78" y="88"/>
                    </a:lnTo>
                    <a:lnTo>
                      <a:pt x="75" y="98"/>
                    </a:lnTo>
                    <a:lnTo>
                      <a:pt x="78" y="111"/>
                    </a:lnTo>
                    <a:lnTo>
                      <a:pt x="75" y="118"/>
                    </a:lnTo>
                    <a:lnTo>
                      <a:pt x="75" y="124"/>
                    </a:lnTo>
                    <a:lnTo>
                      <a:pt x="75" y="139"/>
                    </a:lnTo>
                    <a:lnTo>
                      <a:pt x="73" y="148"/>
                    </a:lnTo>
                    <a:lnTo>
                      <a:pt x="73" y="156"/>
                    </a:lnTo>
                    <a:lnTo>
                      <a:pt x="75" y="169"/>
                    </a:lnTo>
                    <a:lnTo>
                      <a:pt x="73" y="184"/>
                    </a:lnTo>
                    <a:lnTo>
                      <a:pt x="67" y="192"/>
                    </a:lnTo>
                    <a:lnTo>
                      <a:pt x="65" y="207"/>
                    </a:lnTo>
                    <a:lnTo>
                      <a:pt x="63" y="212"/>
                    </a:lnTo>
                    <a:lnTo>
                      <a:pt x="63" y="220"/>
                    </a:lnTo>
                    <a:lnTo>
                      <a:pt x="71" y="235"/>
                    </a:lnTo>
                    <a:lnTo>
                      <a:pt x="75" y="244"/>
                    </a:lnTo>
                    <a:lnTo>
                      <a:pt x="75" y="250"/>
                    </a:lnTo>
                    <a:lnTo>
                      <a:pt x="78" y="258"/>
                    </a:lnTo>
                    <a:lnTo>
                      <a:pt x="77" y="265"/>
                    </a:lnTo>
                    <a:lnTo>
                      <a:pt x="90" y="280"/>
                    </a:lnTo>
                    <a:lnTo>
                      <a:pt x="95" y="286"/>
                    </a:lnTo>
                    <a:lnTo>
                      <a:pt x="88" y="293"/>
                    </a:lnTo>
                    <a:lnTo>
                      <a:pt x="65" y="306"/>
                    </a:lnTo>
                    <a:lnTo>
                      <a:pt x="62" y="312"/>
                    </a:lnTo>
                    <a:lnTo>
                      <a:pt x="56" y="316"/>
                    </a:lnTo>
                    <a:lnTo>
                      <a:pt x="52" y="329"/>
                    </a:lnTo>
                    <a:lnTo>
                      <a:pt x="52" y="342"/>
                    </a:lnTo>
                    <a:lnTo>
                      <a:pt x="48" y="348"/>
                    </a:lnTo>
                    <a:lnTo>
                      <a:pt x="45" y="357"/>
                    </a:lnTo>
                    <a:lnTo>
                      <a:pt x="33" y="372"/>
                    </a:lnTo>
                    <a:lnTo>
                      <a:pt x="26" y="378"/>
                    </a:lnTo>
                    <a:lnTo>
                      <a:pt x="22" y="383"/>
                    </a:lnTo>
                    <a:lnTo>
                      <a:pt x="26" y="391"/>
                    </a:lnTo>
                    <a:lnTo>
                      <a:pt x="24" y="399"/>
                    </a:lnTo>
                    <a:lnTo>
                      <a:pt x="22" y="406"/>
                    </a:lnTo>
                    <a:lnTo>
                      <a:pt x="22" y="412"/>
                    </a:lnTo>
                    <a:lnTo>
                      <a:pt x="30" y="415"/>
                    </a:lnTo>
                    <a:lnTo>
                      <a:pt x="37" y="419"/>
                    </a:lnTo>
                    <a:lnTo>
                      <a:pt x="37" y="425"/>
                    </a:lnTo>
                    <a:lnTo>
                      <a:pt x="37" y="436"/>
                    </a:lnTo>
                    <a:lnTo>
                      <a:pt x="30" y="442"/>
                    </a:lnTo>
                    <a:lnTo>
                      <a:pt x="28" y="447"/>
                    </a:lnTo>
                    <a:lnTo>
                      <a:pt x="22" y="447"/>
                    </a:lnTo>
                    <a:lnTo>
                      <a:pt x="18" y="446"/>
                    </a:lnTo>
                    <a:lnTo>
                      <a:pt x="15" y="446"/>
                    </a:lnTo>
                    <a:lnTo>
                      <a:pt x="13" y="446"/>
                    </a:lnTo>
                    <a:lnTo>
                      <a:pt x="1" y="461"/>
                    </a:lnTo>
                    <a:lnTo>
                      <a:pt x="0" y="468"/>
                    </a:lnTo>
                    <a:lnTo>
                      <a:pt x="20" y="479"/>
                    </a:lnTo>
                    <a:lnTo>
                      <a:pt x="199" y="583"/>
                    </a:lnTo>
                    <a:lnTo>
                      <a:pt x="315" y="649"/>
                    </a:lnTo>
                    <a:lnTo>
                      <a:pt x="451" y="667"/>
                    </a:lnTo>
                    <a:lnTo>
                      <a:pt x="496" y="673"/>
                    </a:lnTo>
                    <a:lnTo>
                      <a:pt x="498" y="669"/>
                    </a:lnTo>
                    <a:lnTo>
                      <a:pt x="573" y="66"/>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15" name="Freeform 23">
                <a:extLst>
                  <a:ext uri="{FF2B5EF4-FFF2-40B4-BE49-F238E27FC236}">
                    <a16:creationId xmlns:a16="http://schemas.microsoft.com/office/drawing/2014/main" id="{894641D6-3699-3E45-890B-59DDB51F242D}"/>
                  </a:ext>
                </a:extLst>
              </p:cNvPr>
              <p:cNvSpPr/>
              <p:nvPr/>
            </p:nvSpPr>
            <p:spPr bwMode="auto">
              <a:xfrm>
                <a:off x="2445515" y="1383456"/>
                <a:ext cx="728025" cy="1059420"/>
              </a:xfrm>
              <a:custGeom>
                <a:avLst/>
                <a:gdLst>
                  <a:gd name="T0" fmla="*/ 100 w 506"/>
                  <a:gd name="T1" fmla="*/ 267 h 818"/>
                  <a:gd name="T2" fmla="*/ 100 w 506"/>
                  <a:gd name="T3" fmla="*/ 287 h 818"/>
                  <a:gd name="T4" fmla="*/ 100 w 506"/>
                  <a:gd name="T5" fmla="*/ 314 h 818"/>
                  <a:gd name="T6" fmla="*/ 104 w 506"/>
                  <a:gd name="T7" fmla="*/ 331 h 818"/>
                  <a:gd name="T8" fmla="*/ 121 w 506"/>
                  <a:gd name="T9" fmla="*/ 348 h 818"/>
                  <a:gd name="T10" fmla="*/ 119 w 506"/>
                  <a:gd name="T11" fmla="*/ 368 h 818"/>
                  <a:gd name="T12" fmla="*/ 93 w 506"/>
                  <a:gd name="T13" fmla="*/ 408 h 818"/>
                  <a:gd name="T14" fmla="*/ 79 w 506"/>
                  <a:gd name="T15" fmla="*/ 427 h 818"/>
                  <a:gd name="T16" fmla="*/ 70 w 506"/>
                  <a:gd name="T17" fmla="*/ 440 h 818"/>
                  <a:gd name="T18" fmla="*/ 49 w 506"/>
                  <a:gd name="T19" fmla="*/ 460 h 818"/>
                  <a:gd name="T20" fmla="*/ 38 w 506"/>
                  <a:gd name="T21" fmla="*/ 489 h 818"/>
                  <a:gd name="T22" fmla="*/ 47 w 506"/>
                  <a:gd name="T23" fmla="*/ 494 h 818"/>
                  <a:gd name="T24" fmla="*/ 59 w 506"/>
                  <a:gd name="T25" fmla="*/ 505 h 818"/>
                  <a:gd name="T26" fmla="*/ 53 w 506"/>
                  <a:gd name="T27" fmla="*/ 522 h 818"/>
                  <a:gd name="T28" fmla="*/ 44 w 506"/>
                  <a:gd name="T29" fmla="*/ 539 h 818"/>
                  <a:gd name="T30" fmla="*/ 0 w 506"/>
                  <a:gd name="T31" fmla="*/ 735 h 818"/>
                  <a:gd name="T32" fmla="*/ 232 w 506"/>
                  <a:gd name="T33" fmla="*/ 780 h 818"/>
                  <a:gd name="T34" fmla="*/ 375 w 506"/>
                  <a:gd name="T35" fmla="*/ 804 h 818"/>
                  <a:gd name="T36" fmla="*/ 506 w 506"/>
                  <a:gd name="T37" fmla="*/ 551 h 818"/>
                  <a:gd name="T38" fmla="*/ 495 w 506"/>
                  <a:gd name="T39" fmla="*/ 537 h 818"/>
                  <a:gd name="T40" fmla="*/ 484 w 506"/>
                  <a:gd name="T41" fmla="*/ 522 h 818"/>
                  <a:gd name="T42" fmla="*/ 472 w 506"/>
                  <a:gd name="T43" fmla="*/ 541 h 818"/>
                  <a:gd name="T44" fmla="*/ 453 w 506"/>
                  <a:gd name="T45" fmla="*/ 539 h 818"/>
                  <a:gd name="T46" fmla="*/ 433 w 506"/>
                  <a:gd name="T47" fmla="*/ 536 h 818"/>
                  <a:gd name="T48" fmla="*/ 414 w 506"/>
                  <a:gd name="T49" fmla="*/ 532 h 818"/>
                  <a:gd name="T50" fmla="*/ 401 w 506"/>
                  <a:gd name="T51" fmla="*/ 537 h 818"/>
                  <a:gd name="T52" fmla="*/ 380 w 506"/>
                  <a:gd name="T53" fmla="*/ 532 h 818"/>
                  <a:gd name="T54" fmla="*/ 371 w 506"/>
                  <a:gd name="T55" fmla="*/ 543 h 818"/>
                  <a:gd name="T56" fmla="*/ 361 w 506"/>
                  <a:gd name="T57" fmla="*/ 537 h 818"/>
                  <a:gd name="T58" fmla="*/ 359 w 506"/>
                  <a:gd name="T59" fmla="*/ 522 h 818"/>
                  <a:gd name="T60" fmla="*/ 358 w 506"/>
                  <a:gd name="T61" fmla="*/ 509 h 818"/>
                  <a:gd name="T62" fmla="*/ 346 w 506"/>
                  <a:gd name="T63" fmla="*/ 490 h 818"/>
                  <a:gd name="T64" fmla="*/ 333 w 506"/>
                  <a:gd name="T65" fmla="*/ 487 h 818"/>
                  <a:gd name="T66" fmla="*/ 335 w 506"/>
                  <a:gd name="T67" fmla="*/ 470 h 818"/>
                  <a:gd name="T68" fmla="*/ 333 w 506"/>
                  <a:gd name="T69" fmla="*/ 455 h 818"/>
                  <a:gd name="T70" fmla="*/ 322 w 506"/>
                  <a:gd name="T71" fmla="*/ 436 h 818"/>
                  <a:gd name="T72" fmla="*/ 320 w 506"/>
                  <a:gd name="T73" fmla="*/ 402 h 818"/>
                  <a:gd name="T74" fmla="*/ 311 w 506"/>
                  <a:gd name="T75" fmla="*/ 391 h 818"/>
                  <a:gd name="T76" fmla="*/ 277 w 506"/>
                  <a:gd name="T77" fmla="*/ 406 h 818"/>
                  <a:gd name="T78" fmla="*/ 262 w 506"/>
                  <a:gd name="T79" fmla="*/ 395 h 818"/>
                  <a:gd name="T80" fmla="*/ 269 w 506"/>
                  <a:gd name="T81" fmla="*/ 381 h 818"/>
                  <a:gd name="T82" fmla="*/ 271 w 506"/>
                  <a:gd name="T83" fmla="*/ 366 h 818"/>
                  <a:gd name="T84" fmla="*/ 281 w 506"/>
                  <a:gd name="T85" fmla="*/ 351 h 818"/>
                  <a:gd name="T86" fmla="*/ 281 w 506"/>
                  <a:gd name="T87" fmla="*/ 338 h 818"/>
                  <a:gd name="T88" fmla="*/ 284 w 506"/>
                  <a:gd name="T89" fmla="*/ 325 h 818"/>
                  <a:gd name="T90" fmla="*/ 292 w 506"/>
                  <a:gd name="T91" fmla="*/ 302 h 818"/>
                  <a:gd name="T92" fmla="*/ 294 w 506"/>
                  <a:gd name="T93" fmla="*/ 280 h 818"/>
                  <a:gd name="T94" fmla="*/ 277 w 506"/>
                  <a:gd name="T95" fmla="*/ 276 h 818"/>
                  <a:gd name="T96" fmla="*/ 273 w 506"/>
                  <a:gd name="T97" fmla="*/ 270 h 818"/>
                  <a:gd name="T98" fmla="*/ 262 w 506"/>
                  <a:gd name="T99" fmla="*/ 257 h 818"/>
                  <a:gd name="T100" fmla="*/ 262 w 506"/>
                  <a:gd name="T101" fmla="*/ 246 h 818"/>
                  <a:gd name="T102" fmla="*/ 249 w 506"/>
                  <a:gd name="T103" fmla="*/ 225 h 818"/>
                  <a:gd name="T104" fmla="*/ 241 w 506"/>
                  <a:gd name="T105" fmla="*/ 212 h 818"/>
                  <a:gd name="T106" fmla="*/ 228 w 506"/>
                  <a:gd name="T107" fmla="*/ 199 h 818"/>
                  <a:gd name="T108" fmla="*/ 215 w 506"/>
                  <a:gd name="T109" fmla="*/ 180 h 818"/>
                  <a:gd name="T110" fmla="*/ 218 w 506"/>
                  <a:gd name="T111" fmla="*/ 171 h 818"/>
                  <a:gd name="T112" fmla="*/ 220 w 506"/>
                  <a:gd name="T113" fmla="*/ 158 h 818"/>
                  <a:gd name="T114" fmla="*/ 215 w 506"/>
                  <a:gd name="T115" fmla="*/ 139 h 818"/>
                  <a:gd name="T116" fmla="*/ 222 w 506"/>
                  <a:gd name="T117" fmla="*/ 17 h 818"/>
                  <a:gd name="T118" fmla="*/ 207 w 506"/>
                  <a:gd name="T119" fmla="*/ 11 h 818"/>
                  <a:gd name="T120" fmla="*/ 153 w 506"/>
                  <a:gd name="T121" fmla="*/ 4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6" h="818">
                    <a:moveTo>
                      <a:pt x="102" y="244"/>
                    </a:moveTo>
                    <a:lnTo>
                      <a:pt x="100" y="267"/>
                    </a:lnTo>
                    <a:lnTo>
                      <a:pt x="96" y="272"/>
                    </a:lnTo>
                    <a:lnTo>
                      <a:pt x="100" y="287"/>
                    </a:lnTo>
                    <a:lnTo>
                      <a:pt x="98" y="308"/>
                    </a:lnTo>
                    <a:lnTo>
                      <a:pt x="100" y="314"/>
                    </a:lnTo>
                    <a:lnTo>
                      <a:pt x="100" y="323"/>
                    </a:lnTo>
                    <a:lnTo>
                      <a:pt x="104" y="331"/>
                    </a:lnTo>
                    <a:lnTo>
                      <a:pt x="106" y="334"/>
                    </a:lnTo>
                    <a:lnTo>
                      <a:pt x="121" y="348"/>
                    </a:lnTo>
                    <a:lnTo>
                      <a:pt x="123" y="361"/>
                    </a:lnTo>
                    <a:lnTo>
                      <a:pt x="119" y="368"/>
                    </a:lnTo>
                    <a:lnTo>
                      <a:pt x="102" y="385"/>
                    </a:lnTo>
                    <a:lnTo>
                      <a:pt x="93" y="408"/>
                    </a:lnTo>
                    <a:lnTo>
                      <a:pt x="79" y="421"/>
                    </a:lnTo>
                    <a:lnTo>
                      <a:pt x="79" y="427"/>
                    </a:lnTo>
                    <a:lnTo>
                      <a:pt x="76" y="434"/>
                    </a:lnTo>
                    <a:lnTo>
                      <a:pt x="70" y="440"/>
                    </a:lnTo>
                    <a:lnTo>
                      <a:pt x="59" y="447"/>
                    </a:lnTo>
                    <a:lnTo>
                      <a:pt x="49" y="460"/>
                    </a:lnTo>
                    <a:lnTo>
                      <a:pt x="44" y="468"/>
                    </a:lnTo>
                    <a:lnTo>
                      <a:pt x="38" y="489"/>
                    </a:lnTo>
                    <a:lnTo>
                      <a:pt x="42" y="492"/>
                    </a:lnTo>
                    <a:lnTo>
                      <a:pt x="47" y="494"/>
                    </a:lnTo>
                    <a:lnTo>
                      <a:pt x="55" y="500"/>
                    </a:lnTo>
                    <a:lnTo>
                      <a:pt x="59" y="505"/>
                    </a:lnTo>
                    <a:lnTo>
                      <a:pt x="53" y="513"/>
                    </a:lnTo>
                    <a:lnTo>
                      <a:pt x="53" y="522"/>
                    </a:lnTo>
                    <a:lnTo>
                      <a:pt x="46" y="536"/>
                    </a:lnTo>
                    <a:lnTo>
                      <a:pt x="44" y="539"/>
                    </a:lnTo>
                    <a:lnTo>
                      <a:pt x="40" y="543"/>
                    </a:lnTo>
                    <a:lnTo>
                      <a:pt x="0" y="735"/>
                    </a:lnTo>
                    <a:lnTo>
                      <a:pt x="126" y="761"/>
                    </a:lnTo>
                    <a:lnTo>
                      <a:pt x="232" y="780"/>
                    </a:lnTo>
                    <a:lnTo>
                      <a:pt x="264" y="786"/>
                    </a:lnTo>
                    <a:lnTo>
                      <a:pt x="375" y="804"/>
                    </a:lnTo>
                    <a:lnTo>
                      <a:pt x="467" y="818"/>
                    </a:lnTo>
                    <a:lnTo>
                      <a:pt x="506" y="551"/>
                    </a:lnTo>
                    <a:lnTo>
                      <a:pt x="499" y="545"/>
                    </a:lnTo>
                    <a:lnTo>
                      <a:pt x="495" y="537"/>
                    </a:lnTo>
                    <a:lnTo>
                      <a:pt x="491" y="524"/>
                    </a:lnTo>
                    <a:lnTo>
                      <a:pt x="484" y="522"/>
                    </a:lnTo>
                    <a:lnTo>
                      <a:pt x="472" y="536"/>
                    </a:lnTo>
                    <a:lnTo>
                      <a:pt x="472" y="541"/>
                    </a:lnTo>
                    <a:lnTo>
                      <a:pt x="459" y="537"/>
                    </a:lnTo>
                    <a:lnTo>
                      <a:pt x="453" y="539"/>
                    </a:lnTo>
                    <a:lnTo>
                      <a:pt x="446" y="536"/>
                    </a:lnTo>
                    <a:lnTo>
                      <a:pt x="433" y="536"/>
                    </a:lnTo>
                    <a:lnTo>
                      <a:pt x="418" y="530"/>
                    </a:lnTo>
                    <a:lnTo>
                      <a:pt x="414" y="532"/>
                    </a:lnTo>
                    <a:lnTo>
                      <a:pt x="406" y="537"/>
                    </a:lnTo>
                    <a:lnTo>
                      <a:pt x="401" y="537"/>
                    </a:lnTo>
                    <a:lnTo>
                      <a:pt x="393" y="534"/>
                    </a:lnTo>
                    <a:lnTo>
                      <a:pt x="380" y="532"/>
                    </a:lnTo>
                    <a:lnTo>
                      <a:pt x="373" y="536"/>
                    </a:lnTo>
                    <a:lnTo>
                      <a:pt x="371" y="543"/>
                    </a:lnTo>
                    <a:lnTo>
                      <a:pt x="369" y="543"/>
                    </a:lnTo>
                    <a:lnTo>
                      <a:pt x="361" y="537"/>
                    </a:lnTo>
                    <a:lnTo>
                      <a:pt x="358" y="530"/>
                    </a:lnTo>
                    <a:lnTo>
                      <a:pt x="359" y="522"/>
                    </a:lnTo>
                    <a:lnTo>
                      <a:pt x="356" y="517"/>
                    </a:lnTo>
                    <a:lnTo>
                      <a:pt x="358" y="509"/>
                    </a:lnTo>
                    <a:lnTo>
                      <a:pt x="354" y="498"/>
                    </a:lnTo>
                    <a:lnTo>
                      <a:pt x="346" y="490"/>
                    </a:lnTo>
                    <a:lnTo>
                      <a:pt x="339" y="492"/>
                    </a:lnTo>
                    <a:lnTo>
                      <a:pt x="333" y="487"/>
                    </a:lnTo>
                    <a:lnTo>
                      <a:pt x="331" y="479"/>
                    </a:lnTo>
                    <a:lnTo>
                      <a:pt x="335" y="470"/>
                    </a:lnTo>
                    <a:lnTo>
                      <a:pt x="335" y="462"/>
                    </a:lnTo>
                    <a:lnTo>
                      <a:pt x="333" y="455"/>
                    </a:lnTo>
                    <a:lnTo>
                      <a:pt x="328" y="449"/>
                    </a:lnTo>
                    <a:lnTo>
                      <a:pt x="322" y="436"/>
                    </a:lnTo>
                    <a:lnTo>
                      <a:pt x="320" y="417"/>
                    </a:lnTo>
                    <a:lnTo>
                      <a:pt x="320" y="402"/>
                    </a:lnTo>
                    <a:lnTo>
                      <a:pt x="312" y="396"/>
                    </a:lnTo>
                    <a:lnTo>
                      <a:pt x="311" y="391"/>
                    </a:lnTo>
                    <a:lnTo>
                      <a:pt x="284" y="406"/>
                    </a:lnTo>
                    <a:lnTo>
                      <a:pt x="277" y="406"/>
                    </a:lnTo>
                    <a:lnTo>
                      <a:pt x="271" y="396"/>
                    </a:lnTo>
                    <a:lnTo>
                      <a:pt x="262" y="395"/>
                    </a:lnTo>
                    <a:lnTo>
                      <a:pt x="264" y="387"/>
                    </a:lnTo>
                    <a:lnTo>
                      <a:pt x="269" y="381"/>
                    </a:lnTo>
                    <a:lnTo>
                      <a:pt x="267" y="374"/>
                    </a:lnTo>
                    <a:lnTo>
                      <a:pt x="271" y="366"/>
                    </a:lnTo>
                    <a:lnTo>
                      <a:pt x="279" y="366"/>
                    </a:lnTo>
                    <a:lnTo>
                      <a:pt x="281" y="351"/>
                    </a:lnTo>
                    <a:lnTo>
                      <a:pt x="277" y="346"/>
                    </a:lnTo>
                    <a:lnTo>
                      <a:pt x="281" y="338"/>
                    </a:lnTo>
                    <a:lnTo>
                      <a:pt x="279" y="331"/>
                    </a:lnTo>
                    <a:lnTo>
                      <a:pt x="284" y="325"/>
                    </a:lnTo>
                    <a:lnTo>
                      <a:pt x="286" y="317"/>
                    </a:lnTo>
                    <a:lnTo>
                      <a:pt x="292" y="302"/>
                    </a:lnTo>
                    <a:lnTo>
                      <a:pt x="299" y="282"/>
                    </a:lnTo>
                    <a:lnTo>
                      <a:pt x="294" y="280"/>
                    </a:lnTo>
                    <a:lnTo>
                      <a:pt x="284" y="280"/>
                    </a:lnTo>
                    <a:lnTo>
                      <a:pt x="277" y="276"/>
                    </a:lnTo>
                    <a:lnTo>
                      <a:pt x="279" y="270"/>
                    </a:lnTo>
                    <a:lnTo>
                      <a:pt x="273" y="270"/>
                    </a:lnTo>
                    <a:lnTo>
                      <a:pt x="269" y="263"/>
                    </a:lnTo>
                    <a:lnTo>
                      <a:pt x="262" y="257"/>
                    </a:lnTo>
                    <a:lnTo>
                      <a:pt x="262" y="250"/>
                    </a:lnTo>
                    <a:lnTo>
                      <a:pt x="262" y="246"/>
                    </a:lnTo>
                    <a:lnTo>
                      <a:pt x="256" y="240"/>
                    </a:lnTo>
                    <a:lnTo>
                      <a:pt x="249" y="225"/>
                    </a:lnTo>
                    <a:lnTo>
                      <a:pt x="245" y="218"/>
                    </a:lnTo>
                    <a:lnTo>
                      <a:pt x="241" y="212"/>
                    </a:lnTo>
                    <a:lnTo>
                      <a:pt x="239" y="205"/>
                    </a:lnTo>
                    <a:lnTo>
                      <a:pt x="228" y="199"/>
                    </a:lnTo>
                    <a:lnTo>
                      <a:pt x="226" y="193"/>
                    </a:lnTo>
                    <a:lnTo>
                      <a:pt x="215" y="180"/>
                    </a:lnTo>
                    <a:lnTo>
                      <a:pt x="222" y="178"/>
                    </a:lnTo>
                    <a:lnTo>
                      <a:pt x="218" y="171"/>
                    </a:lnTo>
                    <a:lnTo>
                      <a:pt x="220" y="163"/>
                    </a:lnTo>
                    <a:lnTo>
                      <a:pt x="220" y="158"/>
                    </a:lnTo>
                    <a:lnTo>
                      <a:pt x="215" y="143"/>
                    </a:lnTo>
                    <a:lnTo>
                      <a:pt x="215" y="139"/>
                    </a:lnTo>
                    <a:lnTo>
                      <a:pt x="203" y="118"/>
                    </a:lnTo>
                    <a:lnTo>
                      <a:pt x="222" y="17"/>
                    </a:lnTo>
                    <a:lnTo>
                      <a:pt x="224" y="13"/>
                    </a:lnTo>
                    <a:lnTo>
                      <a:pt x="207" y="11"/>
                    </a:lnTo>
                    <a:lnTo>
                      <a:pt x="155" y="0"/>
                    </a:lnTo>
                    <a:lnTo>
                      <a:pt x="153" y="4"/>
                    </a:lnTo>
                    <a:lnTo>
                      <a:pt x="102" y="244"/>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16" name="Freeform 24">
                <a:extLst>
                  <a:ext uri="{FF2B5EF4-FFF2-40B4-BE49-F238E27FC236}">
                    <a16:creationId xmlns:a16="http://schemas.microsoft.com/office/drawing/2014/main" id="{F325FDC1-91DC-4849-9D15-4F19442AB9EE}"/>
                  </a:ext>
                </a:extLst>
              </p:cNvPr>
              <p:cNvSpPr/>
              <p:nvPr/>
            </p:nvSpPr>
            <p:spPr bwMode="auto">
              <a:xfrm>
                <a:off x="2644067" y="2394740"/>
                <a:ext cx="680545" cy="780897"/>
              </a:xfrm>
              <a:custGeom>
                <a:avLst/>
                <a:gdLst>
                  <a:gd name="T0" fmla="*/ 314 w 473"/>
                  <a:gd name="T1" fmla="*/ 145 h 598"/>
                  <a:gd name="T2" fmla="*/ 329 w 473"/>
                  <a:gd name="T3" fmla="*/ 38 h 598"/>
                  <a:gd name="T4" fmla="*/ 237 w 473"/>
                  <a:gd name="T5" fmla="*/ 24 h 598"/>
                  <a:gd name="T6" fmla="*/ 126 w 473"/>
                  <a:gd name="T7" fmla="*/ 6 h 598"/>
                  <a:gd name="T8" fmla="*/ 94 w 473"/>
                  <a:gd name="T9" fmla="*/ 0 h 598"/>
                  <a:gd name="T10" fmla="*/ 0 w 473"/>
                  <a:gd name="T11" fmla="*/ 532 h 598"/>
                  <a:gd name="T12" fmla="*/ 77 w 473"/>
                  <a:gd name="T13" fmla="*/ 547 h 598"/>
                  <a:gd name="T14" fmla="*/ 191 w 473"/>
                  <a:gd name="T15" fmla="*/ 566 h 598"/>
                  <a:gd name="T16" fmla="*/ 302 w 473"/>
                  <a:gd name="T17" fmla="*/ 583 h 598"/>
                  <a:gd name="T18" fmla="*/ 419 w 473"/>
                  <a:gd name="T19" fmla="*/ 598 h 598"/>
                  <a:gd name="T20" fmla="*/ 473 w 473"/>
                  <a:gd name="T21" fmla="*/ 167 h 598"/>
                  <a:gd name="T22" fmla="*/ 314 w 473"/>
                  <a:gd name="T23" fmla="*/ 145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2" h="598">
                    <a:moveTo>
                      <a:pt x="314" y="145"/>
                    </a:moveTo>
                    <a:lnTo>
                      <a:pt x="329" y="38"/>
                    </a:lnTo>
                    <a:lnTo>
                      <a:pt x="237" y="24"/>
                    </a:lnTo>
                    <a:lnTo>
                      <a:pt x="126" y="6"/>
                    </a:lnTo>
                    <a:lnTo>
                      <a:pt x="94" y="0"/>
                    </a:lnTo>
                    <a:lnTo>
                      <a:pt x="0" y="532"/>
                    </a:lnTo>
                    <a:lnTo>
                      <a:pt x="77" y="547"/>
                    </a:lnTo>
                    <a:lnTo>
                      <a:pt x="191" y="566"/>
                    </a:lnTo>
                    <a:lnTo>
                      <a:pt x="302" y="583"/>
                    </a:lnTo>
                    <a:lnTo>
                      <a:pt x="419" y="598"/>
                    </a:lnTo>
                    <a:lnTo>
                      <a:pt x="473" y="167"/>
                    </a:lnTo>
                    <a:lnTo>
                      <a:pt x="314" y="145"/>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17" name="Freeform 25">
                <a:extLst>
                  <a:ext uri="{FF2B5EF4-FFF2-40B4-BE49-F238E27FC236}">
                    <a16:creationId xmlns:a16="http://schemas.microsoft.com/office/drawing/2014/main" id="{B593A39D-710A-A249-8858-5D5E6F6C4EC5}"/>
                  </a:ext>
                </a:extLst>
              </p:cNvPr>
              <p:cNvSpPr/>
              <p:nvPr/>
            </p:nvSpPr>
            <p:spPr bwMode="auto">
              <a:xfrm>
                <a:off x="2737588" y="1399502"/>
                <a:ext cx="1256059" cy="709076"/>
              </a:xfrm>
              <a:custGeom>
                <a:avLst/>
                <a:gdLst>
                  <a:gd name="T0" fmla="*/ 12 w 873"/>
                  <a:gd name="T1" fmla="*/ 126 h 543"/>
                  <a:gd name="T2" fmla="*/ 17 w 873"/>
                  <a:gd name="T3" fmla="*/ 145 h 543"/>
                  <a:gd name="T4" fmla="*/ 15 w 873"/>
                  <a:gd name="T5" fmla="*/ 158 h 543"/>
                  <a:gd name="T6" fmla="*/ 12 w 873"/>
                  <a:gd name="T7" fmla="*/ 167 h 543"/>
                  <a:gd name="T8" fmla="*/ 25 w 873"/>
                  <a:gd name="T9" fmla="*/ 186 h 543"/>
                  <a:gd name="T10" fmla="*/ 38 w 873"/>
                  <a:gd name="T11" fmla="*/ 199 h 543"/>
                  <a:gd name="T12" fmla="*/ 46 w 873"/>
                  <a:gd name="T13" fmla="*/ 212 h 543"/>
                  <a:gd name="T14" fmla="*/ 59 w 873"/>
                  <a:gd name="T15" fmla="*/ 233 h 543"/>
                  <a:gd name="T16" fmla="*/ 59 w 873"/>
                  <a:gd name="T17" fmla="*/ 244 h 543"/>
                  <a:gd name="T18" fmla="*/ 70 w 873"/>
                  <a:gd name="T19" fmla="*/ 257 h 543"/>
                  <a:gd name="T20" fmla="*/ 74 w 873"/>
                  <a:gd name="T21" fmla="*/ 263 h 543"/>
                  <a:gd name="T22" fmla="*/ 91 w 873"/>
                  <a:gd name="T23" fmla="*/ 267 h 543"/>
                  <a:gd name="T24" fmla="*/ 89 w 873"/>
                  <a:gd name="T25" fmla="*/ 289 h 543"/>
                  <a:gd name="T26" fmla="*/ 81 w 873"/>
                  <a:gd name="T27" fmla="*/ 312 h 543"/>
                  <a:gd name="T28" fmla="*/ 78 w 873"/>
                  <a:gd name="T29" fmla="*/ 325 h 543"/>
                  <a:gd name="T30" fmla="*/ 78 w 873"/>
                  <a:gd name="T31" fmla="*/ 338 h 543"/>
                  <a:gd name="T32" fmla="*/ 68 w 873"/>
                  <a:gd name="T33" fmla="*/ 353 h 543"/>
                  <a:gd name="T34" fmla="*/ 66 w 873"/>
                  <a:gd name="T35" fmla="*/ 368 h 543"/>
                  <a:gd name="T36" fmla="*/ 59 w 873"/>
                  <a:gd name="T37" fmla="*/ 382 h 543"/>
                  <a:gd name="T38" fmla="*/ 74 w 873"/>
                  <a:gd name="T39" fmla="*/ 393 h 543"/>
                  <a:gd name="T40" fmla="*/ 108 w 873"/>
                  <a:gd name="T41" fmla="*/ 378 h 543"/>
                  <a:gd name="T42" fmla="*/ 117 w 873"/>
                  <a:gd name="T43" fmla="*/ 389 h 543"/>
                  <a:gd name="T44" fmla="*/ 119 w 873"/>
                  <a:gd name="T45" fmla="*/ 423 h 543"/>
                  <a:gd name="T46" fmla="*/ 130 w 873"/>
                  <a:gd name="T47" fmla="*/ 442 h 543"/>
                  <a:gd name="T48" fmla="*/ 132 w 873"/>
                  <a:gd name="T49" fmla="*/ 457 h 543"/>
                  <a:gd name="T50" fmla="*/ 130 w 873"/>
                  <a:gd name="T51" fmla="*/ 474 h 543"/>
                  <a:gd name="T52" fmla="*/ 143 w 873"/>
                  <a:gd name="T53" fmla="*/ 477 h 543"/>
                  <a:gd name="T54" fmla="*/ 155 w 873"/>
                  <a:gd name="T55" fmla="*/ 496 h 543"/>
                  <a:gd name="T56" fmla="*/ 156 w 873"/>
                  <a:gd name="T57" fmla="*/ 509 h 543"/>
                  <a:gd name="T58" fmla="*/ 158 w 873"/>
                  <a:gd name="T59" fmla="*/ 524 h 543"/>
                  <a:gd name="T60" fmla="*/ 168 w 873"/>
                  <a:gd name="T61" fmla="*/ 530 h 543"/>
                  <a:gd name="T62" fmla="*/ 177 w 873"/>
                  <a:gd name="T63" fmla="*/ 519 h 543"/>
                  <a:gd name="T64" fmla="*/ 198 w 873"/>
                  <a:gd name="T65" fmla="*/ 524 h 543"/>
                  <a:gd name="T66" fmla="*/ 211 w 873"/>
                  <a:gd name="T67" fmla="*/ 519 h 543"/>
                  <a:gd name="T68" fmla="*/ 230 w 873"/>
                  <a:gd name="T69" fmla="*/ 523 h 543"/>
                  <a:gd name="T70" fmla="*/ 250 w 873"/>
                  <a:gd name="T71" fmla="*/ 526 h 543"/>
                  <a:gd name="T72" fmla="*/ 269 w 873"/>
                  <a:gd name="T73" fmla="*/ 528 h 543"/>
                  <a:gd name="T74" fmla="*/ 281 w 873"/>
                  <a:gd name="T75" fmla="*/ 509 h 543"/>
                  <a:gd name="T76" fmla="*/ 292 w 873"/>
                  <a:gd name="T77" fmla="*/ 524 h 543"/>
                  <a:gd name="T78" fmla="*/ 303 w 873"/>
                  <a:gd name="T79" fmla="*/ 538 h 543"/>
                  <a:gd name="T80" fmla="*/ 316 w 873"/>
                  <a:gd name="T81" fmla="*/ 485 h 543"/>
                  <a:gd name="T82" fmla="*/ 591 w 873"/>
                  <a:gd name="T83" fmla="*/ 521 h 543"/>
                  <a:gd name="T84" fmla="*/ 841 w 873"/>
                  <a:gd name="T85" fmla="*/ 543 h 543"/>
                  <a:gd name="T86" fmla="*/ 850 w 873"/>
                  <a:gd name="T87" fmla="*/ 442 h 543"/>
                  <a:gd name="T88" fmla="*/ 873 w 873"/>
                  <a:gd name="T89" fmla="*/ 117 h 543"/>
                  <a:gd name="T90" fmla="*/ 683 w 873"/>
                  <a:gd name="T91" fmla="*/ 101 h 543"/>
                  <a:gd name="T92" fmla="*/ 469 w 873"/>
                  <a:gd name="T93" fmla="*/ 75 h 543"/>
                  <a:gd name="T94" fmla="*/ 125 w 873"/>
                  <a:gd name="T95" fmla="*/ 21 h 543"/>
                  <a:gd name="T96" fmla="*/ 19 w 873"/>
                  <a:gd name="T97" fmla="*/ 4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3" h="543">
                    <a:moveTo>
                      <a:pt x="0" y="105"/>
                    </a:moveTo>
                    <a:lnTo>
                      <a:pt x="12" y="126"/>
                    </a:lnTo>
                    <a:lnTo>
                      <a:pt x="12" y="130"/>
                    </a:lnTo>
                    <a:lnTo>
                      <a:pt x="17" y="145"/>
                    </a:lnTo>
                    <a:lnTo>
                      <a:pt x="17" y="150"/>
                    </a:lnTo>
                    <a:lnTo>
                      <a:pt x="15" y="158"/>
                    </a:lnTo>
                    <a:lnTo>
                      <a:pt x="19" y="165"/>
                    </a:lnTo>
                    <a:lnTo>
                      <a:pt x="12" y="167"/>
                    </a:lnTo>
                    <a:lnTo>
                      <a:pt x="23" y="180"/>
                    </a:lnTo>
                    <a:lnTo>
                      <a:pt x="25" y="186"/>
                    </a:lnTo>
                    <a:lnTo>
                      <a:pt x="36" y="192"/>
                    </a:lnTo>
                    <a:lnTo>
                      <a:pt x="38" y="199"/>
                    </a:lnTo>
                    <a:lnTo>
                      <a:pt x="42" y="205"/>
                    </a:lnTo>
                    <a:lnTo>
                      <a:pt x="46" y="212"/>
                    </a:lnTo>
                    <a:lnTo>
                      <a:pt x="53" y="227"/>
                    </a:lnTo>
                    <a:lnTo>
                      <a:pt x="59" y="233"/>
                    </a:lnTo>
                    <a:lnTo>
                      <a:pt x="59" y="237"/>
                    </a:lnTo>
                    <a:lnTo>
                      <a:pt x="59" y="244"/>
                    </a:lnTo>
                    <a:lnTo>
                      <a:pt x="66" y="250"/>
                    </a:lnTo>
                    <a:lnTo>
                      <a:pt x="70" y="257"/>
                    </a:lnTo>
                    <a:lnTo>
                      <a:pt x="76" y="257"/>
                    </a:lnTo>
                    <a:lnTo>
                      <a:pt x="74" y="263"/>
                    </a:lnTo>
                    <a:lnTo>
                      <a:pt x="81" y="267"/>
                    </a:lnTo>
                    <a:lnTo>
                      <a:pt x="91" y="267"/>
                    </a:lnTo>
                    <a:lnTo>
                      <a:pt x="96" y="269"/>
                    </a:lnTo>
                    <a:lnTo>
                      <a:pt x="89" y="289"/>
                    </a:lnTo>
                    <a:lnTo>
                      <a:pt x="83" y="304"/>
                    </a:lnTo>
                    <a:lnTo>
                      <a:pt x="81" y="312"/>
                    </a:lnTo>
                    <a:lnTo>
                      <a:pt x="76" y="318"/>
                    </a:lnTo>
                    <a:lnTo>
                      <a:pt x="78" y="325"/>
                    </a:lnTo>
                    <a:lnTo>
                      <a:pt x="74" y="333"/>
                    </a:lnTo>
                    <a:lnTo>
                      <a:pt x="78" y="338"/>
                    </a:lnTo>
                    <a:lnTo>
                      <a:pt x="76" y="353"/>
                    </a:lnTo>
                    <a:lnTo>
                      <a:pt x="68" y="353"/>
                    </a:lnTo>
                    <a:lnTo>
                      <a:pt x="64" y="361"/>
                    </a:lnTo>
                    <a:lnTo>
                      <a:pt x="66" y="368"/>
                    </a:lnTo>
                    <a:lnTo>
                      <a:pt x="61" y="374"/>
                    </a:lnTo>
                    <a:lnTo>
                      <a:pt x="59" y="382"/>
                    </a:lnTo>
                    <a:lnTo>
                      <a:pt x="68" y="383"/>
                    </a:lnTo>
                    <a:lnTo>
                      <a:pt x="74" y="393"/>
                    </a:lnTo>
                    <a:lnTo>
                      <a:pt x="81" y="393"/>
                    </a:lnTo>
                    <a:lnTo>
                      <a:pt x="108" y="378"/>
                    </a:lnTo>
                    <a:lnTo>
                      <a:pt x="109" y="383"/>
                    </a:lnTo>
                    <a:lnTo>
                      <a:pt x="117" y="389"/>
                    </a:lnTo>
                    <a:lnTo>
                      <a:pt x="117" y="404"/>
                    </a:lnTo>
                    <a:lnTo>
                      <a:pt x="119" y="423"/>
                    </a:lnTo>
                    <a:lnTo>
                      <a:pt x="125" y="436"/>
                    </a:lnTo>
                    <a:lnTo>
                      <a:pt x="130" y="442"/>
                    </a:lnTo>
                    <a:lnTo>
                      <a:pt x="132" y="449"/>
                    </a:lnTo>
                    <a:lnTo>
                      <a:pt x="132" y="457"/>
                    </a:lnTo>
                    <a:lnTo>
                      <a:pt x="128" y="466"/>
                    </a:lnTo>
                    <a:lnTo>
                      <a:pt x="130" y="474"/>
                    </a:lnTo>
                    <a:lnTo>
                      <a:pt x="136" y="479"/>
                    </a:lnTo>
                    <a:lnTo>
                      <a:pt x="143" y="477"/>
                    </a:lnTo>
                    <a:lnTo>
                      <a:pt x="151" y="485"/>
                    </a:lnTo>
                    <a:lnTo>
                      <a:pt x="155" y="496"/>
                    </a:lnTo>
                    <a:lnTo>
                      <a:pt x="153" y="504"/>
                    </a:lnTo>
                    <a:lnTo>
                      <a:pt x="156" y="509"/>
                    </a:lnTo>
                    <a:lnTo>
                      <a:pt x="155" y="517"/>
                    </a:lnTo>
                    <a:lnTo>
                      <a:pt x="158" y="524"/>
                    </a:lnTo>
                    <a:lnTo>
                      <a:pt x="166" y="530"/>
                    </a:lnTo>
                    <a:lnTo>
                      <a:pt x="168" y="530"/>
                    </a:lnTo>
                    <a:lnTo>
                      <a:pt x="170" y="523"/>
                    </a:lnTo>
                    <a:lnTo>
                      <a:pt x="177" y="519"/>
                    </a:lnTo>
                    <a:lnTo>
                      <a:pt x="190" y="521"/>
                    </a:lnTo>
                    <a:lnTo>
                      <a:pt x="198" y="524"/>
                    </a:lnTo>
                    <a:lnTo>
                      <a:pt x="203" y="524"/>
                    </a:lnTo>
                    <a:lnTo>
                      <a:pt x="211" y="519"/>
                    </a:lnTo>
                    <a:lnTo>
                      <a:pt x="215" y="517"/>
                    </a:lnTo>
                    <a:lnTo>
                      <a:pt x="230" y="523"/>
                    </a:lnTo>
                    <a:lnTo>
                      <a:pt x="243" y="523"/>
                    </a:lnTo>
                    <a:lnTo>
                      <a:pt x="250" y="526"/>
                    </a:lnTo>
                    <a:lnTo>
                      <a:pt x="256" y="524"/>
                    </a:lnTo>
                    <a:lnTo>
                      <a:pt x="269" y="528"/>
                    </a:lnTo>
                    <a:lnTo>
                      <a:pt x="269" y="523"/>
                    </a:lnTo>
                    <a:lnTo>
                      <a:pt x="281" y="509"/>
                    </a:lnTo>
                    <a:lnTo>
                      <a:pt x="288" y="511"/>
                    </a:lnTo>
                    <a:lnTo>
                      <a:pt x="292" y="524"/>
                    </a:lnTo>
                    <a:lnTo>
                      <a:pt x="296" y="532"/>
                    </a:lnTo>
                    <a:lnTo>
                      <a:pt x="303" y="538"/>
                    </a:lnTo>
                    <a:lnTo>
                      <a:pt x="311" y="491"/>
                    </a:lnTo>
                    <a:lnTo>
                      <a:pt x="316" y="485"/>
                    </a:lnTo>
                    <a:lnTo>
                      <a:pt x="455" y="506"/>
                    </a:lnTo>
                    <a:lnTo>
                      <a:pt x="591" y="521"/>
                    </a:lnTo>
                    <a:lnTo>
                      <a:pt x="739" y="536"/>
                    </a:lnTo>
                    <a:lnTo>
                      <a:pt x="841" y="543"/>
                    </a:lnTo>
                    <a:lnTo>
                      <a:pt x="844" y="536"/>
                    </a:lnTo>
                    <a:lnTo>
                      <a:pt x="850" y="442"/>
                    </a:lnTo>
                    <a:lnTo>
                      <a:pt x="873" y="120"/>
                    </a:lnTo>
                    <a:lnTo>
                      <a:pt x="873" y="117"/>
                    </a:lnTo>
                    <a:lnTo>
                      <a:pt x="822" y="113"/>
                    </a:lnTo>
                    <a:lnTo>
                      <a:pt x="683" y="101"/>
                    </a:lnTo>
                    <a:lnTo>
                      <a:pt x="572" y="88"/>
                    </a:lnTo>
                    <a:lnTo>
                      <a:pt x="469" y="75"/>
                    </a:lnTo>
                    <a:lnTo>
                      <a:pt x="307" y="53"/>
                    </a:lnTo>
                    <a:lnTo>
                      <a:pt x="125" y="21"/>
                    </a:lnTo>
                    <a:lnTo>
                      <a:pt x="21" y="0"/>
                    </a:lnTo>
                    <a:lnTo>
                      <a:pt x="19" y="4"/>
                    </a:lnTo>
                    <a:lnTo>
                      <a:pt x="0" y="105"/>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18" name="Freeform 26">
                <a:extLst>
                  <a:ext uri="{FF2B5EF4-FFF2-40B4-BE49-F238E27FC236}">
                    <a16:creationId xmlns:a16="http://schemas.microsoft.com/office/drawing/2014/main" id="{57BC6A71-A5B1-A94B-8A68-E517BD4E5078}"/>
                  </a:ext>
                </a:extLst>
              </p:cNvPr>
              <p:cNvSpPr/>
              <p:nvPr/>
            </p:nvSpPr>
            <p:spPr bwMode="auto">
              <a:xfrm>
                <a:off x="3095844" y="2032839"/>
                <a:ext cx="851760" cy="638560"/>
              </a:xfrm>
              <a:custGeom>
                <a:avLst/>
                <a:gdLst>
                  <a:gd name="T0" fmla="*/ 159 w 592"/>
                  <a:gd name="T1" fmla="*/ 449 h 489"/>
                  <a:gd name="T2" fmla="*/ 236 w 592"/>
                  <a:gd name="T3" fmla="*/ 459 h 489"/>
                  <a:gd name="T4" fmla="*/ 366 w 592"/>
                  <a:gd name="T5" fmla="*/ 472 h 489"/>
                  <a:gd name="T6" fmla="*/ 436 w 592"/>
                  <a:gd name="T7" fmla="*/ 479 h 489"/>
                  <a:gd name="T8" fmla="*/ 562 w 592"/>
                  <a:gd name="T9" fmla="*/ 489 h 489"/>
                  <a:gd name="T10" fmla="*/ 577 w 592"/>
                  <a:gd name="T11" fmla="*/ 273 h 489"/>
                  <a:gd name="T12" fmla="*/ 592 w 592"/>
                  <a:gd name="T13" fmla="*/ 58 h 489"/>
                  <a:gd name="T14" fmla="*/ 490 w 592"/>
                  <a:gd name="T15" fmla="*/ 51 h 489"/>
                  <a:gd name="T16" fmla="*/ 342 w 592"/>
                  <a:gd name="T17" fmla="*/ 36 h 489"/>
                  <a:gd name="T18" fmla="*/ 206 w 592"/>
                  <a:gd name="T19" fmla="*/ 21 h 489"/>
                  <a:gd name="T20" fmla="*/ 67 w 592"/>
                  <a:gd name="T21" fmla="*/ 0 h 489"/>
                  <a:gd name="T22" fmla="*/ 62 w 592"/>
                  <a:gd name="T23" fmla="*/ 6 h 489"/>
                  <a:gd name="T24" fmla="*/ 54 w 592"/>
                  <a:gd name="T25" fmla="*/ 53 h 489"/>
                  <a:gd name="T26" fmla="*/ 15 w 592"/>
                  <a:gd name="T27" fmla="*/ 320 h 489"/>
                  <a:gd name="T28" fmla="*/ 0 w 592"/>
                  <a:gd name="T29" fmla="*/ 427 h 489"/>
                  <a:gd name="T30" fmla="*/ 159 w 592"/>
                  <a:gd name="T31" fmla="*/ 449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489">
                    <a:moveTo>
                      <a:pt x="159" y="449"/>
                    </a:moveTo>
                    <a:lnTo>
                      <a:pt x="236" y="459"/>
                    </a:lnTo>
                    <a:lnTo>
                      <a:pt x="366" y="472"/>
                    </a:lnTo>
                    <a:lnTo>
                      <a:pt x="436" y="479"/>
                    </a:lnTo>
                    <a:lnTo>
                      <a:pt x="562" y="489"/>
                    </a:lnTo>
                    <a:lnTo>
                      <a:pt x="577" y="273"/>
                    </a:lnTo>
                    <a:lnTo>
                      <a:pt x="592" y="58"/>
                    </a:lnTo>
                    <a:lnTo>
                      <a:pt x="490" y="51"/>
                    </a:lnTo>
                    <a:lnTo>
                      <a:pt x="342" y="36"/>
                    </a:lnTo>
                    <a:lnTo>
                      <a:pt x="206" y="21"/>
                    </a:lnTo>
                    <a:lnTo>
                      <a:pt x="67" y="0"/>
                    </a:lnTo>
                    <a:lnTo>
                      <a:pt x="62" y="6"/>
                    </a:lnTo>
                    <a:lnTo>
                      <a:pt x="54" y="53"/>
                    </a:lnTo>
                    <a:lnTo>
                      <a:pt x="15" y="320"/>
                    </a:lnTo>
                    <a:lnTo>
                      <a:pt x="0" y="427"/>
                    </a:lnTo>
                    <a:lnTo>
                      <a:pt x="159" y="449"/>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19" name="Freeform 27">
                <a:extLst>
                  <a:ext uri="{FF2B5EF4-FFF2-40B4-BE49-F238E27FC236}">
                    <a16:creationId xmlns:a16="http://schemas.microsoft.com/office/drawing/2014/main" id="{93D77B19-C29F-DE44-BD6D-BAE0DA5CA367}"/>
                  </a:ext>
                </a:extLst>
              </p:cNvPr>
              <p:cNvSpPr/>
              <p:nvPr/>
            </p:nvSpPr>
            <p:spPr bwMode="auto">
              <a:xfrm>
                <a:off x="3136131" y="3175638"/>
                <a:ext cx="846006" cy="803097"/>
              </a:xfrm>
              <a:custGeom>
                <a:avLst/>
                <a:gdLst>
                  <a:gd name="T0" fmla="*/ 227 w 588"/>
                  <a:gd name="T1" fmla="*/ 577 h 615"/>
                  <a:gd name="T2" fmla="*/ 223 w 588"/>
                  <a:gd name="T3" fmla="*/ 564 h 615"/>
                  <a:gd name="T4" fmla="*/ 223 w 588"/>
                  <a:gd name="T5" fmla="*/ 560 h 615"/>
                  <a:gd name="T6" fmla="*/ 293 w 588"/>
                  <a:gd name="T7" fmla="*/ 568 h 615"/>
                  <a:gd name="T8" fmla="*/ 381 w 588"/>
                  <a:gd name="T9" fmla="*/ 575 h 615"/>
                  <a:gd name="T10" fmla="*/ 460 w 588"/>
                  <a:gd name="T11" fmla="*/ 581 h 615"/>
                  <a:gd name="T12" fmla="*/ 539 w 588"/>
                  <a:gd name="T13" fmla="*/ 586 h 615"/>
                  <a:gd name="T14" fmla="*/ 543 w 588"/>
                  <a:gd name="T15" fmla="*/ 586 h 615"/>
                  <a:gd name="T16" fmla="*/ 549 w 588"/>
                  <a:gd name="T17" fmla="*/ 579 h 615"/>
                  <a:gd name="T18" fmla="*/ 556 w 588"/>
                  <a:gd name="T19" fmla="*/ 468 h 615"/>
                  <a:gd name="T20" fmla="*/ 566 w 588"/>
                  <a:gd name="T21" fmla="*/ 370 h 615"/>
                  <a:gd name="T22" fmla="*/ 581 w 588"/>
                  <a:gd name="T23" fmla="*/ 109 h 615"/>
                  <a:gd name="T24" fmla="*/ 583 w 588"/>
                  <a:gd name="T25" fmla="*/ 103 h 615"/>
                  <a:gd name="T26" fmla="*/ 586 w 588"/>
                  <a:gd name="T27" fmla="*/ 101 h 615"/>
                  <a:gd name="T28" fmla="*/ 588 w 588"/>
                  <a:gd name="T29" fmla="*/ 47 h 615"/>
                  <a:gd name="T30" fmla="*/ 494 w 588"/>
                  <a:gd name="T31" fmla="*/ 41 h 615"/>
                  <a:gd name="T32" fmla="*/ 342 w 588"/>
                  <a:gd name="T33" fmla="*/ 28 h 615"/>
                  <a:gd name="T34" fmla="*/ 218 w 588"/>
                  <a:gd name="T35" fmla="*/ 15 h 615"/>
                  <a:gd name="T36" fmla="*/ 77 w 588"/>
                  <a:gd name="T37" fmla="*/ 0 h 615"/>
                  <a:gd name="T38" fmla="*/ 2 w 588"/>
                  <a:gd name="T39" fmla="*/ 603 h 615"/>
                  <a:gd name="T40" fmla="*/ 0 w 588"/>
                  <a:gd name="T41" fmla="*/ 607 h 615"/>
                  <a:gd name="T42" fmla="*/ 71 w 588"/>
                  <a:gd name="T43" fmla="*/ 615 h 615"/>
                  <a:gd name="T44" fmla="*/ 77 w 588"/>
                  <a:gd name="T45" fmla="*/ 613 h 615"/>
                  <a:gd name="T46" fmla="*/ 81 w 588"/>
                  <a:gd name="T47" fmla="*/ 577 h 615"/>
                  <a:gd name="T48" fmla="*/ 84 w 588"/>
                  <a:gd name="T49" fmla="*/ 568 h 615"/>
                  <a:gd name="T50" fmla="*/ 231 w 588"/>
                  <a:gd name="T51" fmla="*/ 584 h 615"/>
                  <a:gd name="T52" fmla="*/ 233 w 588"/>
                  <a:gd name="T53" fmla="*/ 584 h 615"/>
                  <a:gd name="T54" fmla="*/ 233 w 588"/>
                  <a:gd name="T55" fmla="*/ 581 h 615"/>
                  <a:gd name="T56" fmla="*/ 227 w 588"/>
                  <a:gd name="T57" fmla="*/ 577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8" h="615">
                    <a:moveTo>
                      <a:pt x="227" y="577"/>
                    </a:moveTo>
                    <a:lnTo>
                      <a:pt x="223" y="564"/>
                    </a:lnTo>
                    <a:lnTo>
                      <a:pt x="223" y="560"/>
                    </a:lnTo>
                    <a:lnTo>
                      <a:pt x="293" y="568"/>
                    </a:lnTo>
                    <a:lnTo>
                      <a:pt x="381" y="575"/>
                    </a:lnTo>
                    <a:lnTo>
                      <a:pt x="460" y="581"/>
                    </a:lnTo>
                    <a:lnTo>
                      <a:pt x="539" y="586"/>
                    </a:lnTo>
                    <a:lnTo>
                      <a:pt x="543" y="586"/>
                    </a:lnTo>
                    <a:lnTo>
                      <a:pt x="549" y="579"/>
                    </a:lnTo>
                    <a:lnTo>
                      <a:pt x="556" y="468"/>
                    </a:lnTo>
                    <a:lnTo>
                      <a:pt x="566" y="370"/>
                    </a:lnTo>
                    <a:lnTo>
                      <a:pt x="581" y="109"/>
                    </a:lnTo>
                    <a:lnTo>
                      <a:pt x="583" y="103"/>
                    </a:lnTo>
                    <a:lnTo>
                      <a:pt x="586" y="101"/>
                    </a:lnTo>
                    <a:lnTo>
                      <a:pt x="588" y="47"/>
                    </a:lnTo>
                    <a:lnTo>
                      <a:pt x="494" y="41"/>
                    </a:lnTo>
                    <a:lnTo>
                      <a:pt x="342" y="28"/>
                    </a:lnTo>
                    <a:lnTo>
                      <a:pt x="218" y="15"/>
                    </a:lnTo>
                    <a:lnTo>
                      <a:pt x="77" y="0"/>
                    </a:lnTo>
                    <a:lnTo>
                      <a:pt x="2" y="603"/>
                    </a:lnTo>
                    <a:lnTo>
                      <a:pt x="0" y="607"/>
                    </a:lnTo>
                    <a:lnTo>
                      <a:pt x="71" y="615"/>
                    </a:lnTo>
                    <a:lnTo>
                      <a:pt x="77" y="613"/>
                    </a:lnTo>
                    <a:lnTo>
                      <a:pt x="81" y="577"/>
                    </a:lnTo>
                    <a:lnTo>
                      <a:pt x="84" y="568"/>
                    </a:lnTo>
                    <a:lnTo>
                      <a:pt x="231" y="584"/>
                    </a:lnTo>
                    <a:lnTo>
                      <a:pt x="233" y="584"/>
                    </a:lnTo>
                    <a:lnTo>
                      <a:pt x="233" y="581"/>
                    </a:lnTo>
                    <a:lnTo>
                      <a:pt x="227" y="577"/>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20" name="Freeform 28">
                <a:extLst>
                  <a:ext uri="{FF2B5EF4-FFF2-40B4-BE49-F238E27FC236}">
                    <a16:creationId xmlns:a16="http://schemas.microsoft.com/office/drawing/2014/main" id="{AD619A1D-F154-BF40-A5F5-5D5A8EFBAB23}"/>
                  </a:ext>
                </a:extLst>
              </p:cNvPr>
              <p:cNvSpPr/>
              <p:nvPr/>
            </p:nvSpPr>
            <p:spPr bwMode="auto">
              <a:xfrm>
                <a:off x="3246918" y="2619165"/>
                <a:ext cx="886292" cy="630726"/>
              </a:xfrm>
              <a:custGeom>
                <a:avLst/>
                <a:gdLst>
                  <a:gd name="T0" fmla="*/ 611 w 616"/>
                  <a:gd name="T1" fmla="*/ 158 h 483"/>
                  <a:gd name="T2" fmla="*/ 616 w 616"/>
                  <a:gd name="T3" fmla="*/ 53 h 483"/>
                  <a:gd name="T4" fmla="*/ 609 w 616"/>
                  <a:gd name="T5" fmla="*/ 49 h 483"/>
                  <a:gd name="T6" fmla="*/ 530 w 616"/>
                  <a:gd name="T7" fmla="*/ 45 h 483"/>
                  <a:gd name="T8" fmla="*/ 457 w 616"/>
                  <a:gd name="T9" fmla="*/ 40 h 483"/>
                  <a:gd name="T10" fmla="*/ 331 w 616"/>
                  <a:gd name="T11" fmla="*/ 30 h 483"/>
                  <a:gd name="T12" fmla="*/ 261 w 616"/>
                  <a:gd name="T13" fmla="*/ 23 h 483"/>
                  <a:gd name="T14" fmla="*/ 131 w 616"/>
                  <a:gd name="T15" fmla="*/ 10 h 483"/>
                  <a:gd name="T16" fmla="*/ 54 w 616"/>
                  <a:gd name="T17" fmla="*/ 0 h 483"/>
                  <a:gd name="T18" fmla="*/ 0 w 616"/>
                  <a:gd name="T19" fmla="*/ 431 h 483"/>
                  <a:gd name="T20" fmla="*/ 141 w 616"/>
                  <a:gd name="T21" fmla="*/ 446 h 483"/>
                  <a:gd name="T22" fmla="*/ 265 w 616"/>
                  <a:gd name="T23" fmla="*/ 459 h 483"/>
                  <a:gd name="T24" fmla="*/ 417 w 616"/>
                  <a:gd name="T25" fmla="*/ 472 h 483"/>
                  <a:gd name="T26" fmla="*/ 511 w 616"/>
                  <a:gd name="T27" fmla="*/ 478 h 483"/>
                  <a:gd name="T28" fmla="*/ 596 w 616"/>
                  <a:gd name="T29" fmla="*/ 483 h 483"/>
                  <a:gd name="T30" fmla="*/ 611 w 616"/>
                  <a:gd name="T31" fmla="*/ 158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6" h="482">
                    <a:moveTo>
                      <a:pt x="611" y="158"/>
                    </a:moveTo>
                    <a:lnTo>
                      <a:pt x="616" y="53"/>
                    </a:lnTo>
                    <a:lnTo>
                      <a:pt x="609" y="49"/>
                    </a:lnTo>
                    <a:lnTo>
                      <a:pt x="530" y="45"/>
                    </a:lnTo>
                    <a:lnTo>
                      <a:pt x="457" y="40"/>
                    </a:lnTo>
                    <a:lnTo>
                      <a:pt x="331" y="30"/>
                    </a:lnTo>
                    <a:lnTo>
                      <a:pt x="261" y="23"/>
                    </a:lnTo>
                    <a:lnTo>
                      <a:pt x="131" y="10"/>
                    </a:lnTo>
                    <a:lnTo>
                      <a:pt x="54" y="0"/>
                    </a:lnTo>
                    <a:lnTo>
                      <a:pt x="0" y="431"/>
                    </a:lnTo>
                    <a:lnTo>
                      <a:pt x="141" y="446"/>
                    </a:lnTo>
                    <a:lnTo>
                      <a:pt x="265" y="459"/>
                    </a:lnTo>
                    <a:lnTo>
                      <a:pt x="417" y="472"/>
                    </a:lnTo>
                    <a:lnTo>
                      <a:pt x="511" y="478"/>
                    </a:lnTo>
                    <a:lnTo>
                      <a:pt x="596" y="483"/>
                    </a:lnTo>
                    <a:lnTo>
                      <a:pt x="611" y="158"/>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21" name="Freeform 29">
                <a:extLst>
                  <a:ext uri="{FF2B5EF4-FFF2-40B4-BE49-F238E27FC236}">
                    <a16:creationId xmlns:a16="http://schemas.microsoft.com/office/drawing/2014/main" id="{505DAF8A-83E7-7A4D-A2ED-3DBEA0B65047}"/>
                  </a:ext>
                </a:extLst>
              </p:cNvPr>
              <p:cNvSpPr/>
              <p:nvPr/>
            </p:nvSpPr>
            <p:spPr bwMode="auto">
              <a:xfrm>
                <a:off x="3904442" y="2389336"/>
                <a:ext cx="1011466" cy="450518"/>
              </a:xfrm>
              <a:custGeom>
                <a:avLst/>
                <a:gdLst>
                  <a:gd name="T0" fmla="*/ 565 w 703"/>
                  <a:gd name="T1" fmla="*/ 345 h 345"/>
                  <a:gd name="T2" fmla="*/ 695 w 703"/>
                  <a:gd name="T3" fmla="*/ 338 h 345"/>
                  <a:gd name="T4" fmla="*/ 690 w 703"/>
                  <a:gd name="T5" fmla="*/ 325 h 345"/>
                  <a:gd name="T6" fmla="*/ 682 w 703"/>
                  <a:gd name="T7" fmla="*/ 314 h 345"/>
                  <a:gd name="T8" fmla="*/ 671 w 703"/>
                  <a:gd name="T9" fmla="*/ 293 h 345"/>
                  <a:gd name="T10" fmla="*/ 665 w 703"/>
                  <a:gd name="T11" fmla="*/ 280 h 345"/>
                  <a:gd name="T12" fmla="*/ 656 w 703"/>
                  <a:gd name="T13" fmla="*/ 268 h 345"/>
                  <a:gd name="T14" fmla="*/ 656 w 703"/>
                  <a:gd name="T15" fmla="*/ 233 h 345"/>
                  <a:gd name="T16" fmla="*/ 658 w 703"/>
                  <a:gd name="T17" fmla="*/ 216 h 345"/>
                  <a:gd name="T18" fmla="*/ 654 w 703"/>
                  <a:gd name="T19" fmla="*/ 201 h 345"/>
                  <a:gd name="T20" fmla="*/ 652 w 703"/>
                  <a:gd name="T21" fmla="*/ 188 h 345"/>
                  <a:gd name="T22" fmla="*/ 644 w 703"/>
                  <a:gd name="T23" fmla="*/ 176 h 345"/>
                  <a:gd name="T24" fmla="*/ 639 w 703"/>
                  <a:gd name="T25" fmla="*/ 174 h 345"/>
                  <a:gd name="T26" fmla="*/ 637 w 703"/>
                  <a:gd name="T27" fmla="*/ 159 h 345"/>
                  <a:gd name="T28" fmla="*/ 637 w 703"/>
                  <a:gd name="T29" fmla="*/ 146 h 345"/>
                  <a:gd name="T30" fmla="*/ 633 w 703"/>
                  <a:gd name="T31" fmla="*/ 133 h 345"/>
                  <a:gd name="T32" fmla="*/ 624 w 703"/>
                  <a:gd name="T33" fmla="*/ 114 h 345"/>
                  <a:gd name="T34" fmla="*/ 618 w 703"/>
                  <a:gd name="T35" fmla="*/ 101 h 345"/>
                  <a:gd name="T36" fmla="*/ 612 w 703"/>
                  <a:gd name="T37" fmla="*/ 86 h 345"/>
                  <a:gd name="T38" fmla="*/ 612 w 703"/>
                  <a:gd name="T39" fmla="*/ 75 h 345"/>
                  <a:gd name="T40" fmla="*/ 599 w 703"/>
                  <a:gd name="T41" fmla="*/ 71 h 345"/>
                  <a:gd name="T42" fmla="*/ 590 w 703"/>
                  <a:gd name="T43" fmla="*/ 58 h 345"/>
                  <a:gd name="T44" fmla="*/ 575 w 703"/>
                  <a:gd name="T45" fmla="*/ 48 h 345"/>
                  <a:gd name="T46" fmla="*/ 567 w 703"/>
                  <a:gd name="T47" fmla="*/ 47 h 345"/>
                  <a:gd name="T48" fmla="*/ 554 w 703"/>
                  <a:gd name="T49" fmla="*/ 43 h 345"/>
                  <a:gd name="T50" fmla="*/ 513 w 703"/>
                  <a:gd name="T51" fmla="*/ 37 h 345"/>
                  <a:gd name="T52" fmla="*/ 492 w 703"/>
                  <a:gd name="T53" fmla="*/ 41 h 345"/>
                  <a:gd name="T54" fmla="*/ 456 w 703"/>
                  <a:gd name="T55" fmla="*/ 28 h 345"/>
                  <a:gd name="T56" fmla="*/ 361 w 703"/>
                  <a:gd name="T57" fmla="*/ 18 h 345"/>
                  <a:gd name="T58" fmla="*/ 96 w 703"/>
                  <a:gd name="T59" fmla="*/ 5 h 345"/>
                  <a:gd name="T60" fmla="*/ 0 w 703"/>
                  <a:gd name="T61" fmla="*/ 216 h 345"/>
                  <a:gd name="T62" fmla="*/ 152 w 703"/>
                  <a:gd name="T63" fmla="*/ 225 h 345"/>
                  <a:gd name="T64" fmla="*/ 154 w 703"/>
                  <a:gd name="T65" fmla="*/ 334 h 345"/>
                  <a:gd name="T66" fmla="*/ 460 w 703"/>
                  <a:gd name="T67" fmla="*/ 344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03" h="345">
                    <a:moveTo>
                      <a:pt x="460" y="344"/>
                    </a:moveTo>
                    <a:lnTo>
                      <a:pt x="565" y="345"/>
                    </a:lnTo>
                    <a:lnTo>
                      <a:pt x="703" y="344"/>
                    </a:lnTo>
                    <a:lnTo>
                      <a:pt x="695" y="338"/>
                    </a:lnTo>
                    <a:lnTo>
                      <a:pt x="695" y="330"/>
                    </a:lnTo>
                    <a:lnTo>
                      <a:pt x="690" y="325"/>
                    </a:lnTo>
                    <a:lnTo>
                      <a:pt x="688" y="317"/>
                    </a:lnTo>
                    <a:lnTo>
                      <a:pt x="682" y="314"/>
                    </a:lnTo>
                    <a:lnTo>
                      <a:pt x="676" y="306"/>
                    </a:lnTo>
                    <a:lnTo>
                      <a:pt x="671" y="293"/>
                    </a:lnTo>
                    <a:lnTo>
                      <a:pt x="665" y="285"/>
                    </a:lnTo>
                    <a:lnTo>
                      <a:pt x="665" y="280"/>
                    </a:lnTo>
                    <a:lnTo>
                      <a:pt x="663" y="272"/>
                    </a:lnTo>
                    <a:lnTo>
                      <a:pt x="656" y="268"/>
                    </a:lnTo>
                    <a:lnTo>
                      <a:pt x="659" y="248"/>
                    </a:lnTo>
                    <a:lnTo>
                      <a:pt x="656" y="233"/>
                    </a:lnTo>
                    <a:lnTo>
                      <a:pt x="656" y="223"/>
                    </a:lnTo>
                    <a:lnTo>
                      <a:pt x="658" y="216"/>
                    </a:lnTo>
                    <a:lnTo>
                      <a:pt x="652" y="210"/>
                    </a:lnTo>
                    <a:lnTo>
                      <a:pt x="654" y="201"/>
                    </a:lnTo>
                    <a:lnTo>
                      <a:pt x="650" y="195"/>
                    </a:lnTo>
                    <a:lnTo>
                      <a:pt x="652" y="188"/>
                    </a:lnTo>
                    <a:lnTo>
                      <a:pt x="644" y="184"/>
                    </a:lnTo>
                    <a:lnTo>
                      <a:pt x="644" y="176"/>
                    </a:lnTo>
                    <a:lnTo>
                      <a:pt x="639" y="176"/>
                    </a:lnTo>
                    <a:lnTo>
                      <a:pt x="639" y="174"/>
                    </a:lnTo>
                    <a:lnTo>
                      <a:pt x="637" y="167"/>
                    </a:lnTo>
                    <a:lnTo>
                      <a:pt x="637" y="159"/>
                    </a:lnTo>
                    <a:lnTo>
                      <a:pt x="639" y="154"/>
                    </a:lnTo>
                    <a:lnTo>
                      <a:pt x="637" y="146"/>
                    </a:lnTo>
                    <a:lnTo>
                      <a:pt x="633" y="141"/>
                    </a:lnTo>
                    <a:lnTo>
                      <a:pt x="633" y="133"/>
                    </a:lnTo>
                    <a:lnTo>
                      <a:pt x="624" y="122"/>
                    </a:lnTo>
                    <a:lnTo>
                      <a:pt x="624" y="114"/>
                    </a:lnTo>
                    <a:lnTo>
                      <a:pt x="616" y="107"/>
                    </a:lnTo>
                    <a:lnTo>
                      <a:pt x="618" y="101"/>
                    </a:lnTo>
                    <a:lnTo>
                      <a:pt x="616" y="94"/>
                    </a:lnTo>
                    <a:lnTo>
                      <a:pt x="612" y="86"/>
                    </a:lnTo>
                    <a:lnTo>
                      <a:pt x="612" y="82"/>
                    </a:lnTo>
                    <a:lnTo>
                      <a:pt x="612" y="75"/>
                    </a:lnTo>
                    <a:lnTo>
                      <a:pt x="605" y="73"/>
                    </a:lnTo>
                    <a:lnTo>
                      <a:pt x="599" y="71"/>
                    </a:lnTo>
                    <a:lnTo>
                      <a:pt x="592" y="65"/>
                    </a:lnTo>
                    <a:lnTo>
                      <a:pt x="590" y="58"/>
                    </a:lnTo>
                    <a:lnTo>
                      <a:pt x="582" y="54"/>
                    </a:lnTo>
                    <a:lnTo>
                      <a:pt x="575" y="48"/>
                    </a:lnTo>
                    <a:lnTo>
                      <a:pt x="569" y="48"/>
                    </a:lnTo>
                    <a:lnTo>
                      <a:pt x="567" y="47"/>
                    </a:lnTo>
                    <a:lnTo>
                      <a:pt x="560" y="43"/>
                    </a:lnTo>
                    <a:lnTo>
                      <a:pt x="554" y="43"/>
                    </a:lnTo>
                    <a:lnTo>
                      <a:pt x="543" y="33"/>
                    </a:lnTo>
                    <a:lnTo>
                      <a:pt x="513" y="37"/>
                    </a:lnTo>
                    <a:lnTo>
                      <a:pt x="498" y="35"/>
                    </a:lnTo>
                    <a:lnTo>
                      <a:pt x="492" y="41"/>
                    </a:lnTo>
                    <a:lnTo>
                      <a:pt x="487" y="43"/>
                    </a:lnTo>
                    <a:lnTo>
                      <a:pt x="456" y="28"/>
                    </a:lnTo>
                    <a:lnTo>
                      <a:pt x="447" y="18"/>
                    </a:lnTo>
                    <a:lnTo>
                      <a:pt x="361" y="18"/>
                    </a:lnTo>
                    <a:lnTo>
                      <a:pt x="231" y="13"/>
                    </a:lnTo>
                    <a:lnTo>
                      <a:pt x="96" y="5"/>
                    </a:lnTo>
                    <a:lnTo>
                      <a:pt x="15" y="0"/>
                    </a:lnTo>
                    <a:lnTo>
                      <a:pt x="0" y="216"/>
                    </a:lnTo>
                    <a:lnTo>
                      <a:pt x="73" y="221"/>
                    </a:lnTo>
                    <a:lnTo>
                      <a:pt x="152" y="225"/>
                    </a:lnTo>
                    <a:lnTo>
                      <a:pt x="159" y="229"/>
                    </a:lnTo>
                    <a:lnTo>
                      <a:pt x="154" y="334"/>
                    </a:lnTo>
                    <a:lnTo>
                      <a:pt x="259" y="340"/>
                    </a:lnTo>
                    <a:lnTo>
                      <a:pt x="460" y="344"/>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22" name="Freeform 30">
                <a:extLst>
                  <a:ext uri="{FF2B5EF4-FFF2-40B4-BE49-F238E27FC236}">
                    <a16:creationId xmlns:a16="http://schemas.microsoft.com/office/drawing/2014/main" id="{9194BF81-7574-234F-A5DA-828514A8116B}"/>
                  </a:ext>
                </a:extLst>
              </p:cNvPr>
              <p:cNvSpPr/>
              <p:nvPr/>
            </p:nvSpPr>
            <p:spPr bwMode="auto">
              <a:xfrm>
                <a:off x="3926025" y="1976687"/>
                <a:ext cx="851760" cy="507976"/>
              </a:xfrm>
              <a:custGeom>
                <a:avLst/>
                <a:gdLst>
                  <a:gd name="T0" fmla="*/ 81 w 592"/>
                  <a:gd name="T1" fmla="*/ 321 h 389"/>
                  <a:gd name="T2" fmla="*/ 216 w 592"/>
                  <a:gd name="T3" fmla="*/ 329 h 389"/>
                  <a:gd name="T4" fmla="*/ 346 w 592"/>
                  <a:gd name="T5" fmla="*/ 334 h 389"/>
                  <a:gd name="T6" fmla="*/ 432 w 592"/>
                  <a:gd name="T7" fmla="*/ 334 h 389"/>
                  <a:gd name="T8" fmla="*/ 441 w 592"/>
                  <a:gd name="T9" fmla="*/ 344 h 389"/>
                  <a:gd name="T10" fmla="*/ 472 w 592"/>
                  <a:gd name="T11" fmla="*/ 359 h 389"/>
                  <a:gd name="T12" fmla="*/ 477 w 592"/>
                  <a:gd name="T13" fmla="*/ 357 h 389"/>
                  <a:gd name="T14" fmla="*/ 483 w 592"/>
                  <a:gd name="T15" fmla="*/ 351 h 389"/>
                  <a:gd name="T16" fmla="*/ 498 w 592"/>
                  <a:gd name="T17" fmla="*/ 353 h 389"/>
                  <a:gd name="T18" fmla="*/ 528 w 592"/>
                  <a:gd name="T19" fmla="*/ 349 h 389"/>
                  <a:gd name="T20" fmla="*/ 539 w 592"/>
                  <a:gd name="T21" fmla="*/ 359 h 389"/>
                  <a:gd name="T22" fmla="*/ 545 w 592"/>
                  <a:gd name="T23" fmla="*/ 359 h 389"/>
                  <a:gd name="T24" fmla="*/ 552 w 592"/>
                  <a:gd name="T25" fmla="*/ 363 h 389"/>
                  <a:gd name="T26" fmla="*/ 554 w 592"/>
                  <a:gd name="T27" fmla="*/ 364 h 389"/>
                  <a:gd name="T28" fmla="*/ 560 w 592"/>
                  <a:gd name="T29" fmla="*/ 364 h 389"/>
                  <a:gd name="T30" fmla="*/ 567 w 592"/>
                  <a:gd name="T31" fmla="*/ 370 h 389"/>
                  <a:gd name="T32" fmla="*/ 575 w 592"/>
                  <a:gd name="T33" fmla="*/ 374 h 389"/>
                  <a:gd name="T34" fmla="*/ 577 w 592"/>
                  <a:gd name="T35" fmla="*/ 381 h 389"/>
                  <a:gd name="T36" fmla="*/ 584 w 592"/>
                  <a:gd name="T37" fmla="*/ 387 h 389"/>
                  <a:gd name="T38" fmla="*/ 590 w 592"/>
                  <a:gd name="T39" fmla="*/ 389 h 389"/>
                  <a:gd name="T40" fmla="*/ 588 w 592"/>
                  <a:gd name="T41" fmla="*/ 374 h 389"/>
                  <a:gd name="T42" fmla="*/ 581 w 592"/>
                  <a:gd name="T43" fmla="*/ 368 h 389"/>
                  <a:gd name="T44" fmla="*/ 579 w 592"/>
                  <a:gd name="T45" fmla="*/ 361 h 389"/>
                  <a:gd name="T46" fmla="*/ 582 w 592"/>
                  <a:gd name="T47" fmla="*/ 355 h 389"/>
                  <a:gd name="T48" fmla="*/ 584 w 592"/>
                  <a:gd name="T49" fmla="*/ 353 h 389"/>
                  <a:gd name="T50" fmla="*/ 588 w 592"/>
                  <a:gd name="T51" fmla="*/ 340 h 389"/>
                  <a:gd name="T52" fmla="*/ 588 w 592"/>
                  <a:gd name="T53" fmla="*/ 332 h 389"/>
                  <a:gd name="T54" fmla="*/ 592 w 592"/>
                  <a:gd name="T55" fmla="*/ 325 h 389"/>
                  <a:gd name="T56" fmla="*/ 592 w 592"/>
                  <a:gd name="T57" fmla="*/ 319 h 389"/>
                  <a:gd name="T58" fmla="*/ 584 w 592"/>
                  <a:gd name="T59" fmla="*/ 312 h 389"/>
                  <a:gd name="T60" fmla="*/ 582 w 592"/>
                  <a:gd name="T61" fmla="*/ 306 h 389"/>
                  <a:gd name="T62" fmla="*/ 586 w 592"/>
                  <a:gd name="T63" fmla="*/ 304 h 389"/>
                  <a:gd name="T64" fmla="*/ 586 w 592"/>
                  <a:gd name="T65" fmla="*/ 297 h 389"/>
                  <a:gd name="T66" fmla="*/ 582 w 592"/>
                  <a:gd name="T67" fmla="*/ 289 h 389"/>
                  <a:gd name="T68" fmla="*/ 581 w 592"/>
                  <a:gd name="T69" fmla="*/ 282 h 389"/>
                  <a:gd name="T70" fmla="*/ 592 w 592"/>
                  <a:gd name="T71" fmla="*/ 282 h 389"/>
                  <a:gd name="T72" fmla="*/ 592 w 592"/>
                  <a:gd name="T73" fmla="*/ 88 h 389"/>
                  <a:gd name="T74" fmla="*/ 586 w 592"/>
                  <a:gd name="T75" fmla="*/ 82 h 389"/>
                  <a:gd name="T76" fmla="*/ 581 w 592"/>
                  <a:gd name="T77" fmla="*/ 79 h 389"/>
                  <a:gd name="T78" fmla="*/ 573 w 592"/>
                  <a:gd name="T79" fmla="*/ 77 h 389"/>
                  <a:gd name="T80" fmla="*/ 566 w 592"/>
                  <a:gd name="T81" fmla="*/ 64 h 389"/>
                  <a:gd name="T82" fmla="*/ 560 w 592"/>
                  <a:gd name="T83" fmla="*/ 56 h 389"/>
                  <a:gd name="T84" fmla="*/ 562 w 592"/>
                  <a:gd name="T85" fmla="*/ 52 h 389"/>
                  <a:gd name="T86" fmla="*/ 569 w 592"/>
                  <a:gd name="T87" fmla="*/ 45 h 389"/>
                  <a:gd name="T88" fmla="*/ 575 w 592"/>
                  <a:gd name="T89" fmla="*/ 41 h 389"/>
                  <a:gd name="T90" fmla="*/ 579 w 592"/>
                  <a:gd name="T91" fmla="*/ 34 h 389"/>
                  <a:gd name="T92" fmla="*/ 582 w 592"/>
                  <a:gd name="T93" fmla="*/ 20 h 389"/>
                  <a:gd name="T94" fmla="*/ 443 w 592"/>
                  <a:gd name="T95" fmla="*/ 19 h 389"/>
                  <a:gd name="T96" fmla="*/ 306 w 592"/>
                  <a:gd name="T97" fmla="*/ 17 h 389"/>
                  <a:gd name="T98" fmla="*/ 158 w 592"/>
                  <a:gd name="T99" fmla="*/ 9 h 389"/>
                  <a:gd name="T100" fmla="*/ 24 w 592"/>
                  <a:gd name="T101" fmla="*/ 0 h 389"/>
                  <a:gd name="T102" fmla="*/ 18 w 592"/>
                  <a:gd name="T103" fmla="*/ 94 h 389"/>
                  <a:gd name="T104" fmla="*/ 15 w 592"/>
                  <a:gd name="T105" fmla="*/ 101 h 389"/>
                  <a:gd name="T106" fmla="*/ 0 w 592"/>
                  <a:gd name="T107" fmla="*/ 316 h 389"/>
                  <a:gd name="T108" fmla="*/ 81 w 592"/>
                  <a:gd name="T109" fmla="*/ 321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92" h="389">
                    <a:moveTo>
                      <a:pt x="81" y="321"/>
                    </a:moveTo>
                    <a:lnTo>
                      <a:pt x="216" y="329"/>
                    </a:lnTo>
                    <a:lnTo>
                      <a:pt x="346" y="334"/>
                    </a:lnTo>
                    <a:lnTo>
                      <a:pt x="432" y="334"/>
                    </a:lnTo>
                    <a:lnTo>
                      <a:pt x="441" y="344"/>
                    </a:lnTo>
                    <a:lnTo>
                      <a:pt x="472" y="359"/>
                    </a:lnTo>
                    <a:lnTo>
                      <a:pt x="477" y="357"/>
                    </a:lnTo>
                    <a:lnTo>
                      <a:pt x="483" y="351"/>
                    </a:lnTo>
                    <a:lnTo>
                      <a:pt x="498" y="353"/>
                    </a:lnTo>
                    <a:lnTo>
                      <a:pt x="528" y="349"/>
                    </a:lnTo>
                    <a:lnTo>
                      <a:pt x="539" y="359"/>
                    </a:lnTo>
                    <a:lnTo>
                      <a:pt x="545" y="359"/>
                    </a:lnTo>
                    <a:lnTo>
                      <a:pt x="552" y="363"/>
                    </a:lnTo>
                    <a:lnTo>
                      <a:pt x="554" y="364"/>
                    </a:lnTo>
                    <a:lnTo>
                      <a:pt x="560" y="364"/>
                    </a:lnTo>
                    <a:lnTo>
                      <a:pt x="567" y="370"/>
                    </a:lnTo>
                    <a:lnTo>
                      <a:pt x="575" y="374"/>
                    </a:lnTo>
                    <a:lnTo>
                      <a:pt x="577" y="381"/>
                    </a:lnTo>
                    <a:lnTo>
                      <a:pt x="584" y="387"/>
                    </a:lnTo>
                    <a:lnTo>
                      <a:pt x="590" y="389"/>
                    </a:lnTo>
                    <a:lnTo>
                      <a:pt x="588" y="374"/>
                    </a:lnTo>
                    <a:lnTo>
                      <a:pt x="581" y="368"/>
                    </a:lnTo>
                    <a:lnTo>
                      <a:pt x="579" y="361"/>
                    </a:lnTo>
                    <a:lnTo>
                      <a:pt x="582" y="355"/>
                    </a:lnTo>
                    <a:lnTo>
                      <a:pt x="584" y="353"/>
                    </a:lnTo>
                    <a:lnTo>
                      <a:pt x="588" y="340"/>
                    </a:lnTo>
                    <a:lnTo>
                      <a:pt x="588" y="332"/>
                    </a:lnTo>
                    <a:lnTo>
                      <a:pt x="592" y="325"/>
                    </a:lnTo>
                    <a:lnTo>
                      <a:pt x="592" y="319"/>
                    </a:lnTo>
                    <a:lnTo>
                      <a:pt x="584" y="312"/>
                    </a:lnTo>
                    <a:lnTo>
                      <a:pt x="582" y="306"/>
                    </a:lnTo>
                    <a:lnTo>
                      <a:pt x="586" y="304"/>
                    </a:lnTo>
                    <a:lnTo>
                      <a:pt x="586" y="297"/>
                    </a:lnTo>
                    <a:lnTo>
                      <a:pt x="582" y="289"/>
                    </a:lnTo>
                    <a:lnTo>
                      <a:pt x="581" y="282"/>
                    </a:lnTo>
                    <a:lnTo>
                      <a:pt x="592" y="282"/>
                    </a:lnTo>
                    <a:lnTo>
                      <a:pt x="592" y="88"/>
                    </a:lnTo>
                    <a:lnTo>
                      <a:pt x="586" y="82"/>
                    </a:lnTo>
                    <a:lnTo>
                      <a:pt x="581" y="79"/>
                    </a:lnTo>
                    <a:lnTo>
                      <a:pt x="573" y="77"/>
                    </a:lnTo>
                    <a:lnTo>
                      <a:pt x="566" y="64"/>
                    </a:lnTo>
                    <a:lnTo>
                      <a:pt x="560" y="56"/>
                    </a:lnTo>
                    <a:lnTo>
                      <a:pt x="562" y="52"/>
                    </a:lnTo>
                    <a:lnTo>
                      <a:pt x="569" y="45"/>
                    </a:lnTo>
                    <a:lnTo>
                      <a:pt x="575" y="41"/>
                    </a:lnTo>
                    <a:lnTo>
                      <a:pt x="579" y="34"/>
                    </a:lnTo>
                    <a:lnTo>
                      <a:pt x="582" y="20"/>
                    </a:lnTo>
                    <a:lnTo>
                      <a:pt x="443" y="19"/>
                    </a:lnTo>
                    <a:lnTo>
                      <a:pt x="306" y="17"/>
                    </a:lnTo>
                    <a:lnTo>
                      <a:pt x="158" y="9"/>
                    </a:lnTo>
                    <a:lnTo>
                      <a:pt x="24" y="0"/>
                    </a:lnTo>
                    <a:lnTo>
                      <a:pt x="18" y="94"/>
                    </a:lnTo>
                    <a:lnTo>
                      <a:pt x="15" y="101"/>
                    </a:lnTo>
                    <a:lnTo>
                      <a:pt x="0" y="316"/>
                    </a:lnTo>
                    <a:lnTo>
                      <a:pt x="81" y="321"/>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23" name="Freeform 31">
                <a:extLst>
                  <a:ext uri="{FF2B5EF4-FFF2-40B4-BE49-F238E27FC236}">
                    <a16:creationId xmlns:a16="http://schemas.microsoft.com/office/drawing/2014/main" id="{3A76BBB2-E093-414F-B98E-439DC867B9E0}"/>
                  </a:ext>
                </a:extLst>
              </p:cNvPr>
              <p:cNvSpPr/>
              <p:nvPr/>
            </p:nvSpPr>
            <p:spPr bwMode="auto">
              <a:xfrm>
                <a:off x="3960555" y="1552287"/>
                <a:ext cx="802842" cy="450518"/>
              </a:xfrm>
              <a:custGeom>
                <a:avLst/>
                <a:gdLst>
                  <a:gd name="T0" fmla="*/ 0 w 558"/>
                  <a:gd name="T1" fmla="*/ 325 h 345"/>
                  <a:gd name="T2" fmla="*/ 134 w 558"/>
                  <a:gd name="T3" fmla="*/ 334 h 345"/>
                  <a:gd name="T4" fmla="*/ 282 w 558"/>
                  <a:gd name="T5" fmla="*/ 342 h 345"/>
                  <a:gd name="T6" fmla="*/ 419 w 558"/>
                  <a:gd name="T7" fmla="*/ 344 h 345"/>
                  <a:gd name="T8" fmla="*/ 558 w 558"/>
                  <a:gd name="T9" fmla="*/ 345 h 345"/>
                  <a:gd name="T10" fmla="*/ 558 w 558"/>
                  <a:gd name="T11" fmla="*/ 338 h 345"/>
                  <a:gd name="T12" fmla="*/ 558 w 558"/>
                  <a:gd name="T13" fmla="*/ 330 h 345"/>
                  <a:gd name="T14" fmla="*/ 557 w 558"/>
                  <a:gd name="T15" fmla="*/ 317 h 345"/>
                  <a:gd name="T16" fmla="*/ 557 w 558"/>
                  <a:gd name="T17" fmla="*/ 310 h 345"/>
                  <a:gd name="T18" fmla="*/ 555 w 558"/>
                  <a:gd name="T19" fmla="*/ 302 h 345"/>
                  <a:gd name="T20" fmla="*/ 547 w 558"/>
                  <a:gd name="T21" fmla="*/ 291 h 345"/>
                  <a:gd name="T22" fmla="*/ 545 w 558"/>
                  <a:gd name="T23" fmla="*/ 285 h 345"/>
                  <a:gd name="T24" fmla="*/ 545 w 558"/>
                  <a:gd name="T25" fmla="*/ 278 h 345"/>
                  <a:gd name="T26" fmla="*/ 542 w 558"/>
                  <a:gd name="T27" fmla="*/ 272 h 345"/>
                  <a:gd name="T28" fmla="*/ 542 w 558"/>
                  <a:gd name="T29" fmla="*/ 246 h 345"/>
                  <a:gd name="T30" fmla="*/ 543 w 558"/>
                  <a:gd name="T31" fmla="*/ 238 h 345"/>
                  <a:gd name="T32" fmla="*/ 540 w 558"/>
                  <a:gd name="T33" fmla="*/ 231 h 345"/>
                  <a:gd name="T34" fmla="*/ 540 w 558"/>
                  <a:gd name="T35" fmla="*/ 221 h 345"/>
                  <a:gd name="T36" fmla="*/ 538 w 558"/>
                  <a:gd name="T37" fmla="*/ 206 h 345"/>
                  <a:gd name="T38" fmla="*/ 538 w 558"/>
                  <a:gd name="T39" fmla="*/ 193 h 345"/>
                  <a:gd name="T40" fmla="*/ 536 w 558"/>
                  <a:gd name="T41" fmla="*/ 186 h 345"/>
                  <a:gd name="T42" fmla="*/ 536 w 558"/>
                  <a:gd name="T43" fmla="*/ 180 h 345"/>
                  <a:gd name="T44" fmla="*/ 536 w 558"/>
                  <a:gd name="T45" fmla="*/ 172 h 345"/>
                  <a:gd name="T46" fmla="*/ 534 w 558"/>
                  <a:gd name="T47" fmla="*/ 157 h 345"/>
                  <a:gd name="T48" fmla="*/ 525 w 558"/>
                  <a:gd name="T49" fmla="*/ 137 h 345"/>
                  <a:gd name="T50" fmla="*/ 525 w 558"/>
                  <a:gd name="T51" fmla="*/ 133 h 345"/>
                  <a:gd name="T52" fmla="*/ 517 w 558"/>
                  <a:gd name="T53" fmla="*/ 110 h 345"/>
                  <a:gd name="T54" fmla="*/ 517 w 558"/>
                  <a:gd name="T55" fmla="*/ 103 h 345"/>
                  <a:gd name="T56" fmla="*/ 517 w 558"/>
                  <a:gd name="T57" fmla="*/ 90 h 345"/>
                  <a:gd name="T58" fmla="*/ 515 w 558"/>
                  <a:gd name="T59" fmla="*/ 86 h 345"/>
                  <a:gd name="T60" fmla="*/ 517 w 558"/>
                  <a:gd name="T61" fmla="*/ 80 h 345"/>
                  <a:gd name="T62" fmla="*/ 515 w 558"/>
                  <a:gd name="T63" fmla="*/ 67 h 345"/>
                  <a:gd name="T64" fmla="*/ 519 w 558"/>
                  <a:gd name="T65" fmla="*/ 54 h 345"/>
                  <a:gd name="T66" fmla="*/ 517 w 558"/>
                  <a:gd name="T67" fmla="*/ 46 h 345"/>
                  <a:gd name="T68" fmla="*/ 511 w 558"/>
                  <a:gd name="T69" fmla="*/ 28 h 345"/>
                  <a:gd name="T70" fmla="*/ 510 w 558"/>
                  <a:gd name="T71" fmla="*/ 22 h 345"/>
                  <a:gd name="T72" fmla="*/ 510 w 558"/>
                  <a:gd name="T73" fmla="*/ 22 h 345"/>
                  <a:gd name="T74" fmla="*/ 510 w 558"/>
                  <a:gd name="T75" fmla="*/ 18 h 345"/>
                  <a:gd name="T76" fmla="*/ 448 w 558"/>
                  <a:gd name="T77" fmla="*/ 18 h 345"/>
                  <a:gd name="T78" fmla="*/ 303 w 558"/>
                  <a:gd name="T79" fmla="*/ 15 h 345"/>
                  <a:gd name="T80" fmla="*/ 135 w 558"/>
                  <a:gd name="T81" fmla="*/ 7 h 345"/>
                  <a:gd name="T82" fmla="*/ 23 w 558"/>
                  <a:gd name="T83" fmla="*/ 0 h 345"/>
                  <a:gd name="T84" fmla="*/ 23 w 558"/>
                  <a:gd name="T85" fmla="*/ 3 h 345"/>
                  <a:gd name="T86" fmla="*/ 0 w 558"/>
                  <a:gd name="T87" fmla="*/ 32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58" h="345">
                    <a:moveTo>
                      <a:pt x="0" y="325"/>
                    </a:moveTo>
                    <a:lnTo>
                      <a:pt x="134" y="334"/>
                    </a:lnTo>
                    <a:lnTo>
                      <a:pt x="282" y="342"/>
                    </a:lnTo>
                    <a:lnTo>
                      <a:pt x="419" y="344"/>
                    </a:lnTo>
                    <a:lnTo>
                      <a:pt x="558" y="345"/>
                    </a:lnTo>
                    <a:lnTo>
                      <a:pt x="558" y="338"/>
                    </a:lnTo>
                    <a:lnTo>
                      <a:pt x="558" y="330"/>
                    </a:lnTo>
                    <a:lnTo>
                      <a:pt x="557" y="317"/>
                    </a:lnTo>
                    <a:lnTo>
                      <a:pt x="557" y="310"/>
                    </a:lnTo>
                    <a:lnTo>
                      <a:pt x="555" y="302"/>
                    </a:lnTo>
                    <a:lnTo>
                      <a:pt x="547" y="291"/>
                    </a:lnTo>
                    <a:lnTo>
                      <a:pt x="545" y="285"/>
                    </a:lnTo>
                    <a:lnTo>
                      <a:pt x="545" y="278"/>
                    </a:lnTo>
                    <a:lnTo>
                      <a:pt x="542" y="272"/>
                    </a:lnTo>
                    <a:lnTo>
                      <a:pt x="542" y="246"/>
                    </a:lnTo>
                    <a:lnTo>
                      <a:pt x="543" y="238"/>
                    </a:lnTo>
                    <a:lnTo>
                      <a:pt x="540" y="231"/>
                    </a:lnTo>
                    <a:lnTo>
                      <a:pt x="540" y="221"/>
                    </a:lnTo>
                    <a:lnTo>
                      <a:pt x="538" y="206"/>
                    </a:lnTo>
                    <a:lnTo>
                      <a:pt x="538" y="193"/>
                    </a:lnTo>
                    <a:lnTo>
                      <a:pt x="536" y="186"/>
                    </a:lnTo>
                    <a:lnTo>
                      <a:pt x="536" y="180"/>
                    </a:lnTo>
                    <a:lnTo>
                      <a:pt x="536" y="172"/>
                    </a:lnTo>
                    <a:lnTo>
                      <a:pt x="534" y="157"/>
                    </a:lnTo>
                    <a:lnTo>
                      <a:pt x="525" y="137"/>
                    </a:lnTo>
                    <a:lnTo>
                      <a:pt x="525" y="133"/>
                    </a:lnTo>
                    <a:lnTo>
                      <a:pt x="517" y="110"/>
                    </a:lnTo>
                    <a:lnTo>
                      <a:pt x="517" y="103"/>
                    </a:lnTo>
                    <a:lnTo>
                      <a:pt x="517" y="90"/>
                    </a:lnTo>
                    <a:lnTo>
                      <a:pt x="515" y="86"/>
                    </a:lnTo>
                    <a:lnTo>
                      <a:pt x="517" y="80"/>
                    </a:lnTo>
                    <a:lnTo>
                      <a:pt x="515" y="67"/>
                    </a:lnTo>
                    <a:lnTo>
                      <a:pt x="519" y="54"/>
                    </a:lnTo>
                    <a:lnTo>
                      <a:pt x="517" y="46"/>
                    </a:lnTo>
                    <a:lnTo>
                      <a:pt x="511" y="28"/>
                    </a:lnTo>
                    <a:lnTo>
                      <a:pt x="510" y="22"/>
                    </a:lnTo>
                    <a:lnTo>
                      <a:pt x="510" y="22"/>
                    </a:lnTo>
                    <a:lnTo>
                      <a:pt x="510" y="18"/>
                    </a:lnTo>
                    <a:lnTo>
                      <a:pt x="448" y="18"/>
                    </a:lnTo>
                    <a:lnTo>
                      <a:pt x="303" y="15"/>
                    </a:lnTo>
                    <a:lnTo>
                      <a:pt x="135" y="7"/>
                    </a:lnTo>
                    <a:lnTo>
                      <a:pt x="23" y="0"/>
                    </a:lnTo>
                    <a:lnTo>
                      <a:pt x="23" y="3"/>
                    </a:lnTo>
                    <a:lnTo>
                      <a:pt x="0" y="325"/>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24" name="Freeform 32">
                <a:extLst>
                  <a:ext uri="{FF2B5EF4-FFF2-40B4-BE49-F238E27FC236}">
                    <a16:creationId xmlns:a16="http://schemas.microsoft.com/office/drawing/2014/main" id="{443FC6C9-42BE-A946-A886-848124D118FF}"/>
                  </a:ext>
                </a:extLst>
              </p:cNvPr>
              <p:cNvSpPr/>
              <p:nvPr/>
            </p:nvSpPr>
            <p:spPr bwMode="auto">
              <a:xfrm>
                <a:off x="3979259" y="3243362"/>
                <a:ext cx="1060384" cy="490999"/>
              </a:xfrm>
              <a:custGeom>
                <a:avLst/>
                <a:gdLst>
                  <a:gd name="T0" fmla="*/ 716 w 737"/>
                  <a:gd name="T1" fmla="*/ 67 h 376"/>
                  <a:gd name="T2" fmla="*/ 609 w 737"/>
                  <a:gd name="T3" fmla="*/ 15 h 376"/>
                  <a:gd name="T4" fmla="*/ 222 w 737"/>
                  <a:gd name="T5" fmla="*/ 11 h 376"/>
                  <a:gd name="T6" fmla="*/ 2 w 737"/>
                  <a:gd name="T7" fmla="*/ 0 h 376"/>
                  <a:gd name="T8" fmla="*/ 117 w 737"/>
                  <a:gd name="T9" fmla="*/ 60 h 376"/>
                  <a:gd name="T10" fmla="*/ 241 w 737"/>
                  <a:gd name="T11" fmla="*/ 66 h 376"/>
                  <a:gd name="T12" fmla="*/ 256 w 737"/>
                  <a:gd name="T13" fmla="*/ 69 h 376"/>
                  <a:gd name="T14" fmla="*/ 250 w 737"/>
                  <a:gd name="T15" fmla="*/ 274 h 376"/>
                  <a:gd name="T16" fmla="*/ 263 w 737"/>
                  <a:gd name="T17" fmla="*/ 280 h 376"/>
                  <a:gd name="T18" fmla="*/ 282 w 737"/>
                  <a:gd name="T19" fmla="*/ 297 h 376"/>
                  <a:gd name="T20" fmla="*/ 295 w 737"/>
                  <a:gd name="T21" fmla="*/ 297 h 376"/>
                  <a:gd name="T22" fmla="*/ 307 w 737"/>
                  <a:gd name="T23" fmla="*/ 287 h 376"/>
                  <a:gd name="T24" fmla="*/ 314 w 737"/>
                  <a:gd name="T25" fmla="*/ 295 h 376"/>
                  <a:gd name="T26" fmla="*/ 320 w 737"/>
                  <a:gd name="T27" fmla="*/ 308 h 376"/>
                  <a:gd name="T28" fmla="*/ 329 w 737"/>
                  <a:gd name="T29" fmla="*/ 316 h 376"/>
                  <a:gd name="T30" fmla="*/ 339 w 737"/>
                  <a:gd name="T31" fmla="*/ 316 h 376"/>
                  <a:gd name="T32" fmla="*/ 359 w 737"/>
                  <a:gd name="T33" fmla="*/ 325 h 376"/>
                  <a:gd name="T34" fmla="*/ 372 w 737"/>
                  <a:gd name="T35" fmla="*/ 323 h 376"/>
                  <a:gd name="T36" fmla="*/ 382 w 737"/>
                  <a:gd name="T37" fmla="*/ 333 h 376"/>
                  <a:gd name="T38" fmla="*/ 395 w 737"/>
                  <a:gd name="T39" fmla="*/ 325 h 376"/>
                  <a:gd name="T40" fmla="*/ 418 w 737"/>
                  <a:gd name="T41" fmla="*/ 325 h 376"/>
                  <a:gd name="T42" fmla="*/ 421 w 737"/>
                  <a:gd name="T43" fmla="*/ 340 h 376"/>
                  <a:gd name="T44" fmla="*/ 429 w 737"/>
                  <a:gd name="T45" fmla="*/ 346 h 376"/>
                  <a:gd name="T46" fmla="*/ 436 w 737"/>
                  <a:gd name="T47" fmla="*/ 355 h 376"/>
                  <a:gd name="T48" fmla="*/ 453 w 737"/>
                  <a:gd name="T49" fmla="*/ 342 h 376"/>
                  <a:gd name="T50" fmla="*/ 463 w 737"/>
                  <a:gd name="T51" fmla="*/ 351 h 376"/>
                  <a:gd name="T52" fmla="*/ 472 w 737"/>
                  <a:gd name="T53" fmla="*/ 359 h 376"/>
                  <a:gd name="T54" fmla="*/ 491 w 737"/>
                  <a:gd name="T55" fmla="*/ 355 h 376"/>
                  <a:gd name="T56" fmla="*/ 495 w 737"/>
                  <a:gd name="T57" fmla="*/ 361 h 376"/>
                  <a:gd name="T58" fmla="*/ 498 w 737"/>
                  <a:gd name="T59" fmla="*/ 370 h 376"/>
                  <a:gd name="T60" fmla="*/ 506 w 737"/>
                  <a:gd name="T61" fmla="*/ 357 h 376"/>
                  <a:gd name="T62" fmla="*/ 515 w 737"/>
                  <a:gd name="T63" fmla="*/ 348 h 376"/>
                  <a:gd name="T64" fmla="*/ 523 w 737"/>
                  <a:gd name="T65" fmla="*/ 348 h 376"/>
                  <a:gd name="T66" fmla="*/ 536 w 737"/>
                  <a:gd name="T67" fmla="*/ 357 h 376"/>
                  <a:gd name="T68" fmla="*/ 549 w 737"/>
                  <a:gd name="T69" fmla="*/ 353 h 376"/>
                  <a:gd name="T70" fmla="*/ 560 w 737"/>
                  <a:gd name="T71" fmla="*/ 364 h 376"/>
                  <a:gd name="T72" fmla="*/ 574 w 737"/>
                  <a:gd name="T73" fmla="*/ 372 h 376"/>
                  <a:gd name="T74" fmla="*/ 585 w 737"/>
                  <a:gd name="T75" fmla="*/ 366 h 376"/>
                  <a:gd name="T76" fmla="*/ 600 w 737"/>
                  <a:gd name="T77" fmla="*/ 357 h 376"/>
                  <a:gd name="T78" fmla="*/ 613 w 737"/>
                  <a:gd name="T79" fmla="*/ 357 h 376"/>
                  <a:gd name="T80" fmla="*/ 626 w 737"/>
                  <a:gd name="T81" fmla="*/ 351 h 376"/>
                  <a:gd name="T82" fmla="*/ 647 w 737"/>
                  <a:gd name="T83" fmla="*/ 353 h 376"/>
                  <a:gd name="T84" fmla="*/ 658 w 737"/>
                  <a:gd name="T85" fmla="*/ 355 h 376"/>
                  <a:gd name="T86" fmla="*/ 668 w 737"/>
                  <a:gd name="T87" fmla="*/ 346 h 376"/>
                  <a:gd name="T88" fmla="*/ 690 w 737"/>
                  <a:gd name="T89" fmla="*/ 355 h 376"/>
                  <a:gd name="T90" fmla="*/ 711 w 737"/>
                  <a:gd name="T91" fmla="*/ 368 h 376"/>
                  <a:gd name="T92" fmla="*/ 737 w 737"/>
                  <a:gd name="T93" fmla="*/ 376 h 376"/>
                  <a:gd name="T94" fmla="*/ 732 w 737"/>
                  <a:gd name="T95" fmla="*/ 158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37" h="376">
                    <a:moveTo>
                      <a:pt x="732" y="158"/>
                    </a:moveTo>
                    <a:lnTo>
                      <a:pt x="716" y="67"/>
                    </a:lnTo>
                    <a:lnTo>
                      <a:pt x="715" y="13"/>
                    </a:lnTo>
                    <a:lnTo>
                      <a:pt x="609" y="15"/>
                    </a:lnTo>
                    <a:lnTo>
                      <a:pt x="416" y="15"/>
                    </a:lnTo>
                    <a:lnTo>
                      <a:pt x="222" y="11"/>
                    </a:lnTo>
                    <a:lnTo>
                      <a:pt x="87" y="5"/>
                    </a:lnTo>
                    <a:lnTo>
                      <a:pt x="2" y="0"/>
                    </a:lnTo>
                    <a:lnTo>
                      <a:pt x="0" y="54"/>
                    </a:lnTo>
                    <a:lnTo>
                      <a:pt x="117" y="60"/>
                    </a:lnTo>
                    <a:lnTo>
                      <a:pt x="205" y="66"/>
                    </a:lnTo>
                    <a:lnTo>
                      <a:pt x="241" y="66"/>
                    </a:lnTo>
                    <a:lnTo>
                      <a:pt x="248" y="66"/>
                    </a:lnTo>
                    <a:lnTo>
                      <a:pt x="256" y="69"/>
                    </a:lnTo>
                    <a:lnTo>
                      <a:pt x="250" y="263"/>
                    </a:lnTo>
                    <a:lnTo>
                      <a:pt x="250" y="274"/>
                    </a:lnTo>
                    <a:lnTo>
                      <a:pt x="256" y="274"/>
                    </a:lnTo>
                    <a:lnTo>
                      <a:pt x="263" y="280"/>
                    </a:lnTo>
                    <a:lnTo>
                      <a:pt x="275" y="293"/>
                    </a:lnTo>
                    <a:lnTo>
                      <a:pt x="282" y="297"/>
                    </a:lnTo>
                    <a:lnTo>
                      <a:pt x="288" y="293"/>
                    </a:lnTo>
                    <a:lnTo>
                      <a:pt x="295" y="297"/>
                    </a:lnTo>
                    <a:lnTo>
                      <a:pt x="303" y="295"/>
                    </a:lnTo>
                    <a:lnTo>
                      <a:pt x="307" y="287"/>
                    </a:lnTo>
                    <a:lnTo>
                      <a:pt x="309" y="291"/>
                    </a:lnTo>
                    <a:lnTo>
                      <a:pt x="314" y="295"/>
                    </a:lnTo>
                    <a:lnTo>
                      <a:pt x="320" y="302"/>
                    </a:lnTo>
                    <a:lnTo>
                      <a:pt x="320" y="308"/>
                    </a:lnTo>
                    <a:lnTo>
                      <a:pt x="322" y="316"/>
                    </a:lnTo>
                    <a:lnTo>
                      <a:pt x="329" y="316"/>
                    </a:lnTo>
                    <a:lnTo>
                      <a:pt x="331" y="317"/>
                    </a:lnTo>
                    <a:lnTo>
                      <a:pt x="339" y="316"/>
                    </a:lnTo>
                    <a:lnTo>
                      <a:pt x="346" y="319"/>
                    </a:lnTo>
                    <a:lnTo>
                      <a:pt x="359" y="325"/>
                    </a:lnTo>
                    <a:lnTo>
                      <a:pt x="367" y="323"/>
                    </a:lnTo>
                    <a:lnTo>
                      <a:pt x="372" y="323"/>
                    </a:lnTo>
                    <a:lnTo>
                      <a:pt x="376" y="327"/>
                    </a:lnTo>
                    <a:lnTo>
                      <a:pt x="382" y="333"/>
                    </a:lnTo>
                    <a:lnTo>
                      <a:pt x="389" y="331"/>
                    </a:lnTo>
                    <a:lnTo>
                      <a:pt x="395" y="325"/>
                    </a:lnTo>
                    <a:lnTo>
                      <a:pt x="410" y="327"/>
                    </a:lnTo>
                    <a:lnTo>
                      <a:pt x="418" y="325"/>
                    </a:lnTo>
                    <a:lnTo>
                      <a:pt x="416" y="333"/>
                    </a:lnTo>
                    <a:lnTo>
                      <a:pt x="421" y="340"/>
                    </a:lnTo>
                    <a:lnTo>
                      <a:pt x="427" y="340"/>
                    </a:lnTo>
                    <a:lnTo>
                      <a:pt x="429" y="346"/>
                    </a:lnTo>
                    <a:lnTo>
                      <a:pt x="429" y="355"/>
                    </a:lnTo>
                    <a:lnTo>
                      <a:pt x="436" y="355"/>
                    </a:lnTo>
                    <a:lnTo>
                      <a:pt x="442" y="353"/>
                    </a:lnTo>
                    <a:lnTo>
                      <a:pt x="453" y="342"/>
                    </a:lnTo>
                    <a:lnTo>
                      <a:pt x="461" y="346"/>
                    </a:lnTo>
                    <a:lnTo>
                      <a:pt x="463" y="351"/>
                    </a:lnTo>
                    <a:lnTo>
                      <a:pt x="470" y="351"/>
                    </a:lnTo>
                    <a:lnTo>
                      <a:pt x="472" y="359"/>
                    </a:lnTo>
                    <a:lnTo>
                      <a:pt x="480" y="359"/>
                    </a:lnTo>
                    <a:lnTo>
                      <a:pt x="491" y="355"/>
                    </a:lnTo>
                    <a:lnTo>
                      <a:pt x="497" y="355"/>
                    </a:lnTo>
                    <a:lnTo>
                      <a:pt x="495" y="361"/>
                    </a:lnTo>
                    <a:lnTo>
                      <a:pt x="497" y="368"/>
                    </a:lnTo>
                    <a:lnTo>
                      <a:pt x="498" y="370"/>
                    </a:lnTo>
                    <a:lnTo>
                      <a:pt x="504" y="370"/>
                    </a:lnTo>
                    <a:lnTo>
                      <a:pt x="506" y="357"/>
                    </a:lnTo>
                    <a:lnTo>
                      <a:pt x="513" y="351"/>
                    </a:lnTo>
                    <a:lnTo>
                      <a:pt x="515" y="348"/>
                    </a:lnTo>
                    <a:lnTo>
                      <a:pt x="517" y="346"/>
                    </a:lnTo>
                    <a:lnTo>
                      <a:pt x="523" y="348"/>
                    </a:lnTo>
                    <a:lnTo>
                      <a:pt x="529" y="355"/>
                    </a:lnTo>
                    <a:lnTo>
                      <a:pt x="536" y="357"/>
                    </a:lnTo>
                    <a:lnTo>
                      <a:pt x="542" y="351"/>
                    </a:lnTo>
                    <a:lnTo>
                      <a:pt x="549" y="353"/>
                    </a:lnTo>
                    <a:lnTo>
                      <a:pt x="553" y="361"/>
                    </a:lnTo>
                    <a:lnTo>
                      <a:pt x="560" y="364"/>
                    </a:lnTo>
                    <a:lnTo>
                      <a:pt x="568" y="366"/>
                    </a:lnTo>
                    <a:lnTo>
                      <a:pt x="574" y="372"/>
                    </a:lnTo>
                    <a:lnTo>
                      <a:pt x="577" y="366"/>
                    </a:lnTo>
                    <a:lnTo>
                      <a:pt x="585" y="366"/>
                    </a:lnTo>
                    <a:lnTo>
                      <a:pt x="592" y="357"/>
                    </a:lnTo>
                    <a:lnTo>
                      <a:pt x="600" y="357"/>
                    </a:lnTo>
                    <a:lnTo>
                      <a:pt x="607" y="351"/>
                    </a:lnTo>
                    <a:lnTo>
                      <a:pt x="613" y="357"/>
                    </a:lnTo>
                    <a:lnTo>
                      <a:pt x="621" y="357"/>
                    </a:lnTo>
                    <a:lnTo>
                      <a:pt x="626" y="351"/>
                    </a:lnTo>
                    <a:lnTo>
                      <a:pt x="639" y="346"/>
                    </a:lnTo>
                    <a:lnTo>
                      <a:pt x="647" y="353"/>
                    </a:lnTo>
                    <a:lnTo>
                      <a:pt x="653" y="355"/>
                    </a:lnTo>
                    <a:lnTo>
                      <a:pt x="658" y="355"/>
                    </a:lnTo>
                    <a:lnTo>
                      <a:pt x="664" y="351"/>
                    </a:lnTo>
                    <a:lnTo>
                      <a:pt x="668" y="346"/>
                    </a:lnTo>
                    <a:lnTo>
                      <a:pt x="673" y="346"/>
                    </a:lnTo>
                    <a:lnTo>
                      <a:pt x="690" y="355"/>
                    </a:lnTo>
                    <a:lnTo>
                      <a:pt x="703" y="366"/>
                    </a:lnTo>
                    <a:lnTo>
                      <a:pt x="711" y="368"/>
                    </a:lnTo>
                    <a:lnTo>
                      <a:pt x="716" y="372"/>
                    </a:lnTo>
                    <a:lnTo>
                      <a:pt x="737" y="376"/>
                    </a:lnTo>
                    <a:lnTo>
                      <a:pt x="735" y="188"/>
                    </a:lnTo>
                    <a:lnTo>
                      <a:pt x="732" y="158"/>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425" name="Freeform 33">
                <a:extLst>
                  <a:ext uri="{FF2B5EF4-FFF2-40B4-BE49-F238E27FC236}">
                    <a16:creationId xmlns:a16="http://schemas.microsoft.com/office/drawing/2014/main" id="{1ADA80B8-7808-4F43-9D9A-1D57A1A69896}"/>
                  </a:ext>
                </a:extLst>
              </p:cNvPr>
              <p:cNvSpPr/>
              <p:nvPr/>
            </p:nvSpPr>
            <p:spPr bwMode="auto">
              <a:xfrm>
                <a:off x="4104433" y="2825490"/>
                <a:ext cx="903557" cy="437460"/>
              </a:xfrm>
              <a:custGeom>
                <a:avLst/>
                <a:gdLst>
                  <a:gd name="T0" fmla="*/ 616 w 628"/>
                  <a:gd name="T1" fmla="*/ 98 h 335"/>
                  <a:gd name="T2" fmla="*/ 609 w 628"/>
                  <a:gd name="T3" fmla="*/ 96 h 335"/>
                  <a:gd name="T4" fmla="*/ 599 w 628"/>
                  <a:gd name="T5" fmla="*/ 83 h 335"/>
                  <a:gd name="T6" fmla="*/ 599 w 628"/>
                  <a:gd name="T7" fmla="*/ 75 h 335"/>
                  <a:gd name="T8" fmla="*/ 592 w 628"/>
                  <a:gd name="T9" fmla="*/ 72 h 335"/>
                  <a:gd name="T10" fmla="*/ 584 w 628"/>
                  <a:gd name="T11" fmla="*/ 62 h 335"/>
                  <a:gd name="T12" fmla="*/ 582 w 628"/>
                  <a:gd name="T13" fmla="*/ 55 h 335"/>
                  <a:gd name="T14" fmla="*/ 590 w 628"/>
                  <a:gd name="T15" fmla="*/ 43 h 335"/>
                  <a:gd name="T16" fmla="*/ 592 w 628"/>
                  <a:gd name="T17" fmla="*/ 38 h 335"/>
                  <a:gd name="T18" fmla="*/ 599 w 628"/>
                  <a:gd name="T19" fmla="*/ 38 h 335"/>
                  <a:gd name="T20" fmla="*/ 601 w 628"/>
                  <a:gd name="T21" fmla="*/ 36 h 335"/>
                  <a:gd name="T22" fmla="*/ 599 w 628"/>
                  <a:gd name="T23" fmla="*/ 28 h 335"/>
                  <a:gd name="T24" fmla="*/ 594 w 628"/>
                  <a:gd name="T25" fmla="*/ 21 h 335"/>
                  <a:gd name="T26" fmla="*/ 590 w 628"/>
                  <a:gd name="T27" fmla="*/ 19 h 335"/>
                  <a:gd name="T28" fmla="*/ 582 w 628"/>
                  <a:gd name="T29" fmla="*/ 25 h 335"/>
                  <a:gd name="T30" fmla="*/ 564 w 628"/>
                  <a:gd name="T31" fmla="*/ 10 h 335"/>
                  <a:gd name="T32" fmla="*/ 426 w 628"/>
                  <a:gd name="T33" fmla="*/ 11 h 335"/>
                  <a:gd name="T34" fmla="*/ 321 w 628"/>
                  <a:gd name="T35" fmla="*/ 10 h 335"/>
                  <a:gd name="T36" fmla="*/ 120 w 628"/>
                  <a:gd name="T37" fmla="*/ 6 h 335"/>
                  <a:gd name="T38" fmla="*/ 15 w 628"/>
                  <a:gd name="T39" fmla="*/ 0 h 335"/>
                  <a:gd name="T40" fmla="*/ 0 w 628"/>
                  <a:gd name="T41" fmla="*/ 325 h 335"/>
                  <a:gd name="T42" fmla="*/ 135 w 628"/>
                  <a:gd name="T43" fmla="*/ 331 h 335"/>
                  <a:gd name="T44" fmla="*/ 329 w 628"/>
                  <a:gd name="T45" fmla="*/ 335 h 335"/>
                  <a:gd name="T46" fmla="*/ 522 w 628"/>
                  <a:gd name="T47" fmla="*/ 335 h 335"/>
                  <a:gd name="T48" fmla="*/ 628 w 628"/>
                  <a:gd name="T49" fmla="*/ 333 h 335"/>
                  <a:gd name="T50" fmla="*/ 624 w 628"/>
                  <a:gd name="T51" fmla="*/ 104 h 335"/>
                  <a:gd name="T52" fmla="*/ 616 w 628"/>
                  <a:gd name="T53" fmla="*/ 98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28" h="335">
                    <a:moveTo>
                      <a:pt x="616" y="98"/>
                    </a:moveTo>
                    <a:lnTo>
                      <a:pt x="609" y="96"/>
                    </a:lnTo>
                    <a:lnTo>
                      <a:pt x="599" y="83"/>
                    </a:lnTo>
                    <a:lnTo>
                      <a:pt x="599" y="75"/>
                    </a:lnTo>
                    <a:lnTo>
                      <a:pt x="592" y="72"/>
                    </a:lnTo>
                    <a:lnTo>
                      <a:pt x="584" y="62"/>
                    </a:lnTo>
                    <a:lnTo>
                      <a:pt x="582" y="55"/>
                    </a:lnTo>
                    <a:lnTo>
                      <a:pt x="590" y="43"/>
                    </a:lnTo>
                    <a:lnTo>
                      <a:pt x="592" y="38"/>
                    </a:lnTo>
                    <a:lnTo>
                      <a:pt x="599" y="38"/>
                    </a:lnTo>
                    <a:lnTo>
                      <a:pt x="601" y="36"/>
                    </a:lnTo>
                    <a:lnTo>
                      <a:pt x="599" y="28"/>
                    </a:lnTo>
                    <a:lnTo>
                      <a:pt x="594" y="21"/>
                    </a:lnTo>
                    <a:lnTo>
                      <a:pt x="590" y="19"/>
                    </a:lnTo>
                    <a:lnTo>
                      <a:pt x="582" y="25"/>
                    </a:lnTo>
                    <a:lnTo>
                      <a:pt x="564" y="10"/>
                    </a:lnTo>
                    <a:lnTo>
                      <a:pt x="426" y="11"/>
                    </a:lnTo>
                    <a:lnTo>
                      <a:pt x="321" y="10"/>
                    </a:lnTo>
                    <a:lnTo>
                      <a:pt x="120" y="6"/>
                    </a:lnTo>
                    <a:lnTo>
                      <a:pt x="15" y="0"/>
                    </a:lnTo>
                    <a:lnTo>
                      <a:pt x="0" y="325"/>
                    </a:lnTo>
                    <a:lnTo>
                      <a:pt x="135" y="331"/>
                    </a:lnTo>
                    <a:lnTo>
                      <a:pt x="329" y="335"/>
                    </a:lnTo>
                    <a:lnTo>
                      <a:pt x="522" y="335"/>
                    </a:lnTo>
                    <a:lnTo>
                      <a:pt x="628" y="333"/>
                    </a:lnTo>
                    <a:lnTo>
                      <a:pt x="624" y="104"/>
                    </a:lnTo>
                    <a:lnTo>
                      <a:pt x="616" y="98"/>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grpSp>
            <p:nvGrpSpPr>
              <p:cNvPr id="426" name="Group 425">
                <a:extLst>
                  <a:ext uri="{FF2B5EF4-FFF2-40B4-BE49-F238E27FC236}">
                    <a16:creationId xmlns:a16="http://schemas.microsoft.com/office/drawing/2014/main" id="{9A6267D6-7A4F-7D4E-B35F-96760C9F366C}"/>
                  </a:ext>
                </a:extLst>
              </p:cNvPr>
              <p:cNvGrpSpPr/>
              <p:nvPr/>
            </p:nvGrpSpPr>
            <p:grpSpPr>
              <a:xfrm>
                <a:off x="3456981" y="3313877"/>
                <a:ext cx="1717910" cy="1517396"/>
                <a:chOff x="2293930" y="2752129"/>
                <a:chExt cx="1147064" cy="1013311"/>
              </a:xfrm>
              <a:solidFill>
                <a:schemeClr val="bg1">
                  <a:lumMod val="75000"/>
                </a:schemeClr>
              </a:solidFill>
            </p:grpSpPr>
            <p:sp>
              <p:nvSpPr>
                <p:cNvPr id="584" name="Freeform 34">
                  <a:extLst>
                    <a:ext uri="{FF2B5EF4-FFF2-40B4-BE49-F238E27FC236}">
                      <a16:creationId xmlns:a16="http://schemas.microsoft.com/office/drawing/2014/main" id="{2EBC8BF7-BF29-BE40-A76A-ED71372CBFEF}"/>
                    </a:ext>
                  </a:extLst>
                </p:cNvPr>
                <p:cNvSpPr/>
                <p:nvPr/>
              </p:nvSpPr>
              <p:spPr bwMode="auto">
                <a:xfrm>
                  <a:off x="3098027" y="3642483"/>
                  <a:ext cx="22096" cy="96797"/>
                </a:xfrm>
                <a:custGeom>
                  <a:avLst/>
                  <a:gdLst>
                    <a:gd name="T0" fmla="*/ 9 w 23"/>
                    <a:gd name="T1" fmla="*/ 62 h 111"/>
                    <a:gd name="T2" fmla="*/ 9 w 23"/>
                    <a:gd name="T3" fmla="*/ 68 h 111"/>
                    <a:gd name="T4" fmla="*/ 13 w 23"/>
                    <a:gd name="T5" fmla="*/ 75 h 111"/>
                    <a:gd name="T6" fmla="*/ 19 w 23"/>
                    <a:gd name="T7" fmla="*/ 90 h 111"/>
                    <a:gd name="T8" fmla="*/ 19 w 23"/>
                    <a:gd name="T9" fmla="*/ 105 h 111"/>
                    <a:gd name="T10" fmla="*/ 23 w 23"/>
                    <a:gd name="T11" fmla="*/ 111 h 111"/>
                    <a:gd name="T12" fmla="*/ 19 w 23"/>
                    <a:gd name="T13" fmla="*/ 90 h 111"/>
                    <a:gd name="T14" fmla="*/ 17 w 23"/>
                    <a:gd name="T15" fmla="*/ 77 h 111"/>
                    <a:gd name="T16" fmla="*/ 4 w 23"/>
                    <a:gd name="T17" fmla="*/ 38 h 111"/>
                    <a:gd name="T18" fmla="*/ 2 w 23"/>
                    <a:gd name="T19" fmla="*/ 13 h 111"/>
                    <a:gd name="T20" fmla="*/ 2 w 23"/>
                    <a:gd name="T21" fmla="*/ 0 h 111"/>
                    <a:gd name="T22" fmla="*/ 0 w 23"/>
                    <a:gd name="T23" fmla="*/ 15 h 111"/>
                    <a:gd name="T24" fmla="*/ 2 w 23"/>
                    <a:gd name="T25" fmla="*/ 23 h 111"/>
                    <a:gd name="T26" fmla="*/ 0 w 23"/>
                    <a:gd name="T27" fmla="*/ 36 h 111"/>
                    <a:gd name="T28" fmla="*/ 6 w 23"/>
                    <a:gd name="T29" fmla="*/ 41 h 111"/>
                    <a:gd name="T30" fmla="*/ 4 w 23"/>
                    <a:gd name="T31" fmla="*/ 49 h 111"/>
                    <a:gd name="T32" fmla="*/ 9 w 23"/>
                    <a:gd name="T33"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110">
                      <a:moveTo>
                        <a:pt x="9" y="62"/>
                      </a:moveTo>
                      <a:lnTo>
                        <a:pt x="9" y="68"/>
                      </a:lnTo>
                      <a:lnTo>
                        <a:pt x="13" y="75"/>
                      </a:lnTo>
                      <a:lnTo>
                        <a:pt x="19" y="90"/>
                      </a:lnTo>
                      <a:lnTo>
                        <a:pt x="19" y="105"/>
                      </a:lnTo>
                      <a:lnTo>
                        <a:pt x="23" y="111"/>
                      </a:lnTo>
                      <a:lnTo>
                        <a:pt x="19" y="90"/>
                      </a:lnTo>
                      <a:lnTo>
                        <a:pt x="17" y="77"/>
                      </a:lnTo>
                      <a:lnTo>
                        <a:pt x="4" y="38"/>
                      </a:lnTo>
                      <a:lnTo>
                        <a:pt x="2" y="13"/>
                      </a:lnTo>
                      <a:lnTo>
                        <a:pt x="2" y="0"/>
                      </a:lnTo>
                      <a:lnTo>
                        <a:pt x="0" y="15"/>
                      </a:lnTo>
                      <a:lnTo>
                        <a:pt x="2" y="23"/>
                      </a:lnTo>
                      <a:lnTo>
                        <a:pt x="0" y="36"/>
                      </a:lnTo>
                      <a:lnTo>
                        <a:pt x="6" y="41"/>
                      </a:lnTo>
                      <a:lnTo>
                        <a:pt x="4" y="49"/>
                      </a:lnTo>
                      <a:lnTo>
                        <a:pt x="9" y="62"/>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85" name="Freeform 35">
                  <a:extLst>
                    <a:ext uri="{FF2B5EF4-FFF2-40B4-BE49-F238E27FC236}">
                      <a16:creationId xmlns:a16="http://schemas.microsoft.com/office/drawing/2014/main" id="{68FCDDCA-B05D-3440-8565-881F80B5BE08}"/>
                    </a:ext>
                  </a:extLst>
                </p:cNvPr>
                <p:cNvSpPr/>
                <p:nvPr/>
              </p:nvSpPr>
              <p:spPr bwMode="auto">
                <a:xfrm>
                  <a:off x="3098027" y="3642483"/>
                  <a:ext cx="22096" cy="96797"/>
                </a:xfrm>
                <a:custGeom>
                  <a:avLst/>
                  <a:gdLst>
                    <a:gd name="T0" fmla="*/ 9 w 23"/>
                    <a:gd name="T1" fmla="*/ 62 h 111"/>
                    <a:gd name="T2" fmla="*/ 9 w 23"/>
                    <a:gd name="T3" fmla="*/ 68 h 111"/>
                    <a:gd name="T4" fmla="*/ 13 w 23"/>
                    <a:gd name="T5" fmla="*/ 75 h 111"/>
                    <a:gd name="T6" fmla="*/ 19 w 23"/>
                    <a:gd name="T7" fmla="*/ 90 h 111"/>
                    <a:gd name="T8" fmla="*/ 19 w 23"/>
                    <a:gd name="T9" fmla="*/ 105 h 111"/>
                    <a:gd name="T10" fmla="*/ 23 w 23"/>
                    <a:gd name="T11" fmla="*/ 111 h 111"/>
                    <a:gd name="T12" fmla="*/ 19 w 23"/>
                    <a:gd name="T13" fmla="*/ 90 h 111"/>
                    <a:gd name="T14" fmla="*/ 17 w 23"/>
                    <a:gd name="T15" fmla="*/ 77 h 111"/>
                    <a:gd name="T16" fmla="*/ 4 w 23"/>
                    <a:gd name="T17" fmla="*/ 38 h 111"/>
                    <a:gd name="T18" fmla="*/ 2 w 23"/>
                    <a:gd name="T19" fmla="*/ 13 h 111"/>
                    <a:gd name="T20" fmla="*/ 2 w 23"/>
                    <a:gd name="T21" fmla="*/ 0 h 111"/>
                    <a:gd name="T22" fmla="*/ 0 w 23"/>
                    <a:gd name="T23" fmla="*/ 15 h 111"/>
                    <a:gd name="T24" fmla="*/ 2 w 23"/>
                    <a:gd name="T25" fmla="*/ 23 h 111"/>
                    <a:gd name="T26" fmla="*/ 0 w 23"/>
                    <a:gd name="T27" fmla="*/ 36 h 111"/>
                    <a:gd name="T28" fmla="*/ 6 w 23"/>
                    <a:gd name="T29" fmla="*/ 41 h 111"/>
                    <a:gd name="T30" fmla="*/ 4 w 23"/>
                    <a:gd name="T31" fmla="*/ 49 h 111"/>
                    <a:gd name="T32" fmla="*/ 9 w 23"/>
                    <a:gd name="T33"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110">
                      <a:moveTo>
                        <a:pt x="9" y="62"/>
                      </a:moveTo>
                      <a:lnTo>
                        <a:pt x="9" y="68"/>
                      </a:lnTo>
                      <a:lnTo>
                        <a:pt x="13" y="75"/>
                      </a:lnTo>
                      <a:lnTo>
                        <a:pt x="19" y="90"/>
                      </a:lnTo>
                      <a:lnTo>
                        <a:pt x="19" y="105"/>
                      </a:lnTo>
                      <a:lnTo>
                        <a:pt x="23" y="111"/>
                      </a:lnTo>
                      <a:lnTo>
                        <a:pt x="19" y="90"/>
                      </a:lnTo>
                      <a:lnTo>
                        <a:pt x="17" y="77"/>
                      </a:lnTo>
                      <a:lnTo>
                        <a:pt x="4" y="38"/>
                      </a:lnTo>
                      <a:lnTo>
                        <a:pt x="2" y="13"/>
                      </a:lnTo>
                      <a:lnTo>
                        <a:pt x="2" y="0"/>
                      </a:lnTo>
                      <a:lnTo>
                        <a:pt x="0" y="15"/>
                      </a:lnTo>
                      <a:lnTo>
                        <a:pt x="2" y="23"/>
                      </a:lnTo>
                      <a:lnTo>
                        <a:pt x="0" y="36"/>
                      </a:lnTo>
                      <a:lnTo>
                        <a:pt x="6" y="41"/>
                      </a:lnTo>
                      <a:lnTo>
                        <a:pt x="4" y="49"/>
                      </a:lnTo>
                      <a:lnTo>
                        <a:pt x="9" y="62"/>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86" name="Freeform 36">
                  <a:extLst>
                    <a:ext uri="{FF2B5EF4-FFF2-40B4-BE49-F238E27FC236}">
                      <a16:creationId xmlns:a16="http://schemas.microsoft.com/office/drawing/2014/main" id="{5EDE4C38-218A-8E48-86F4-CFFF4C7F2CB0}"/>
                    </a:ext>
                  </a:extLst>
                </p:cNvPr>
                <p:cNvSpPr/>
                <p:nvPr/>
              </p:nvSpPr>
              <p:spPr bwMode="auto">
                <a:xfrm>
                  <a:off x="2293930" y="2752129"/>
                  <a:ext cx="1147064" cy="1013311"/>
                </a:xfrm>
                <a:custGeom>
                  <a:avLst/>
                  <a:gdLst>
                    <a:gd name="T0" fmla="*/ 1181 w 1194"/>
                    <a:gd name="T1" fmla="*/ 645 h 1162"/>
                    <a:gd name="T2" fmla="*/ 1194 w 1194"/>
                    <a:gd name="T3" fmla="*/ 598 h 1162"/>
                    <a:gd name="T4" fmla="*/ 1173 w 1194"/>
                    <a:gd name="T5" fmla="*/ 555 h 1162"/>
                    <a:gd name="T6" fmla="*/ 1140 w 1194"/>
                    <a:gd name="T7" fmla="*/ 389 h 1162"/>
                    <a:gd name="T8" fmla="*/ 1079 w 1194"/>
                    <a:gd name="T9" fmla="*/ 318 h 1162"/>
                    <a:gd name="T10" fmla="*/ 1021 w 1194"/>
                    <a:gd name="T11" fmla="*/ 301 h 1162"/>
                    <a:gd name="T12" fmla="*/ 970 w 1194"/>
                    <a:gd name="T13" fmla="*/ 297 h 1162"/>
                    <a:gd name="T14" fmla="*/ 923 w 1194"/>
                    <a:gd name="T15" fmla="*/ 310 h 1162"/>
                    <a:gd name="T16" fmla="*/ 880 w 1194"/>
                    <a:gd name="T17" fmla="*/ 292 h 1162"/>
                    <a:gd name="T18" fmla="*/ 858 w 1194"/>
                    <a:gd name="T19" fmla="*/ 307 h 1162"/>
                    <a:gd name="T20" fmla="*/ 824 w 1194"/>
                    <a:gd name="T21" fmla="*/ 292 h 1162"/>
                    <a:gd name="T22" fmla="*/ 784 w 1194"/>
                    <a:gd name="T23" fmla="*/ 286 h 1162"/>
                    <a:gd name="T24" fmla="*/ 739 w 1194"/>
                    <a:gd name="T25" fmla="*/ 273 h 1162"/>
                    <a:gd name="T26" fmla="*/ 692 w 1194"/>
                    <a:gd name="T27" fmla="*/ 262 h 1162"/>
                    <a:gd name="T28" fmla="*/ 666 w 1194"/>
                    <a:gd name="T29" fmla="*/ 241 h 1162"/>
                    <a:gd name="T30" fmla="*/ 613 w 1194"/>
                    <a:gd name="T31" fmla="*/ 220 h 1162"/>
                    <a:gd name="T32" fmla="*/ 363 w 1194"/>
                    <a:gd name="T33" fmla="*/ 0 h 1162"/>
                    <a:gd name="T34" fmla="*/ 316 w 1194"/>
                    <a:gd name="T35" fmla="*/ 485 h 1162"/>
                    <a:gd name="T36" fmla="*/ 10 w 1194"/>
                    <a:gd name="T37" fmla="*/ 480 h 1162"/>
                    <a:gd name="T38" fmla="*/ 31 w 1194"/>
                    <a:gd name="T39" fmla="*/ 506 h 1162"/>
                    <a:gd name="T40" fmla="*/ 93 w 1194"/>
                    <a:gd name="T41" fmla="*/ 577 h 1162"/>
                    <a:gd name="T42" fmla="*/ 147 w 1194"/>
                    <a:gd name="T43" fmla="*/ 624 h 1162"/>
                    <a:gd name="T44" fmla="*/ 162 w 1194"/>
                    <a:gd name="T45" fmla="*/ 683 h 1162"/>
                    <a:gd name="T46" fmla="*/ 220 w 1194"/>
                    <a:gd name="T47" fmla="*/ 767 h 1162"/>
                    <a:gd name="T48" fmla="*/ 282 w 1194"/>
                    <a:gd name="T49" fmla="*/ 803 h 1162"/>
                    <a:gd name="T50" fmla="*/ 322 w 1194"/>
                    <a:gd name="T51" fmla="*/ 788 h 1162"/>
                    <a:gd name="T52" fmla="*/ 356 w 1194"/>
                    <a:gd name="T53" fmla="*/ 730 h 1162"/>
                    <a:gd name="T54" fmla="*/ 407 w 1194"/>
                    <a:gd name="T55" fmla="*/ 728 h 1162"/>
                    <a:gd name="T56" fmla="*/ 467 w 1194"/>
                    <a:gd name="T57" fmla="*/ 735 h 1162"/>
                    <a:gd name="T58" fmla="*/ 499 w 1194"/>
                    <a:gd name="T59" fmla="*/ 769 h 1162"/>
                    <a:gd name="T60" fmla="*/ 548 w 1194"/>
                    <a:gd name="T61" fmla="*/ 850 h 1162"/>
                    <a:gd name="T62" fmla="*/ 568 w 1194"/>
                    <a:gd name="T63" fmla="*/ 903 h 1162"/>
                    <a:gd name="T64" fmla="*/ 604 w 1194"/>
                    <a:gd name="T65" fmla="*/ 946 h 1162"/>
                    <a:gd name="T66" fmla="*/ 638 w 1194"/>
                    <a:gd name="T67" fmla="*/ 997 h 1162"/>
                    <a:gd name="T68" fmla="*/ 653 w 1194"/>
                    <a:gd name="T69" fmla="*/ 1049 h 1162"/>
                    <a:gd name="T70" fmla="*/ 690 w 1194"/>
                    <a:gd name="T71" fmla="*/ 1102 h 1162"/>
                    <a:gd name="T72" fmla="*/ 730 w 1194"/>
                    <a:gd name="T73" fmla="*/ 1121 h 1162"/>
                    <a:gd name="T74" fmla="*/ 813 w 1194"/>
                    <a:gd name="T75" fmla="*/ 1143 h 1162"/>
                    <a:gd name="T76" fmla="*/ 861 w 1194"/>
                    <a:gd name="T77" fmla="*/ 1149 h 1162"/>
                    <a:gd name="T78" fmla="*/ 846 w 1194"/>
                    <a:gd name="T79" fmla="*/ 1132 h 1162"/>
                    <a:gd name="T80" fmla="*/ 829 w 1194"/>
                    <a:gd name="T81" fmla="*/ 1053 h 1162"/>
                    <a:gd name="T82" fmla="*/ 835 w 1194"/>
                    <a:gd name="T83" fmla="*/ 1010 h 1162"/>
                    <a:gd name="T84" fmla="*/ 814 w 1194"/>
                    <a:gd name="T85" fmla="*/ 1002 h 1162"/>
                    <a:gd name="T86" fmla="*/ 846 w 1194"/>
                    <a:gd name="T87" fmla="*/ 963 h 1162"/>
                    <a:gd name="T88" fmla="*/ 850 w 1194"/>
                    <a:gd name="T89" fmla="*/ 946 h 1162"/>
                    <a:gd name="T90" fmla="*/ 858 w 1194"/>
                    <a:gd name="T91" fmla="*/ 925 h 1162"/>
                    <a:gd name="T92" fmla="*/ 884 w 1194"/>
                    <a:gd name="T93" fmla="*/ 905 h 1162"/>
                    <a:gd name="T94" fmla="*/ 895 w 1194"/>
                    <a:gd name="T95" fmla="*/ 884 h 1162"/>
                    <a:gd name="T96" fmla="*/ 918 w 1194"/>
                    <a:gd name="T97" fmla="*/ 882 h 1162"/>
                    <a:gd name="T98" fmla="*/ 935 w 1194"/>
                    <a:gd name="T99" fmla="*/ 867 h 1162"/>
                    <a:gd name="T100" fmla="*/ 957 w 1194"/>
                    <a:gd name="T101" fmla="*/ 865 h 1162"/>
                    <a:gd name="T102" fmla="*/ 985 w 1194"/>
                    <a:gd name="T103" fmla="*/ 863 h 1162"/>
                    <a:gd name="T104" fmla="*/ 1017 w 1194"/>
                    <a:gd name="T105" fmla="*/ 843 h 1162"/>
                    <a:gd name="T106" fmla="*/ 1072 w 1194"/>
                    <a:gd name="T107" fmla="*/ 790 h 1162"/>
                    <a:gd name="T108" fmla="*/ 1063 w 1194"/>
                    <a:gd name="T109" fmla="*/ 747 h 1162"/>
                    <a:gd name="T110" fmla="*/ 1098 w 1194"/>
                    <a:gd name="T111" fmla="*/ 762 h 1162"/>
                    <a:gd name="T112" fmla="*/ 1093 w 1194"/>
                    <a:gd name="T113" fmla="*/ 777 h 1162"/>
                    <a:gd name="T114" fmla="*/ 1168 w 1194"/>
                    <a:gd name="T115" fmla="*/ 718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94" h="1162">
                      <a:moveTo>
                        <a:pt x="1181" y="705"/>
                      </a:moveTo>
                      <a:lnTo>
                        <a:pt x="1183" y="698"/>
                      </a:lnTo>
                      <a:lnTo>
                        <a:pt x="1179" y="681"/>
                      </a:lnTo>
                      <a:lnTo>
                        <a:pt x="1175" y="673"/>
                      </a:lnTo>
                      <a:lnTo>
                        <a:pt x="1181" y="666"/>
                      </a:lnTo>
                      <a:lnTo>
                        <a:pt x="1179" y="653"/>
                      </a:lnTo>
                      <a:lnTo>
                        <a:pt x="1181" y="645"/>
                      </a:lnTo>
                      <a:lnTo>
                        <a:pt x="1187" y="638"/>
                      </a:lnTo>
                      <a:lnTo>
                        <a:pt x="1189" y="630"/>
                      </a:lnTo>
                      <a:lnTo>
                        <a:pt x="1192" y="624"/>
                      </a:lnTo>
                      <a:lnTo>
                        <a:pt x="1190" y="617"/>
                      </a:lnTo>
                      <a:lnTo>
                        <a:pt x="1194" y="609"/>
                      </a:lnTo>
                      <a:lnTo>
                        <a:pt x="1190" y="604"/>
                      </a:lnTo>
                      <a:lnTo>
                        <a:pt x="1194" y="598"/>
                      </a:lnTo>
                      <a:lnTo>
                        <a:pt x="1192" y="591"/>
                      </a:lnTo>
                      <a:lnTo>
                        <a:pt x="1192" y="585"/>
                      </a:lnTo>
                      <a:lnTo>
                        <a:pt x="1190" y="583"/>
                      </a:lnTo>
                      <a:lnTo>
                        <a:pt x="1179" y="570"/>
                      </a:lnTo>
                      <a:lnTo>
                        <a:pt x="1179" y="562"/>
                      </a:lnTo>
                      <a:lnTo>
                        <a:pt x="1175" y="557"/>
                      </a:lnTo>
                      <a:lnTo>
                        <a:pt x="1173" y="555"/>
                      </a:lnTo>
                      <a:lnTo>
                        <a:pt x="1170" y="547"/>
                      </a:lnTo>
                      <a:lnTo>
                        <a:pt x="1164" y="540"/>
                      </a:lnTo>
                      <a:lnTo>
                        <a:pt x="1166" y="530"/>
                      </a:lnTo>
                      <a:lnTo>
                        <a:pt x="1160" y="515"/>
                      </a:lnTo>
                      <a:lnTo>
                        <a:pt x="1157" y="510"/>
                      </a:lnTo>
                      <a:lnTo>
                        <a:pt x="1143" y="498"/>
                      </a:lnTo>
                      <a:lnTo>
                        <a:pt x="1140" y="389"/>
                      </a:lnTo>
                      <a:lnTo>
                        <a:pt x="1138" y="331"/>
                      </a:lnTo>
                      <a:lnTo>
                        <a:pt x="1117" y="327"/>
                      </a:lnTo>
                      <a:lnTo>
                        <a:pt x="1110" y="331"/>
                      </a:lnTo>
                      <a:lnTo>
                        <a:pt x="1102" y="327"/>
                      </a:lnTo>
                      <a:lnTo>
                        <a:pt x="1102" y="324"/>
                      </a:lnTo>
                      <a:lnTo>
                        <a:pt x="1100" y="322"/>
                      </a:lnTo>
                      <a:lnTo>
                        <a:pt x="1079" y="318"/>
                      </a:lnTo>
                      <a:lnTo>
                        <a:pt x="1074" y="314"/>
                      </a:lnTo>
                      <a:lnTo>
                        <a:pt x="1066" y="312"/>
                      </a:lnTo>
                      <a:lnTo>
                        <a:pt x="1053" y="301"/>
                      </a:lnTo>
                      <a:lnTo>
                        <a:pt x="1036" y="292"/>
                      </a:lnTo>
                      <a:lnTo>
                        <a:pt x="1031" y="292"/>
                      </a:lnTo>
                      <a:lnTo>
                        <a:pt x="1027" y="297"/>
                      </a:lnTo>
                      <a:lnTo>
                        <a:pt x="1021" y="301"/>
                      </a:lnTo>
                      <a:lnTo>
                        <a:pt x="1016" y="301"/>
                      </a:lnTo>
                      <a:lnTo>
                        <a:pt x="1010" y="299"/>
                      </a:lnTo>
                      <a:lnTo>
                        <a:pt x="1002" y="292"/>
                      </a:lnTo>
                      <a:lnTo>
                        <a:pt x="989" y="297"/>
                      </a:lnTo>
                      <a:lnTo>
                        <a:pt x="984" y="303"/>
                      </a:lnTo>
                      <a:lnTo>
                        <a:pt x="976" y="303"/>
                      </a:lnTo>
                      <a:lnTo>
                        <a:pt x="970" y="297"/>
                      </a:lnTo>
                      <a:lnTo>
                        <a:pt x="963" y="303"/>
                      </a:lnTo>
                      <a:lnTo>
                        <a:pt x="955" y="303"/>
                      </a:lnTo>
                      <a:lnTo>
                        <a:pt x="948" y="312"/>
                      </a:lnTo>
                      <a:lnTo>
                        <a:pt x="940" y="312"/>
                      </a:lnTo>
                      <a:lnTo>
                        <a:pt x="937" y="318"/>
                      </a:lnTo>
                      <a:lnTo>
                        <a:pt x="931" y="312"/>
                      </a:lnTo>
                      <a:lnTo>
                        <a:pt x="923" y="310"/>
                      </a:lnTo>
                      <a:lnTo>
                        <a:pt x="916" y="307"/>
                      </a:lnTo>
                      <a:lnTo>
                        <a:pt x="912" y="299"/>
                      </a:lnTo>
                      <a:lnTo>
                        <a:pt x="905" y="297"/>
                      </a:lnTo>
                      <a:lnTo>
                        <a:pt x="899" y="303"/>
                      </a:lnTo>
                      <a:lnTo>
                        <a:pt x="892" y="301"/>
                      </a:lnTo>
                      <a:lnTo>
                        <a:pt x="886" y="294"/>
                      </a:lnTo>
                      <a:lnTo>
                        <a:pt x="880" y="292"/>
                      </a:lnTo>
                      <a:lnTo>
                        <a:pt x="878" y="294"/>
                      </a:lnTo>
                      <a:lnTo>
                        <a:pt x="876" y="297"/>
                      </a:lnTo>
                      <a:lnTo>
                        <a:pt x="869" y="303"/>
                      </a:lnTo>
                      <a:lnTo>
                        <a:pt x="867" y="316"/>
                      </a:lnTo>
                      <a:lnTo>
                        <a:pt x="861" y="316"/>
                      </a:lnTo>
                      <a:lnTo>
                        <a:pt x="860" y="314"/>
                      </a:lnTo>
                      <a:lnTo>
                        <a:pt x="858" y="307"/>
                      </a:lnTo>
                      <a:lnTo>
                        <a:pt x="860" y="301"/>
                      </a:lnTo>
                      <a:lnTo>
                        <a:pt x="854" y="301"/>
                      </a:lnTo>
                      <a:lnTo>
                        <a:pt x="843" y="305"/>
                      </a:lnTo>
                      <a:lnTo>
                        <a:pt x="835" y="305"/>
                      </a:lnTo>
                      <a:lnTo>
                        <a:pt x="833" y="297"/>
                      </a:lnTo>
                      <a:lnTo>
                        <a:pt x="826" y="297"/>
                      </a:lnTo>
                      <a:lnTo>
                        <a:pt x="824" y="292"/>
                      </a:lnTo>
                      <a:lnTo>
                        <a:pt x="816" y="288"/>
                      </a:lnTo>
                      <a:lnTo>
                        <a:pt x="805" y="299"/>
                      </a:lnTo>
                      <a:lnTo>
                        <a:pt x="799" y="301"/>
                      </a:lnTo>
                      <a:lnTo>
                        <a:pt x="792" y="301"/>
                      </a:lnTo>
                      <a:lnTo>
                        <a:pt x="792" y="292"/>
                      </a:lnTo>
                      <a:lnTo>
                        <a:pt x="790" y="286"/>
                      </a:lnTo>
                      <a:lnTo>
                        <a:pt x="784" y="286"/>
                      </a:lnTo>
                      <a:lnTo>
                        <a:pt x="779" y="279"/>
                      </a:lnTo>
                      <a:lnTo>
                        <a:pt x="781" y="271"/>
                      </a:lnTo>
                      <a:lnTo>
                        <a:pt x="773" y="273"/>
                      </a:lnTo>
                      <a:lnTo>
                        <a:pt x="758" y="271"/>
                      </a:lnTo>
                      <a:lnTo>
                        <a:pt x="752" y="277"/>
                      </a:lnTo>
                      <a:lnTo>
                        <a:pt x="745" y="279"/>
                      </a:lnTo>
                      <a:lnTo>
                        <a:pt x="739" y="273"/>
                      </a:lnTo>
                      <a:lnTo>
                        <a:pt x="735" y="269"/>
                      </a:lnTo>
                      <a:lnTo>
                        <a:pt x="730" y="269"/>
                      </a:lnTo>
                      <a:lnTo>
                        <a:pt x="722" y="271"/>
                      </a:lnTo>
                      <a:lnTo>
                        <a:pt x="709" y="265"/>
                      </a:lnTo>
                      <a:lnTo>
                        <a:pt x="702" y="262"/>
                      </a:lnTo>
                      <a:lnTo>
                        <a:pt x="694" y="263"/>
                      </a:lnTo>
                      <a:lnTo>
                        <a:pt x="692" y="262"/>
                      </a:lnTo>
                      <a:lnTo>
                        <a:pt x="685" y="262"/>
                      </a:lnTo>
                      <a:lnTo>
                        <a:pt x="683" y="254"/>
                      </a:lnTo>
                      <a:lnTo>
                        <a:pt x="683" y="248"/>
                      </a:lnTo>
                      <a:lnTo>
                        <a:pt x="677" y="241"/>
                      </a:lnTo>
                      <a:lnTo>
                        <a:pt x="672" y="237"/>
                      </a:lnTo>
                      <a:lnTo>
                        <a:pt x="670" y="233"/>
                      </a:lnTo>
                      <a:lnTo>
                        <a:pt x="666" y="241"/>
                      </a:lnTo>
                      <a:lnTo>
                        <a:pt x="658" y="243"/>
                      </a:lnTo>
                      <a:lnTo>
                        <a:pt x="651" y="239"/>
                      </a:lnTo>
                      <a:lnTo>
                        <a:pt x="645" y="243"/>
                      </a:lnTo>
                      <a:lnTo>
                        <a:pt x="638" y="239"/>
                      </a:lnTo>
                      <a:lnTo>
                        <a:pt x="626" y="226"/>
                      </a:lnTo>
                      <a:lnTo>
                        <a:pt x="619" y="220"/>
                      </a:lnTo>
                      <a:lnTo>
                        <a:pt x="613" y="220"/>
                      </a:lnTo>
                      <a:lnTo>
                        <a:pt x="613" y="209"/>
                      </a:lnTo>
                      <a:lnTo>
                        <a:pt x="619" y="15"/>
                      </a:lnTo>
                      <a:lnTo>
                        <a:pt x="611" y="12"/>
                      </a:lnTo>
                      <a:lnTo>
                        <a:pt x="604" y="12"/>
                      </a:lnTo>
                      <a:lnTo>
                        <a:pt x="568" y="12"/>
                      </a:lnTo>
                      <a:lnTo>
                        <a:pt x="480" y="6"/>
                      </a:lnTo>
                      <a:lnTo>
                        <a:pt x="363" y="0"/>
                      </a:lnTo>
                      <a:lnTo>
                        <a:pt x="360" y="2"/>
                      </a:lnTo>
                      <a:lnTo>
                        <a:pt x="358" y="8"/>
                      </a:lnTo>
                      <a:lnTo>
                        <a:pt x="343" y="269"/>
                      </a:lnTo>
                      <a:lnTo>
                        <a:pt x="333" y="367"/>
                      </a:lnTo>
                      <a:lnTo>
                        <a:pt x="326" y="478"/>
                      </a:lnTo>
                      <a:lnTo>
                        <a:pt x="320" y="485"/>
                      </a:lnTo>
                      <a:lnTo>
                        <a:pt x="316" y="485"/>
                      </a:lnTo>
                      <a:lnTo>
                        <a:pt x="237" y="480"/>
                      </a:lnTo>
                      <a:lnTo>
                        <a:pt x="158" y="474"/>
                      </a:lnTo>
                      <a:lnTo>
                        <a:pt x="70" y="467"/>
                      </a:lnTo>
                      <a:lnTo>
                        <a:pt x="0" y="459"/>
                      </a:lnTo>
                      <a:lnTo>
                        <a:pt x="0" y="463"/>
                      </a:lnTo>
                      <a:lnTo>
                        <a:pt x="4" y="476"/>
                      </a:lnTo>
                      <a:lnTo>
                        <a:pt x="10" y="480"/>
                      </a:lnTo>
                      <a:lnTo>
                        <a:pt x="10" y="483"/>
                      </a:lnTo>
                      <a:lnTo>
                        <a:pt x="16" y="487"/>
                      </a:lnTo>
                      <a:lnTo>
                        <a:pt x="16" y="487"/>
                      </a:lnTo>
                      <a:lnTo>
                        <a:pt x="19" y="487"/>
                      </a:lnTo>
                      <a:lnTo>
                        <a:pt x="25" y="493"/>
                      </a:lnTo>
                      <a:lnTo>
                        <a:pt x="29" y="500"/>
                      </a:lnTo>
                      <a:lnTo>
                        <a:pt x="31" y="506"/>
                      </a:lnTo>
                      <a:lnTo>
                        <a:pt x="36" y="519"/>
                      </a:lnTo>
                      <a:lnTo>
                        <a:pt x="44" y="525"/>
                      </a:lnTo>
                      <a:lnTo>
                        <a:pt x="57" y="532"/>
                      </a:lnTo>
                      <a:lnTo>
                        <a:pt x="63" y="538"/>
                      </a:lnTo>
                      <a:lnTo>
                        <a:pt x="78" y="557"/>
                      </a:lnTo>
                      <a:lnTo>
                        <a:pt x="91" y="570"/>
                      </a:lnTo>
                      <a:lnTo>
                        <a:pt x="93" y="577"/>
                      </a:lnTo>
                      <a:lnTo>
                        <a:pt x="106" y="591"/>
                      </a:lnTo>
                      <a:lnTo>
                        <a:pt x="113" y="596"/>
                      </a:lnTo>
                      <a:lnTo>
                        <a:pt x="119" y="598"/>
                      </a:lnTo>
                      <a:lnTo>
                        <a:pt x="132" y="611"/>
                      </a:lnTo>
                      <a:lnTo>
                        <a:pt x="140" y="615"/>
                      </a:lnTo>
                      <a:lnTo>
                        <a:pt x="141" y="621"/>
                      </a:lnTo>
                      <a:lnTo>
                        <a:pt x="147" y="624"/>
                      </a:lnTo>
                      <a:lnTo>
                        <a:pt x="149" y="632"/>
                      </a:lnTo>
                      <a:lnTo>
                        <a:pt x="151" y="645"/>
                      </a:lnTo>
                      <a:lnTo>
                        <a:pt x="155" y="649"/>
                      </a:lnTo>
                      <a:lnTo>
                        <a:pt x="160" y="662"/>
                      </a:lnTo>
                      <a:lnTo>
                        <a:pt x="164" y="668"/>
                      </a:lnTo>
                      <a:lnTo>
                        <a:pt x="164" y="675"/>
                      </a:lnTo>
                      <a:lnTo>
                        <a:pt x="162" y="683"/>
                      </a:lnTo>
                      <a:lnTo>
                        <a:pt x="162" y="696"/>
                      </a:lnTo>
                      <a:lnTo>
                        <a:pt x="177" y="730"/>
                      </a:lnTo>
                      <a:lnTo>
                        <a:pt x="187" y="739"/>
                      </a:lnTo>
                      <a:lnTo>
                        <a:pt x="194" y="743"/>
                      </a:lnTo>
                      <a:lnTo>
                        <a:pt x="200" y="747"/>
                      </a:lnTo>
                      <a:lnTo>
                        <a:pt x="205" y="754"/>
                      </a:lnTo>
                      <a:lnTo>
                        <a:pt x="220" y="767"/>
                      </a:lnTo>
                      <a:lnTo>
                        <a:pt x="226" y="771"/>
                      </a:lnTo>
                      <a:lnTo>
                        <a:pt x="241" y="773"/>
                      </a:lnTo>
                      <a:lnTo>
                        <a:pt x="245" y="780"/>
                      </a:lnTo>
                      <a:lnTo>
                        <a:pt x="264" y="790"/>
                      </a:lnTo>
                      <a:lnTo>
                        <a:pt x="269" y="797"/>
                      </a:lnTo>
                      <a:lnTo>
                        <a:pt x="277" y="803"/>
                      </a:lnTo>
                      <a:lnTo>
                        <a:pt x="282" y="803"/>
                      </a:lnTo>
                      <a:lnTo>
                        <a:pt x="282" y="805"/>
                      </a:lnTo>
                      <a:lnTo>
                        <a:pt x="290" y="807"/>
                      </a:lnTo>
                      <a:lnTo>
                        <a:pt x="301" y="807"/>
                      </a:lnTo>
                      <a:lnTo>
                        <a:pt x="303" y="801"/>
                      </a:lnTo>
                      <a:lnTo>
                        <a:pt x="311" y="796"/>
                      </a:lnTo>
                      <a:lnTo>
                        <a:pt x="314" y="790"/>
                      </a:lnTo>
                      <a:lnTo>
                        <a:pt x="322" y="788"/>
                      </a:lnTo>
                      <a:lnTo>
                        <a:pt x="324" y="780"/>
                      </a:lnTo>
                      <a:lnTo>
                        <a:pt x="326" y="773"/>
                      </a:lnTo>
                      <a:lnTo>
                        <a:pt x="329" y="771"/>
                      </a:lnTo>
                      <a:lnTo>
                        <a:pt x="341" y="743"/>
                      </a:lnTo>
                      <a:lnTo>
                        <a:pt x="346" y="733"/>
                      </a:lnTo>
                      <a:lnTo>
                        <a:pt x="350" y="732"/>
                      </a:lnTo>
                      <a:lnTo>
                        <a:pt x="356" y="730"/>
                      </a:lnTo>
                      <a:lnTo>
                        <a:pt x="363" y="726"/>
                      </a:lnTo>
                      <a:lnTo>
                        <a:pt x="371" y="728"/>
                      </a:lnTo>
                      <a:lnTo>
                        <a:pt x="376" y="726"/>
                      </a:lnTo>
                      <a:lnTo>
                        <a:pt x="380" y="718"/>
                      </a:lnTo>
                      <a:lnTo>
                        <a:pt x="388" y="718"/>
                      </a:lnTo>
                      <a:lnTo>
                        <a:pt x="399" y="726"/>
                      </a:lnTo>
                      <a:lnTo>
                        <a:pt x="407" y="728"/>
                      </a:lnTo>
                      <a:lnTo>
                        <a:pt x="414" y="726"/>
                      </a:lnTo>
                      <a:lnTo>
                        <a:pt x="420" y="728"/>
                      </a:lnTo>
                      <a:lnTo>
                        <a:pt x="427" y="728"/>
                      </a:lnTo>
                      <a:lnTo>
                        <a:pt x="446" y="733"/>
                      </a:lnTo>
                      <a:lnTo>
                        <a:pt x="454" y="728"/>
                      </a:lnTo>
                      <a:lnTo>
                        <a:pt x="459" y="732"/>
                      </a:lnTo>
                      <a:lnTo>
                        <a:pt x="467" y="735"/>
                      </a:lnTo>
                      <a:lnTo>
                        <a:pt x="469" y="743"/>
                      </a:lnTo>
                      <a:lnTo>
                        <a:pt x="474" y="749"/>
                      </a:lnTo>
                      <a:lnTo>
                        <a:pt x="476" y="754"/>
                      </a:lnTo>
                      <a:lnTo>
                        <a:pt x="482" y="752"/>
                      </a:lnTo>
                      <a:lnTo>
                        <a:pt x="485" y="760"/>
                      </a:lnTo>
                      <a:lnTo>
                        <a:pt x="491" y="765"/>
                      </a:lnTo>
                      <a:lnTo>
                        <a:pt x="499" y="769"/>
                      </a:lnTo>
                      <a:lnTo>
                        <a:pt x="499" y="775"/>
                      </a:lnTo>
                      <a:lnTo>
                        <a:pt x="519" y="790"/>
                      </a:lnTo>
                      <a:lnTo>
                        <a:pt x="527" y="803"/>
                      </a:lnTo>
                      <a:lnTo>
                        <a:pt x="532" y="811"/>
                      </a:lnTo>
                      <a:lnTo>
                        <a:pt x="536" y="827"/>
                      </a:lnTo>
                      <a:lnTo>
                        <a:pt x="544" y="843"/>
                      </a:lnTo>
                      <a:lnTo>
                        <a:pt x="548" y="850"/>
                      </a:lnTo>
                      <a:lnTo>
                        <a:pt x="548" y="852"/>
                      </a:lnTo>
                      <a:lnTo>
                        <a:pt x="551" y="858"/>
                      </a:lnTo>
                      <a:lnTo>
                        <a:pt x="555" y="865"/>
                      </a:lnTo>
                      <a:lnTo>
                        <a:pt x="561" y="873"/>
                      </a:lnTo>
                      <a:lnTo>
                        <a:pt x="559" y="874"/>
                      </a:lnTo>
                      <a:lnTo>
                        <a:pt x="563" y="888"/>
                      </a:lnTo>
                      <a:lnTo>
                        <a:pt x="568" y="903"/>
                      </a:lnTo>
                      <a:lnTo>
                        <a:pt x="576" y="908"/>
                      </a:lnTo>
                      <a:lnTo>
                        <a:pt x="583" y="910"/>
                      </a:lnTo>
                      <a:lnTo>
                        <a:pt x="589" y="920"/>
                      </a:lnTo>
                      <a:lnTo>
                        <a:pt x="591" y="927"/>
                      </a:lnTo>
                      <a:lnTo>
                        <a:pt x="596" y="931"/>
                      </a:lnTo>
                      <a:lnTo>
                        <a:pt x="602" y="938"/>
                      </a:lnTo>
                      <a:lnTo>
                        <a:pt x="604" y="946"/>
                      </a:lnTo>
                      <a:lnTo>
                        <a:pt x="617" y="965"/>
                      </a:lnTo>
                      <a:lnTo>
                        <a:pt x="628" y="967"/>
                      </a:lnTo>
                      <a:lnTo>
                        <a:pt x="634" y="972"/>
                      </a:lnTo>
                      <a:lnTo>
                        <a:pt x="636" y="976"/>
                      </a:lnTo>
                      <a:lnTo>
                        <a:pt x="636" y="984"/>
                      </a:lnTo>
                      <a:lnTo>
                        <a:pt x="638" y="989"/>
                      </a:lnTo>
                      <a:lnTo>
                        <a:pt x="638" y="997"/>
                      </a:lnTo>
                      <a:lnTo>
                        <a:pt x="634" y="1004"/>
                      </a:lnTo>
                      <a:lnTo>
                        <a:pt x="641" y="1010"/>
                      </a:lnTo>
                      <a:lnTo>
                        <a:pt x="641" y="1015"/>
                      </a:lnTo>
                      <a:lnTo>
                        <a:pt x="640" y="1023"/>
                      </a:lnTo>
                      <a:lnTo>
                        <a:pt x="641" y="1030"/>
                      </a:lnTo>
                      <a:lnTo>
                        <a:pt x="647" y="1036"/>
                      </a:lnTo>
                      <a:lnTo>
                        <a:pt x="653" y="1049"/>
                      </a:lnTo>
                      <a:lnTo>
                        <a:pt x="658" y="1057"/>
                      </a:lnTo>
                      <a:lnTo>
                        <a:pt x="664" y="1072"/>
                      </a:lnTo>
                      <a:lnTo>
                        <a:pt x="666" y="1085"/>
                      </a:lnTo>
                      <a:lnTo>
                        <a:pt x="673" y="1093"/>
                      </a:lnTo>
                      <a:lnTo>
                        <a:pt x="672" y="1100"/>
                      </a:lnTo>
                      <a:lnTo>
                        <a:pt x="675" y="1102"/>
                      </a:lnTo>
                      <a:lnTo>
                        <a:pt x="690" y="1102"/>
                      </a:lnTo>
                      <a:lnTo>
                        <a:pt x="696" y="1106"/>
                      </a:lnTo>
                      <a:lnTo>
                        <a:pt x="700" y="1106"/>
                      </a:lnTo>
                      <a:lnTo>
                        <a:pt x="707" y="1109"/>
                      </a:lnTo>
                      <a:lnTo>
                        <a:pt x="711" y="1117"/>
                      </a:lnTo>
                      <a:lnTo>
                        <a:pt x="717" y="1119"/>
                      </a:lnTo>
                      <a:lnTo>
                        <a:pt x="722" y="1117"/>
                      </a:lnTo>
                      <a:lnTo>
                        <a:pt x="730" y="1121"/>
                      </a:lnTo>
                      <a:lnTo>
                        <a:pt x="737" y="1123"/>
                      </a:lnTo>
                      <a:lnTo>
                        <a:pt x="751" y="1134"/>
                      </a:lnTo>
                      <a:lnTo>
                        <a:pt x="756" y="1138"/>
                      </a:lnTo>
                      <a:lnTo>
                        <a:pt x="784" y="1140"/>
                      </a:lnTo>
                      <a:lnTo>
                        <a:pt x="799" y="1140"/>
                      </a:lnTo>
                      <a:lnTo>
                        <a:pt x="807" y="1141"/>
                      </a:lnTo>
                      <a:lnTo>
                        <a:pt x="813" y="1143"/>
                      </a:lnTo>
                      <a:lnTo>
                        <a:pt x="826" y="1156"/>
                      </a:lnTo>
                      <a:lnTo>
                        <a:pt x="828" y="1156"/>
                      </a:lnTo>
                      <a:lnTo>
                        <a:pt x="835" y="1162"/>
                      </a:lnTo>
                      <a:lnTo>
                        <a:pt x="843" y="1162"/>
                      </a:lnTo>
                      <a:lnTo>
                        <a:pt x="843" y="1155"/>
                      </a:lnTo>
                      <a:lnTo>
                        <a:pt x="860" y="1151"/>
                      </a:lnTo>
                      <a:lnTo>
                        <a:pt x="861" y="1149"/>
                      </a:lnTo>
                      <a:lnTo>
                        <a:pt x="861" y="1141"/>
                      </a:lnTo>
                      <a:lnTo>
                        <a:pt x="854" y="1149"/>
                      </a:lnTo>
                      <a:lnTo>
                        <a:pt x="856" y="1141"/>
                      </a:lnTo>
                      <a:lnTo>
                        <a:pt x="850" y="1149"/>
                      </a:lnTo>
                      <a:lnTo>
                        <a:pt x="845" y="1140"/>
                      </a:lnTo>
                      <a:lnTo>
                        <a:pt x="852" y="1140"/>
                      </a:lnTo>
                      <a:lnTo>
                        <a:pt x="846" y="1132"/>
                      </a:lnTo>
                      <a:lnTo>
                        <a:pt x="845" y="1119"/>
                      </a:lnTo>
                      <a:lnTo>
                        <a:pt x="833" y="1094"/>
                      </a:lnTo>
                      <a:lnTo>
                        <a:pt x="835" y="1089"/>
                      </a:lnTo>
                      <a:lnTo>
                        <a:pt x="829" y="1064"/>
                      </a:lnTo>
                      <a:lnTo>
                        <a:pt x="822" y="1057"/>
                      </a:lnTo>
                      <a:lnTo>
                        <a:pt x="822" y="1051"/>
                      </a:lnTo>
                      <a:lnTo>
                        <a:pt x="829" y="1053"/>
                      </a:lnTo>
                      <a:lnTo>
                        <a:pt x="822" y="1046"/>
                      </a:lnTo>
                      <a:lnTo>
                        <a:pt x="822" y="1038"/>
                      </a:lnTo>
                      <a:lnTo>
                        <a:pt x="829" y="1038"/>
                      </a:lnTo>
                      <a:lnTo>
                        <a:pt x="829" y="1030"/>
                      </a:lnTo>
                      <a:lnTo>
                        <a:pt x="833" y="1025"/>
                      </a:lnTo>
                      <a:lnTo>
                        <a:pt x="833" y="1017"/>
                      </a:lnTo>
                      <a:lnTo>
                        <a:pt x="835" y="1010"/>
                      </a:lnTo>
                      <a:lnTo>
                        <a:pt x="822" y="1014"/>
                      </a:lnTo>
                      <a:lnTo>
                        <a:pt x="809" y="1010"/>
                      </a:lnTo>
                      <a:lnTo>
                        <a:pt x="809" y="1002"/>
                      </a:lnTo>
                      <a:lnTo>
                        <a:pt x="805" y="999"/>
                      </a:lnTo>
                      <a:lnTo>
                        <a:pt x="801" y="991"/>
                      </a:lnTo>
                      <a:lnTo>
                        <a:pt x="809" y="997"/>
                      </a:lnTo>
                      <a:lnTo>
                        <a:pt x="814" y="1002"/>
                      </a:lnTo>
                      <a:lnTo>
                        <a:pt x="820" y="1002"/>
                      </a:lnTo>
                      <a:lnTo>
                        <a:pt x="826" y="1000"/>
                      </a:lnTo>
                      <a:lnTo>
                        <a:pt x="831" y="1002"/>
                      </a:lnTo>
                      <a:lnTo>
                        <a:pt x="826" y="1008"/>
                      </a:lnTo>
                      <a:lnTo>
                        <a:pt x="835" y="1004"/>
                      </a:lnTo>
                      <a:lnTo>
                        <a:pt x="848" y="970"/>
                      </a:lnTo>
                      <a:lnTo>
                        <a:pt x="846" y="963"/>
                      </a:lnTo>
                      <a:lnTo>
                        <a:pt x="845" y="961"/>
                      </a:lnTo>
                      <a:lnTo>
                        <a:pt x="839" y="955"/>
                      </a:lnTo>
                      <a:lnTo>
                        <a:pt x="839" y="950"/>
                      </a:lnTo>
                      <a:lnTo>
                        <a:pt x="831" y="952"/>
                      </a:lnTo>
                      <a:lnTo>
                        <a:pt x="828" y="950"/>
                      </a:lnTo>
                      <a:lnTo>
                        <a:pt x="835" y="946"/>
                      </a:lnTo>
                      <a:lnTo>
                        <a:pt x="850" y="946"/>
                      </a:lnTo>
                      <a:lnTo>
                        <a:pt x="856" y="952"/>
                      </a:lnTo>
                      <a:lnTo>
                        <a:pt x="869" y="933"/>
                      </a:lnTo>
                      <a:lnTo>
                        <a:pt x="873" y="927"/>
                      </a:lnTo>
                      <a:lnTo>
                        <a:pt x="873" y="920"/>
                      </a:lnTo>
                      <a:lnTo>
                        <a:pt x="867" y="925"/>
                      </a:lnTo>
                      <a:lnTo>
                        <a:pt x="863" y="931"/>
                      </a:lnTo>
                      <a:lnTo>
                        <a:pt x="858" y="925"/>
                      </a:lnTo>
                      <a:lnTo>
                        <a:pt x="861" y="920"/>
                      </a:lnTo>
                      <a:lnTo>
                        <a:pt x="860" y="916"/>
                      </a:lnTo>
                      <a:lnTo>
                        <a:pt x="867" y="916"/>
                      </a:lnTo>
                      <a:lnTo>
                        <a:pt x="873" y="912"/>
                      </a:lnTo>
                      <a:lnTo>
                        <a:pt x="875" y="918"/>
                      </a:lnTo>
                      <a:lnTo>
                        <a:pt x="882" y="912"/>
                      </a:lnTo>
                      <a:lnTo>
                        <a:pt x="884" y="905"/>
                      </a:lnTo>
                      <a:lnTo>
                        <a:pt x="884" y="912"/>
                      </a:lnTo>
                      <a:lnTo>
                        <a:pt x="882" y="918"/>
                      </a:lnTo>
                      <a:lnTo>
                        <a:pt x="888" y="916"/>
                      </a:lnTo>
                      <a:lnTo>
                        <a:pt x="895" y="906"/>
                      </a:lnTo>
                      <a:lnTo>
                        <a:pt x="895" y="899"/>
                      </a:lnTo>
                      <a:lnTo>
                        <a:pt x="893" y="891"/>
                      </a:lnTo>
                      <a:lnTo>
                        <a:pt x="895" y="884"/>
                      </a:lnTo>
                      <a:lnTo>
                        <a:pt x="895" y="882"/>
                      </a:lnTo>
                      <a:lnTo>
                        <a:pt x="905" y="895"/>
                      </a:lnTo>
                      <a:lnTo>
                        <a:pt x="910" y="897"/>
                      </a:lnTo>
                      <a:lnTo>
                        <a:pt x="931" y="886"/>
                      </a:lnTo>
                      <a:lnTo>
                        <a:pt x="933" y="884"/>
                      </a:lnTo>
                      <a:lnTo>
                        <a:pt x="925" y="880"/>
                      </a:lnTo>
                      <a:lnTo>
                        <a:pt x="918" y="882"/>
                      </a:lnTo>
                      <a:lnTo>
                        <a:pt x="923" y="874"/>
                      </a:lnTo>
                      <a:lnTo>
                        <a:pt x="916" y="871"/>
                      </a:lnTo>
                      <a:lnTo>
                        <a:pt x="908" y="858"/>
                      </a:lnTo>
                      <a:lnTo>
                        <a:pt x="916" y="856"/>
                      </a:lnTo>
                      <a:lnTo>
                        <a:pt x="918" y="861"/>
                      </a:lnTo>
                      <a:lnTo>
                        <a:pt x="927" y="869"/>
                      </a:lnTo>
                      <a:lnTo>
                        <a:pt x="935" y="867"/>
                      </a:lnTo>
                      <a:lnTo>
                        <a:pt x="929" y="854"/>
                      </a:lnTo>
                      <a:lnTo>
                        <a:pt x="929" y="852"/>
                      </a:lnTo>
                      <a:lnTo>
                        <a:pt x="935" y="859"/>
                      </a:lnTo>
                      <a:lnTo>
                        <a:pt x="940" y="863"/>
                      </a:lnTo>
                      <a:lnTo>
                        <a:pt x="948" y="859"/>
                      </a:lnTo>
                      <a:lnTo>
                        <a:pt x="950" y="865"/>
                      </a:lnTo>
                      <a:lnTo>
                        <a:pt x="957" y="865"/>
                      </a:lnTo>
                      <a:lnTo>
                        <a:pt x="954" y="869"/>
                      </a:lnTo>
                      <a:lnTo>
                        <a:pt x="967" y="863"/>
                      </a:lnTo>
                      <a:lnTo>
                        <a:pt x="965" y="871"/>
                      </a:lnTo>
                      <a:lnTo>
                        <a:pt x="952" y="878"/>
                      </a:lnTo>
                      <a:lnTo>
                        <a:pt x="950" y="880"/>
                      </a:lnTo>
                      <a:lnTo>
                        <a:pt x="970" y="869"/>
                      </a:lnTo>
                      <a:lnTo>
                        <a:pt x="985" y="863"/>
                      </a:lnTo>
                      <a:lnTo>
                        <a:pt x="993" y="858"/>
                      </a:lnTo>
                      <a:lnTo>
                        <a:pt x="985" y="859"/>
                      </a:lnTo>
                      <a:lnTo>
                        <a:pt x="978" y="863"/>
                      </a:lnTo>
                      <a:lnTo>
                        <a:pt x="978" y="858"/>
                      </a:lnTo>
                      <a:lnTo>
                        <a:pt x="991" y="852"/>
                      </a:lnTo>
                      <a:lnTo>
                        <a:pt x="1004" y="852"/>
                      </a:lnTo>
                      <a:lnTo>
                        <a:pt x="1017" y="843"/>
                      </a:lnTo>
                      <a:lnTo>
                        <a:pt x="1029" y="837"/>
                      </a:lnTo>
                      <a:lnTo>
                        <a:pt x="1034" y="833"/>
                      </a:lnTo>
                      <a:lnTo>
                        <a:pt x="1048" y="820"/>
                      </a:lnTo>
                      <a:lnTo>
                        <a:pt x="1049" y="807"/>
                      </a:lnTo>
                      <a:lnTo>
                        <a:pt x="1061" y="799"/>
                      </a:lnTo>
                      <a:lnTo>
                        <a:pt x="1064" y="794"/>
                      </a:lnTo>
                      <a:lnTo>
                        <a:pt x="1072" y="790"/>
                      </a:lnTo>
                      <a:lnTo>
                        <a:pt x="1076" y="780"/>
                      </a:lnTo>
                      <a:lnTo>
                        <a:pt x="1068" y="779"/>
                      </a:lnTo>
                      <a:lnTo>
                        <a:pt x="1068" y="769"/>
                      </a:lnTo>
                      <a:lnTo>
                        <a:pt x="1061" y="764"/>
                      </a:lnTo>
                      <a:lnTo>
                        <a:pt x="1063" y="756"/>
                      </a:lnTo>
                      <a:lnTo>
                        <a:pt x="1059" y="749"/>
                      </a:lnTo>
                      <a:lnTo>
                        <a:pt x="1063" y="747"/>
                      </a:lnTo>
                      <a:lnTo>
                        <a:pt x="1072" y="752"/>
                      </a:lnTo>
                      <a:lnTo>
                        <a:pt x="1076" y="745"/>
                      </a:lnTo>
                      <a:lnTo>
                        <a:pt x="1081" y="741"/>
                      </a:lnTo>
                      <a:lnTo>
                        <a:pt x="1089" y="741"/>
                      </a:lnTo>
                      <a:lnTo>
                        <a:pt x="1089" y="752"/>
                      </a:lnTo>
                      <a:lnTo>
                        <a:pt x="1083" y="767"/>
                      </a:lnTo>
                      <a:lnTo>
                        <a:pt x="1098" y="762"/>
                      </a:lnTo>
                      <a:lnTo>
                        <a:pt x="1111" y="762"/>
                      </a:lnTo>
                      <a:lnTo>
                        <a:pt x="1110" y="765"/>
                      </a:lnTo>
                      <a:lnTo>
                        <a:pt x="1102" y="765"/>
                      </a:lnTo>
                      <a:lnTo>
                        <a:pt x="1087" y="777"/>
                      </a:lnTo>
                      <a:lnTo>
                        <a:pt x="1083" y="784"/>
                      </a:lnTo>
                      <a:lnTo>
                        <a:pt x="1085" y="784"/>
                      </a:lnTo>
                      <a:lnTo>
                        <a:pt x="1093" y="777"/>
                      </a:lnTo>
                      <a:lnTo>
                        <a:pt x="1100" y="773"/>
                      </a:lnTo>
                      <a:lnTo>
                        <a:pt x="1106" y="769"/>
                      </a:lnTo>
                      <a:lnTo>
                        <a:pt x="1126" y="760"/>
                      </a:lnTo>
                      <a:lnTo>
                        <a:pt x="1149" y="749"/>
                      </a:lnTo>
                      <a:lnTo>
                        <a:pt x="1170" y="747"/>
                      </a:lnTo>
                      <a:lnTo>
                        <a:pt x="1158" y="733"/>
                      </a:lnTo>
                      <a:lnTo>
                        <a:pt x="1168" y="718"/>
                      </a:lnTo>
                      <a:lnTo>
                        <a:pt x="1173" y="713"/>
                      </a:lnTo>
                      <a:lnTo>
                        <a:pt x="1173" y="713"/>
                      </a:lnTo>
                      <a:lnTo>
                        <a:pt x="1181" y="705"/>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587" name="Freeform 37">
                  <a:extLst>
                    <a:ext uri="{FF2B5EF4-FFF2-40B4-BE49-F238E27FC236}">
                      <a16:creationId xmlns:a16="http://schemas.microsoft.com/office/drawing/2014/main" id="{A5F593EB-1D23-7B41-B950-275EADA9E49D}"/>
                    </a:ext>
                  </a:extLst>
                </p:cNvPr>
                <p:cNvSpPr/>
                <p:nvPr/>
              </p:nvSpPr>
              <p:spPr bwMode="auto">
                <a:xfrm>
                  <a:off x="3099948" y="3582312"/>
                  <a:ext cx="24978" cy="54939"/>
                </a:xfrm>
                <a:custGeom>
                  <a:avLst/>
                  <a:gdLst>
                    <a:gd name="T0" fmla="*/ 26 w 26"/>
                    <a:gd name="T1" fmla="*/ 0 h 63"/>
                    <a:gd name="T2" fmla="*/ 19 w 26"/>
                    <a:gd name="T3" fmla="*/ 15 h 63"/>
                    <a:gd name="T4" fmla="*/ 15 w 26"/>
                    <a:gd name="T5" fmla="*/ 20 h 63"/>
                    <a:gd name="T6" fmla="*/ 6 w 26"/>
                    <a:gd name="T7" fmla="*/ 37 h 63"/>
                    <a:gd name="T8" fmla="*/ 0 w 26"/>
                    <a:gd name="T9" fmla="*/ 50 h 63"/>
                    <a:gd name="T10" fmla="*/ 0 w 26"/>
                    <a:gd name="T11" fmla="*/ 63 h 63"/>
                    <a:gd name="T12" fmla="*/ 7 w 26"/>
                    <a:gd name="T13" fmla="*/ 43 h 63"/>
                    <a:gd name="T14" fmla="*/ 13 w 26"/>
                    <a:gd name="T15" fmla="*/ 30 h 63"/>
                    <a:gd name="T16" fmla="*/ 26 w 26"/>
                    <a:gd name="T17" fmla="*/ 7 h 63"/>
                    <a:gd name="T18" fmla="*/ 26 w 26"/>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2">
                      <a:moveTo>
                        <a:pt x="26" y="0"/>
                      </a:moveTo>
                      <a:lnTo>
                        <a:pt x="19" y="15"/>
                      </a:lnTo>
                      <a:lnTo>
                        <a:pt x="15" y="20"/>
                      </a:lnTo>
                      <a:lnTo>
                        <a:pt x="6" y="37"/>
                      </a:lnTo>
                      <a:lnTo>
                        <a:pt x="0" y="50"/>
                      </a:lnTo>
                      <a:lnTo>
                        <a:pt x="0" y="63"/>
                      </a:lnTo>
                      <a:lnTo>
                        <a:pt x="7" y="43"/>
                      </a:lnTo>
                      <a:lnTo>
                        <a:pt x="13" y="30"/>
                      </a:lnTo>
                      <a:lnTo>
                        <a:pt x="26" y="7"/>
                      </a:lnTo>
                      <a:lnTo>
                        <a:pt x="26" y="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88" name="Freeform 38">
                  <a:extLst>
                    <a:ext uri="{FF2B5EF4-FFF2-40B4-BE49-F238E27FC236}">
                      <a16:creationId xmlns:a16="http://schemas.microsoft.com/office/drawing/2014/main" id="{F7BFB424-9B85-4E43-8FF5-EB742E60502D}"/>
                    </a:ext>
                  </a:extLst>
                </p:cNvPr>
                <p:cNvSpPr/>
                <p:nvPr/>
              </p:nvSpPr>
              <p:spPr bwMode="auto">
                <a:xfrm>
                  <a:off x="3099948" y="3582312"/>
                  <a:ext cx="24978" cy="54939"/>
                </a:xfrm>
                <a:custGeom>
                  <a:avLst/>
                  <a:gdLst>
                    <a:gd name="T0" fmla="*/ 26 w 26"/>
                    <a:gd name="T1" fmla="*/ 0 h 63"/>
                    <a:gd name="T2" fmla="*/ 19 w 26"/>
                    <a:gd name="T3" fmla="*/ 15 h 63"/>
                    <a:gd name="T4" fmla="*/ 15 w 26"/>
                    <a:gd name="T5" fmla="*/ 20 h 63"/>
                    <a:gd name="T6" fmla="*/ 6 w 26"/>
                    <a:gd name="T7" fmla="*/ 37 h 63"/>
                    <a:gd name="T8" fmla="*/ 0 w 26"/>
                    <a:gd name="T9" fmla="*/ 50 h 63"/>
                    <a:gd name="T10" fmla="*/ 0 w 26"/>
                    <a:gd name="T11" fmla="*/ 63 h 63"/>
                    <a:gd name="T12" fmla="*/ 7 w 26"/>
                    <a:gd name="T13" fmla="*/ 43 h 63"/>
                    <a:gd name="T14" fmla="*/ 13 w 26"/>
                    <a:gd name="T15" fmla="*/ 30 h 63"/>
                    <a:gd name="T16" fmla="*/ 26 w 26"/>
                    <a:gd name="T17" fmla="*/ 7 h 63"/>
                    <a:gd name="T18" fmla="*/ 26 w 26"/>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2">
                      <a:moveTo>
                        <a:pt x="26" y="0"/>
                      </a:moveTo>
                      <a:lnTo>
                        <a:pt x="19" y="15"/>
                      </a:lnTo>
                      <a:lnTo>
                        <a:pt x="15" y="20"/>
                      </a:lnTo>
                      <a:lnTo>
                        <a:pt x="6" y="37"/>
                      </a:lnTo>
                      <a:lnTo>
                        <a:pt x="0" y="50"/>
                      </a:lnTo>
                      <a:lnTo>
                        <a:pt x="0" y="63"/>
                      </a:lnTo>
                      <a:lnTo>
                        <a:pt x="7" y="43"/>
                      </a:lnTo>
                      <a:lnTo>
                        <a:pt x="13" y="30"/>
                      </a:lnTo>
                      <a:lnTo>
                        <a:pt x="26" y="7"/>
                      </a:lnTo>
                      <a:lnTo>
                        <a:pt x="26" y="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89" name="Freeform 39">
                  <a:extLst>
                    <a:ext uri="{FF2B5EF4-FFF2-40B4-BE49-F238E27FC236}">
                      <a16:creationId xmlns:a16="http://schemas.microsoft.com/office/drawing/2014/main" id="{3B1C097C-A008-3146-9344-F4D13CA556DE}"/>
                    </a:ext>
                  </a:extLst>
                </p:cNvPr>
                <p:cNvSpPr/>
                <p:nvPr/>
              </p:nvSpPr>
              <p:spPr bwMode="auto">
                <a:xfrm>
                  <a:off x="3309379" y="3437553"/>
                  <a:ext cx="24978" cy="21801"/>
                </a:xfrm>
                <a:custGeom>
                  <a:avLst/>
                  <a:gdLst>
                    <a:gd name="T0" fmla="*/ 26 w 26"/>
                    <a:gd name="T1" fmla="*/ 0 h 25"/>
                    <a:gd name="T2" fmla="*/ 19 w 26"/>
                    <a:gd name="T3" fmla="*/ 6 h 25"/>
                    <a:gd name="T4" fmla="*/ 9 w 26"/>
                    <a:gd name="T5" fmla="*/ 15 h 25"/>
                    <a:gd name="T6" fmla="*/ 4 w 26"/>
                    <a:gd name="T7" fmla="*/ 19 h 25"/>
                    <a:gd name="T8" fmla="*/ 0 w 26"/>
                    <a:gd name="T9" fmla="*/ 25 h 25"/>
                    <a:gd name="T10" fmla="*/ 21 w 26"/>
                    <a:gd name="T11" fmla="*/ 8 h 25"/>
                    <a:gd name="T12" fmla="*/ 26 w 26"/>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6" h="25">
                      <a:moveTo>
                        <a:pt x="26" y="0"/>
                      </a:moveTo>
                      <a:lnTo>
                        <a:pt x="19" y="6"/>
                      </a:lnTo>
                      <a:lnTo>
                        <a:pt x="9" y="15"/>
                      </a:lnTo>
                      <a:lnTo>
                        <a:pt x="4" y="19"/>
                      </a:lnTo>
                      <a:lnTo>
                        <a:pt x="0" y="25"/>
                      </a:lnTo>
                      <a:lnTo>
                        <a:pt x="21" y="8"/>
                      </a:lnTo>
                      <a:lnTo>
                        <a:pt x="26" y="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90" name="Freeform 40">
                  <a:extLst>
                    <a:ext uri="{FF2B5EF4-FFF2-40B4-BE49-F238E27FC236}">
                      <a16:creationId xmlns:a16="http://schemas.microsoft.com/office/drawing/2014/main" id="{3A48F30B-A217-8E4F-A220-0344BA189FAF}"/>
                    </a:ext>
                  </a:extLst>
                </p:cNvPr>
                <p:cNvSpPr/>
                <p:nvPr/>
              </p:nvSpPr>
              <p:spPr bwMode="auto">
                <a:xfrm>
                  <a:off x="3309379" y="3437553"/>
                  <a:ext cx="24978" cy="21801"/>
                </a:xfrm>
                <a:custGeom>
                  <a:avLst/>
                  <a:gdLst>
                    <a:gd name="T0" fmla="*/ 26 w 26"/>
                    <a:gd name="T1" fmla="*/ 0 h 25"/>
                    <a:gd name="T2" fmla="*/ 19 w 26"/>
                    <a:gd name="T3" fmla="*/ 6 h 25"/>
                    <a:gd name="T4" fmla="*/ 9 w 26"/>
                    <a:gd name="T5" fmla="*/ 15 h 25"/>
                    <a:gd name="T6" fmla="*/ 4 w 26"/>
                    <a:gd name="T7" fmla="*/ 19 h 25"/>
                    <a:gd name="T8" fmla="*/ 0 w 26"/>
                    <a:gd name="T9" fmla="*/ 25 h 25"/>
                    <a:gd name="T10" fmla="*/ 21 w 26"/>
                    <a:gd name="T11" fmla="*/ 8 h 25"/>
                    <a:gd name="T12" fmla="*/ 26 w 26"/>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6" h="25">
                      <a:moveTo>
                        <a:pt x="26" y="0"/>
                      </a:moveTo>
                      <a:lnTo>
                        <a:pt x="19" y="6"/>
                      </a:lnTo>
                      <a:lnTo>
                        <a:pt x="9" y="15"/>
                      </a:lnTo>
                      <a:lnTo>
                        <a:pt x="4" y="19"/>
                      </a:lnTo>
                      <a:lnTo>
                        <a:pt x="0" y="25"/>
                      </a:lnTo>
                      <a:lnTo>
                        <a:pt x="21" y="8"/>
                      </a:lnTo>
                      <a:lnTo>
                        <a:pt x="26" y="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91" name="Freeform 41">
                  <a:extLst>
                    <a:ext uri="{FF2B5EF4-FFF2-40B4-BE49-F238E27FC236}">
                      <a16:creationId xmlns:a16="http://schemas.microsoft.com/office/drawing/2014/main" id="{DA80CAF5-836B-6D45-A3D8-66AA7CB22C6E}"/>
                    </a:ext>
                  </a:extLst>
                </p:cNvPr>
                <p:cNvSpPr/>
                <p:nvPr/>
              </p:nvSpPr>
              <p:spPr bwMode="auto">
                <a:xfrm>
                  <a:off x="3135494" y="3554407"/>
                  <a:ext cx="15371" cy="19185"/>
                </a:xfrm>
                <a:custGeom>
                  <a:avLst/>
                  <a:gdLst>
                    <a:gd name="T0" fmla="*/ 6 w 16"/>
                    <a:gd name="T1" fmla="*/ 7 h 22"/>
                    <a:gd name="T2" fmla="*/ 4 w 16"/>
                    <a:gd name="T3" fmla="*/ 13 h 22"/>
                    <a:gd name="T4" fmla="*/ 0 w 16"/>
                    <a:gd name="T5" fmla="*/ 20 h 22"/>
                    <a:gd name="T6" fmla="*/ 0 w 16"/>
                    <a:gd name="T7" fmla="*/ 22 h 22"/>
                    <a:gd name="T8" fmla="*/ 12 w 16"/>
                    <a:gd name="T9" fmla="*/ 9 h 22"/>
                    <a:gd name="T10" fmla="*/ 16 w 16"/>
                    <a:gd name="T11" fmla="*/ 1 h 22"/>
                    <a:gd name="T12" fmla="*/ 12 w 16"/>
                    <a:gd name="T13" fmla="*/ 0 h 22"/>
                    <a:gd name="T14" fmla="*/ 6 w 16"/>
                    <a:gd name="T15" fmla="*/ 7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2">
                      <a:moveTo>
                        <a:pt x="6" y="7"/>
                      </a:moveTo>
                      <a:lnTo>
                        <a:pt x="4" y="13"/>
                      </a:lnTo>
                      <a:lnTo>
                        <a:pt x="0" y="20"/>
                      </a:lnTo>
                      <a:lnTo>
                        <a:pt x="0" y="22"/>
                      </a:lnTo>
                      <a:lnTo>
                        <a:pt x="12" y="9"/>
                      </a:lnTo>
                      <a:lnTo>
                        <a:pt x="16" y="1"/>
                      </a:lnTo>
                      <a:lnTo>
                        <a:pt x="12" y="0"/>
                      </a:lnTo>
                      <a:lnTo>
                        <a:pt x="6" y="7"/>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92" name="Freeform 42">
                  <a:extLst>
                    <a:ext uri="{FF2B5EF4-FFF2-40B4-BE49-F238E27FC236}">
                      <a16:creationId xmlns:a16="http://schemas.microsoft.com/office/drawing/2014/main" id="{58ED5B2D-0FB0-894A-9ED1-5C20BDBF2A38}"/>
                    </a:ext>
                  </a:extLst>
                </p:cNvPr>
                <p:cNvSpPr/>
                <p:nvPr/>
              </p:nvSpPr>
              <p:spPr bwMode="auto">
                <a:xfrm>
                  <a:off x="3135494" y="3554407"/>
                  <a:ext cx="15371" cy="19185"/>
                </a:xfrm>
                <a:custGeom>
                  <a:avLst/>
                  <a:gdLst>
                    <a:gd name="T0" fmla="*/ 6 w 16"/>
                    <a:gd name="T1" fmla="*/ 7 h 22"/>
                    <a:gd name="T2" fmla="*/ 4 w 16"/>
                    <a:gd name="T3" fmla="*/ 13 h 22"/>
                    <a:gd name="T4" fmla="*/ 0 w 16"/>
                    <a:gd name="T5" fmla="*/ 20 h 22"/>
                    <a:gd name="T6" fmla="*/ 0 w 16"/>
                    <a:gd name="T7" fmla="*/ 22 h 22"/>
                    <a:gd name="T8" fmla="*/ 12 w 16"/>
                    <a:gd name="T9" fmla="*/ 9 h 22"/>
                    <a:gd name="T10" fmla="*/ 16 w 16"/>
                    <a:gd name="T11" fmla="*/ 1 h 22"/>
                    <a:gd name="T12" fmla="*/ 12 w 16"/>
                    <a:gd name="T13" fmla="*/ 0 h 22"/>
                    <a:gd name="T14" fmla="*/ 6 w 16"/>
                    <a:gd name="T15" fmla="*/ 7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2">
                      <a:moveTo>
                        <a:pt x="6" y="7"/>
                      </a:moveTo>
                      <a:lnTo>
                        <a:pt x="4" y="13"/>
                      </a:lnTo>
                      <a:lnTo>
                        <a:pt x="0" y="20"/>
                      </a:lnTo>
                      <a:lnTo>
                        <a:pt x="0" y="22"/>
                      </a:lnTo>
                      <a:lnTo>
                        <a:pt x="12" y="9"/>
                      </a:lnTo>
                      <a:lnTo>
                        <a:pt x="16" y="1"/>
                      </a:lnTo>
                      <a:lnTo>
                        <a:pt x="12" y="0"/>
                      </a:lnTo>
                      <a:lnTo>
                        <a:pt x="6" y="7"/>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93" name="Freeform 43">
                  <a:extLst>
                    <a:ext uri="{FF2B5EF4-FFF2-40B4-BE49-F238E27FC236}">
                      <a16:creationId xmlns:a16="http://schemas.microsoft.com/office/drawing/2014/main" id="{8C724B00-3E0A-FE40-A76E-F7A438BB70B3}"/>
                    </a:ext>
                  </a:extLst>
                </p:cNvPr>
                <p:cNvSpPr/>
                <p:nvPr/>
              </p:nvSpPr>
              <p:spPr bwMode="auto">
                <a:xfrm>
                  <a:off x="3153747" y="3528245"/>
                  <a:ext cx="36506" cy="26161"/>
                </a:xfrm>
                <a:custGeom>
                  <a:avLst/>
                  <a:gdLst>
                    <a:gd name="T0" fmla="*/ 28 w 38"/>
                    <a:gd name="T1" fmla="*/ 7 h 30"/>
                    <a:gd name="T2" fmla="*/ 15 w 38"/>
                    <a:gd name="T3" fmla="*/ 15 h 30"/>
                    <a:gd name="T4" fmla="*/ 10 w 38"/>
                    <a:gd name="T5" fmla="*/ 20 h 30"/>
                    <a:gd name="T6" fmla="*/ 2 w 38"/>
                    <a:gd name="T7" fmla="*/ 22 h 30"/>
                    <a:gd name="T8" fmla="*/ 0 w 38"/>
                    <a:gd name="T9" fmla="*/ 22 h 30"/>
                    <a:gd name="T10" fmla="*/ 2 w 38"/>
                    <a:gd name="T11" fmla="*/ 30 h 30"/>
                    <a:gd name="T12" fmla="*/ 23 w 38"/>
                    <a:gd name="T13" fmla="*/ 15 h 30"/>
                    <a:gd name="T14" fmla="*/ 36 w 38"/>
                    <a:gd name="T15" fmla="*/ 7 h 30"/>
                    <a:gd name="T16" fmla="*/ 38 w 38"/>
                    <a:gd name="T17" fmla="*/ 1 h 30"/>
                    <a:gd name="T18" fmla="*/ 36 w 38"/>
                    <a:gd name="T19" fmla="*/ 0 h 30"/>
                    <a:gd name="T20" fmla="*/ 28 w 38"/>
                    <a:gd name="T21"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0">
                      <a:moveTo>
                        <a:pt x="28" y="7"/>
                      </a:moveTo>
                      <a:lnTo>
                        <a:pt x="15" y="15"/>
                      </a:lnTo>
                      <a:lnTo>
                        <a:pt x="10" y="20"/>
                      </a:lnTo>
                      <a:lnTo>
                        <a:pt x="2" y="22"/>
                      </a:lnTo>
                      <a:lnTo>
                        <a:pt x="0" y="22"/>
                      </a:lnTo>
                      <a:lnTo>
                        <a:pt x="2" y="30"/>
                      </a:lnTo>
                      <a:lnTo>
                        <a:pt x="23" y="15"/>
                      </a:lnTo>
                      <a:lnTo>
                        <a:pt x="36" y="7"/>
                      </a:lnTo>
                      <a:lnTo>
                        <a:pt x="38" y="1"/>
                      </a:lnTo>
                      <a:lnTo>
                        <a:pt x="36" y="0"/>
                      </a:lnTo>
                      <a:lnTo>
                        <a:pt x="28" y="7"/>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94" name="Freeform 44">
                  <a:extLst>
                    <a:ext uri="{FF2B5EF4-FFF2-40B4-BE49-F238E27FC236}">
                      <a16:creationId xmlns:a16="http://schemas.microsoft.com/office/drawing/2014/main" id="{28B22117-B288-DF49-BF13-ED178B6DA132}"/>
                    </a:ext>
                  </a:extLst>
                </p:cNvPr>
                <p:cNvSpPr/>
                <p:nvPr/>
              </p:nvSpPr>
              <p:spPr bwMode="auto">
                <a:xfrm>
                  <a:off x="3153747" y="3528245"/>
                  <a:ext cx="36506" cy="26161"/>
                </a:xfrm>
                <a:custGeom>
                  <a:avLst/>
                  <a:gdLst>
                    <a:gd name="T0" fmla="*/ 28 w 38"/>
                    <a:gd name="T1" fmla="*/ 7 h 30"/>
                    <a:gd name="T2" fmla="*/ 15 w 38"/>
                    <a:gd name="T3" fmla="*/ 15 h 30"/>
                    <a:gd name="T4" fmla="*/ 10 w 38"/>
                    <a:gd name="T5" fmla="*/ 20 h 30"/>
                    <a:gd name="T6" fmla="*/ 2 w 38"/>
                    <a:gd name="T7" fmla="*/ 22 h 30"/>
                    <a:gd name="T8" fmla="*/ 0 w 38"/>
                    <a:gd name="T9" fmla="*/ 22 h 30"/>
                    <a:gd name="T10" fmla="*/ 2 w 38"/>
                    <a:gd name="T11" fmla="*/ 30 h 30"/>
                    <a:gd name="T12" fmla="*/ 23 w 38"/>
                    <a:gd name="T13" fmla="*/ 15 h 30"/>
                    <a:gd name="T14" fmla="*/ 36 w 38"/>
                    <a:gd name="T15" fmla="*/ 7 h 30"/>
                    <a:gd name="T16" fmla="*/ 38 w 38"/>
                    <a:gd name="T17" fmla="*/ 1 h 30"/>
                    <a:gd name="T18" fmla="*/ 36 w 38"/>
                    <a:gd name="T19" fmla="*/ 0 h 30"/>
                    <a:gd name="T20" fmla="*/ 28 w 38"/>
                    <a:gd name="T21"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0">
                      <a:moveTo>
                        <a:pt x="28" y="7"/>
                      </a:moveTo>
                      <a:lnTo>
                        <a:pt x="15" y="15"/>
                      </a:lnTo>
                      <a:lnTo>
                        <a:pt x="10" y="20"/>
                      </a:lnTo>
                      <a:lnTo>
                        <a:pt x="2" y="22"/>
                      </a:lnTo>
                      <a:lnTo>
                        <a:pt x="0" y="22"/>
                      </a:lnTo>
                      <a:lnTo>
                        <a:pt x="2" y="30"/>
                      </a:lnTo>
                      <a:lnTo>
                        <a:pt x="23" y="15"/>
                      </a:lnTo>
                      <a:lnTo>
                        <a:pt x="36" y="7"/>
                      </a:lnTo>
                      <a:lnTo>
                        <a:pt x="38" y="1"/>
                      </a:lnTo>
                      <a:lnTo>
                        <a:pt x="36" y="0"/>
                      </a:lnTo>
                      <a:lnTo>
                        <a:pt x="28" y="7"/>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grpSp>
          <p:sp>
            <p:nvSpPr>
              <p:cNvPr id="427" name="Freeform 53">
                <a:extLst>
                  <a:ext uri="{FF2B5EF4-FFF2-40B4-BE49-F238E27FC236}">
                    <a16:creationId xmlns:a16="http://schemas.microsoft.com/office/drawing/2014/main" id="{758FF293-6FB3-DD48-A751-9EC1ED482C59}"/>
                  </a:ext>
                </a:extLst>
              </p:cNvPr>
              <p:cNvSpPr/>
              <p:nvPr/>
            </p:nvSpPr>
            <p:spPr bwMode="auto">
              <a:xfrm>
                <a:off x="6311529" y="4190103"/>
                <a:ext cx="50357" cy="27423"/>
              </a:xfrm>
              <a:custGeom>
                <a:avLst/>
                <a:gdLst>
                  <a:gd name="T0" fmla="*/ 17 w 35"/>
                  <a:gd name="T1" fmla="*/ 15 h 21"/>
                  <a:gd name="T2" fmla="*/ 30 w 35"/>
                  <a:gd name="T3" fmla="*/ 6 h 21"/>
                  <a:gd name="T4" fmla="*/ 35 w 35"/>
                  <a:gd name="T5" fmla="*/ 0 h 21"/>
                  <a:gd name="T6" fmla="*/ 28 w 35"/>
                  <a:gd name="T7" fmla="*/ 6 h 21"/>
                  <a:gd name="T8" fmla="*/ 28 w 35"/>
                  <a:gd name="T9" fmla="*/ 8 h 21"/>
                  <a:gd name="T10" fmla="*/ 20 w 35"/>
                  <a:gd name="T11" fmla="*/ 12 h 21"/>
                  <a:gd name="T12" fmla="*/ 15 w 35"/>
                  <a:gd name="T13" fmla="*/ 15 h 21"/>
                  <a:gd name="T14" fmla="*/ 7 w 35"/>
                  <a:gd name="T15" fmla="*/ 19 h 21"/>
                  <a:gd name="T16" fmla="*/ 0 w 35"/>
                  <a:gd name="T17" fmla="*/ 19 h 21"/>
                  <a:gd name="T18" fmla="*/ 5 w 35"/>
                  <a:gd name="T19" fmla="*/ 21 h 21"/>
                  <a:gd name="T20" fmla="*/ 13 w 35"/>
                  <a:gd name="T21" fmla="*/ 17 h 21"/>
                  <a:gd name="T22" fmla="*/ 17 w 35"/>
                  <a:gd name="T23"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17" y="15"/>
                    </a:moveTo>
                    <a:lnTo>
                      <a:pt x="30" y="6"/>
                    </a:lnTo>
                    <a:lnTo>
                      <a:pt x="35" y="0"/>
                    </a:lnTo>
                    <a:lnTo>
                      <a:pt x="28" y="6"/>
                    </a:lnTo>
                    <a:lnTo>
                      <a:pt x="28" y="8"/>
                    </a:lnTo>
                    <a:lnTo>
                      <a:pt x="20" y="12"/>
                    </a:lnTo>
                    <a:lnTo>
                      <a:pt x="15" y="15"/>
                    </a:lnTo>
                    <a:lnTo>
                      <a:pt x="7" y="19"/>
                    </a:lnTo>
                    <a:lnTo>
                      <a:pt x="0" y="19"/>
                    </a:lnTo>
                    <a:lnTo>
                      <a:pt x="5" y="21"/>
                    </a:lnTo>
                    <a:lnTo>
                      <a:pt x="13" y="17"/>
                    </a:lnTo>
                    <a:lnTo>
                      <a:pt x="17" y="15"/>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28" name="Freeform 54">
                <a:extLst>
                  <a:ext uri="{FF2B5EF4-FFF2-40B4-BE49-F238E27FC236}">
                    <a16:creationId xmlns:a16="http://schemas.microsoft.com/office/drawing/2014/main" id="{7C760EB3-BE53-A94B-BBE5-046BC833E936}"/>
                  </a:ext>
                </a:extLst>
              </p:cNvPr>
              <p:cNvSpPr/>
              <p:nvPr/>
            </p:nvSpPr>
            <p:spPr bwMode="auto">
              <a:xfrm>
                <a:off x="6311529" y="4190103"/>
                <a:ext cx="50357" cy="27423"/>
              </a:xfrm>
              <a:custGeom>
                <a:avLst/>
                <a:gdLst>
                  <a:gd name="T0" fmla="*/ 17 w 35"/>
                  <a:gd name="T1" fmla="*/ 15 h 21"/>
                  <a:gd name="T2" fmla="*/ 30 w 35"/>
                  <a:gd name="T3" fmla="*/ 6 h 21"/>
                  <a:gd name="T4" fmla="*/ 35 w 35"/>
                  <a:gd name="T5" fmla="*/ 0 h 21"/>
                  <a:gd name="T6" fmla="*/ 28 w 35"/>
                  <a:gd name="T7" fmla="*/ 6 h 21"/>
                  <a:gd name="T8" fmla="*/ 28 w 35"/>
                  <a:gd name="T9" fmla="*/ 8 h 21"/>
                  <a:gd name="T10" fmla="*/ 20 w 35"/>
                  <a:gd name="T11" fmla="*/ 12 h 21"/>
                  <a:gd name="T12" fmla="*/ 15 w 35"/>
                  <a:gd name="T13" fmla="*/ 15 h 21"/>
                  <a:gd name="T14" fmla="*/ 7 w 35"/>
                  <a:gd name="T15" fmla="*/ 19 h 21"/>
                  <a:gd name="T16" fmla="*/ 0 w 35"/>
                  <a:gd name="T17" fmla="*/ 19 h 21"/>
                  <a:gd name="T18" fmla="*/ 5 w 35"/>
                  <a:gd name="T19" fmla="*/ 21 h 21"/>
                  <a:gd name="T20" fmla="*/ 13 w 35"/>
                  <a:gd name="T21" fmla="*/ 17 h 21"/>
                  <a:gd name="T22" fmla="*/ 17 w 35"/>
                  <a:gd name="T23"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17" y="15"/>
                    </a:moveTo>
                    <a:lnTo>
                      <a:pt x="30" y="6"/>
                    </a:lnTo>
                    <a:lnTo>
                      <a:pt x="35" y="0"/>
                    </a:lnTo>
                    <a:lnTo>
                      <a:pt x="28" y="6"/>
                    </a:lnTo>
                    <a:lnTo>
                      <a:pt x="28" y="8"/>
                    </a:lnTo>
                    <a:lnTo>
                      <a:pt x="20" y="12"/>
                    </a:lnTo>
                    <a:lnTo>
                      <a:pt x="15" y="15"/>
                    </a:lnTo>
                    <a:lnTo>
                      <a:pt x="7" y="19"/>
                    </a:lnTo>
                    <a:lnTo>
                      <a:pt x="0" y="19"/>
                    </a:lnTo>
                    <a:lnTo>
                      <a:pt x="5" y="21"/>
                    </a:lnTo>
                    <a:lnTo>
                      <a:pt x="13" y="17"/>
                    </a:lnTo>
                    <a:lnTo>
                      <a:pt x="17" y="15"/>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29" name="Freeform 67">
                <a:extLst>
                  <a:ext uri="{FF2B5EF4-FFF2-40B4-BE49-F238E27FC236}">
                    <a16:creationId xmlns:a16="http://schemas.microsoft.com/office/drawing/2014/main" id="{35C5EA23-601B-0245-B6F7-92BAAF4C9FDD}"/>
                  </a:ext>
                </a:extLst>
              </p:cNvPr>
              <p:cNvSpPr/>
              <p:nvPr/>
            </p:nvSpPr>
            <p:spPr bwMode="auto">
              <a:xfrm>
                <a:off x="4694335" y="1522252"/>
                <a:ext cx="797087" cy="822686"/>
              </a:xfrm>
              <a:custGeom>
                <a:avLst/>
                <a:gdLst>
                  <a:gd name="T0" fmla="*/ 7 w 554"/>
                  <a:gd name="T1" fmla="*/ 69 h 630"/>
                  <a:gd name="T2" fmla="*/ 7 w 554"/>
                  <a:gd name="T3" fmla="*/ 103 h 630"/>
                  <a:gd name="T4" fmla="*/ 7 w 554"/>
                  <a:gd name="T5" fmla="*/ 126 h 630"/>
                  <a:gd name="T6" fmla="*/ 15 w 554"/>
                  <a:gd name="T7" fmla="*/ 160 h 630"/>
                  <a:gd name="T8" fmla="*/ 26 w 554"/>
                  <a:gd name="T9" fmla="*/ 203 h 630"/>
                  <a:gd name="T10" fmla="*/ 28 w 554"/>
                  <a:gd name="T11" fmla="*/ 229 h 630"/>
                  <a:gd name="T12" fmla="*/ 33 w 554"/>
                  <a:gd name="T13" fmla="*/ 261 h 630"/>
                  <a:gd name="T14" fmla="*/ 35 w 554"/>
                  <a:gd name="T15" fmla="*/ 301 h 630"/>
                  <a:gd name="T16" fmla="*/ 45 w 554"/>
                  <a:gd name="T17" fmla="*/ 325 h 630"/>
                  <a:gd name="T18" fmla="*/ 48 w 554"/>
                  <a:gd name="T19" fmla="*/ 353 h 630"/>
                  <a:gd name="T20" fmla="*/ 45 w 554"/>
                  <a:gd name="T21" fmla="*/ 382 h 630"/>
                  <a:gd name="T22" fmla="*/ 28 w 554"/>
                  <a:gd name="T23" fmla="*/ 400 h 630"/>
                  <a:gd name="T24" fmla="*/ 39 w 554"/>
                  <a:gd name="T25" fmla="*/ 425 h 630"/>
                  <a:gd name="T26" fmla="*/ 58 w 554"/>
                  <a:gd name="T27" fmla="*/ 436 h 630"/>
                  <a:gd name="T28" fmla="*/ 272 w 554"/>
                  <a:gd name="T29" fmla="*/ 626 h 630"/>
                  <a:gd name="T30" fmla="*/ 462 w 554"/>
                  <a:gd name="T31" fmla="*/ 609 h 630"/>
                  <a:gd name="T32" fmla="*/ 458 w 554"/>
                  <a:gd name="T33" fmla="*/ 581 h 630"/>
                  <a:gd name="T34" fmla="*/ 439 w 554"/>
                  <a:gd name="T35" fmla="*/ 562 h 630"/>
                  <a:gd name="T36" fmla="*/ 411 w 554"/>
                  <a:gd name="T37" fmla="*/ 543 h 630"/>
                  <a:gd name="T38" fmla="*/ 383 w 554"/>
                  <a:gd name="T39" fmla="*/ 519 h 630"/>
                  <a:gd name="T40" fmla="*/ 360 w 554"/>
                  <a:gd name="T41" fmla="*/ 506 h 630"/>
                  <a:gd name="T42" fmla="*/ 334 w 554"/>
                  <a:gd name="T43" fmla="*/ 489 h 630"/>
                  <a:gd name="T44" fmla="*/ 334 w 554"/>
                  <a:gd name="T45" fmla="*/ 455 h 630"/>
                  <a:gd name="T46" fmla="*/ 344 w 554"/>
                  <a:gd name="T47" fmla="*/ 415 h 630"/>
                  <a:gd name="T48" fmla="*/ 325 w 554"/>
                  <a:gd name="T49" fmla="*/ 395 h 630"/>
                  <a:gd name="T50" fmla="*/ 334 w 554"/>
                  <a:gd name="T51" fmla="*/ 374 h 630"/>
                  <a:gd name="T52" fmla="*/ 362 w 554"/>
                  <a:gd name="T53" fmla="*/ 351 h 630"/>
                  <a:gd name="T54" fmla="*/ 366 w 554"/>
                  <a:gd name="T55" fmla="*/ 282 h 630"/>
                  <a:gd name="T56" fmla="*/ 376 w 554"/>
                  <a:gd name="T57" fmla="*/ 273 h 630"/>
                  <a:gd name="T58" fmla="*/ 402 w 554"/>
                  <a:gd name="T59" fmla="*/ 248 h 630"/>
                  <a:gd name="T60" fmla="*/ 419 w 554"/>
                  <a:gd name="T61" fmla="*/ 231 h 630"/>
                  <a:gd name="T62" fmla="*/ 471 w 554"/>
                  <a:gd name="T63" fmla="*/ 173 h 630"/>
                  <a:gd name="T64" fmla="*/ 513 w 554"/>
                  <a:gd name="T65" fmla="*/ 152 h 630"/>
                  <a:gd name="T66" fmla="*/ 548 w 554"/>
                  <a:gd name="T67" fmla="*/ 132 h 630"/>
                  <a:gd name="T68" fmla="*/ 532 w 554"/>
                  <a:gd name="T69" fmla="*/ 130 h 630"/>
                  <a:gd name="T70" fmla="*/ 516 w 554"/>
                  <a:gd name="T71" fmla="*/ 116 h 630"/>
                  <a:gd name="T72" fmla="*/ 483 w 554"/>
                  <a:gd name="T73" fmla="*/ 120 h 630"/>
                  <a:gd name="T74" fmla="*/ 466 w 554"/>
                  <a:gd name="T75" fmla="*/ 115 h 630"/>
                  <a:gd name="T76" fmla="*/ 454 w 554"/>
                  <a:gd name="T77" fmla="*/ 109 h 630"/>
                  <a:gd name="T78" fmla="*/ 421 w 554"/>
                  <a:gd name="T79" fmla="*/ 132 h 630"/>
                  <a:gd name="T80" fmla="*/ 398 w 554"/>
                  <a:gd name="T81" fmla="*/ 118 h 630"/>
                  <a:gd name="T82" fmla="*/ 368 w 554"/>
                  <a:gd name="T83" fmla="*/ 101 h 630"/>
                  <a:gd name="T84" fmla="*/ 349 w 554"/>
                  <a:gd name="T85" fmla="*/ 111 h 630"/>
                  <a:gd name="T86" fmla="*/ 338 w 554"/>
                  <a:gd name="T87" fmla="*/ 92 h 630"/>
                  <a:gd name="T88" fmla="*/ 304 w 554"/>
                  <a:gd name="T89" fmla="*/ 75 h 630"/>
                  <a:gd name="T90" fmla="*/ 280 w 554"/>
                  <a:gd name="T91" fmla="*/ 77 h 630"/>
                  <a:gd name="T92" fmla="*/ 270 w 554"/>
                  <a:gd name="T93" fmla="*/ 85 h 630"/>
                  <a:gd name="T94" fmla="*/ 244 w 554"/>
                  <a:gd name="T95" fmla="*/ 79 h 630"/>
                  <a:gd name="T96" fmla="*/ 193 w 554"/>
                  <a:gd name="T97" fmla="*/ 69 h 630"/>
                  <a:gd name="T98" fmla="*/ 182 w 554"/>
                  <a:gd name="T99" fmla="*/ 51 h 630"/>
                  <a:gd name="T100" fmla="*/ 165 w 554"/>
                  <a:gd name="T101" fmla="*/ 4 h 630"/>
                  <a:gd name="T102" fmla="*/ 148 w 554"/>
                  <a:gd name="T103" fmla="*/ 34 h 630"/>
                  <a:gd name="T104" fmla="*/ 0 w 554"/>
                  <a:gd name="T105" fmla="*/ 41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54" h="630">
                    <a:moveTo>
                      <a:pt x="0" y="45"/>
                    </a:moveTo>
                    <a:lnTo>
                      <a:pt x="1" y="51"/>
                    </a:lnTo>
                    <a:lnTo>
                      <a:pt x="7" y="69"/>
                    </a:lnTo>
                    <a:lnTo>
                      <a:pt x="9" y="77"/>
                    </a:lnTo>
                    <a:lnTo>
                      <a:pt x="5" y="90"/>
                    </a:lnTo>
                    <a:lnTo>
                      <a:pt x="7" y="103"/>
                    </a:lnTo>
                    <a:lnTo>
                      <a:pt x="5" y="109"/>
                    </a:lnTo>
                    <a:lnTo>
                      <a:pt x="7" y="113"/>
                    </a:lnTo>
                    <a:lnTo>
                      <a:pt x="7" y="126"/>
                    </a:lnTo>
                    <a:lnTo>
                      <a:pt x="7" y="133"/>
                    </a:lnTo>
                    <a:lnTo>
                      <a:pt x="15" y="156"/>
                    </a:lnTo>
                    <a:lnTo>
                      <a:pt x="15" y="160"/>
                    </a:lnTo>
                    <a:lnTo>
                      <a:pt x="24" y="180"/>
                    </a:lnTo>
                    <a:lnTo>
                      <a:pt x="26" y="195"/>
                    </a:lnTo>
                    <a:lnTo>
                      <a:pt x="26" y="203"/>
                    </a:lnTo>
                    <a:lnTo>
                      <a:pt x="26" y="209"/>
                    </a:lnTo>
                    <a:lnTo>
                      <a:pt x="28" y="216"/>
                    </a:lnTo>
                    <a:lnTo>
                      <a:pt x="28" y="229"/>
                    </a:lnTo>
                    <a:lnTo>
                      <a:pt x="30" y="244"/>
                    </a:lnTo>
                    <a:lnTo>
                      <a:pt x="30" y="254"/>
                    </a:lnTo>
                    <a:lnTo>
                      <a:pt x="33" y="261"/>
                    </a:lnTo>
                    <a:lnTo>
                      <a:pt x="32" y="269"/>
                    </a:lnTo>
                    <a:lnTo>
                      <a:pt x="32" y="295"/>
                    </a:lnTo>
                    <a:lnTo>
                      <a:pt x="35" y="301"/>
                    </a:lnTo>
                    <a:lnTo>
                      <a:pt x="35" y="308"/>
                    </a:lnTo>
                    <a:lnTo>
                      <a:pt x="37" y="314"/>
                    </a:lnTo>
                    <a:lnTo>
                      <a:pt x="45" y="325"/>
                    </a:lnTo>
                    <a:lnTo>
                      <a:pt x="47" y="333"/>
                    </a:lnTo>
                    <a:lnTo>
                      <a:pt x="47" y="340"/>
                    </a:lnTo>
                    <a:lnTo>
                      <a:pt x="48" y="353"/>
                    </a:lnTo>
                    <a:lnTo>
                      <a:pt x="48" y="361"/>
                    </a:lnTo>
                    <a:lnTo>
                      <a:pt x="48" y="368"/>
                    </a:lnTo>
                    <a:lnTo>
                      <a:pt x="45" y="382"/>
                    </a:lnTo>
                    <a:lnTo>
                      <a:pt x="41" y="389"/>
                    </a:lnTo>
                    <a:lnTo>
                      <a:pt x="35" y="393"/>
                    </a:lnTo>
                    <a:lnTo>
                      <a:pt x="28" y="400"/>
                    </a:lnTo>
                    <a:lnTo>
                      <a:pt x="26" y="404"/>
                    </a:lnTo>
                    <a:lnTo>
                      <a:pt x="32" y="412"/>
                    </a:lnTo>
                    <a:lnTo>
                      <a:pt x="39" y="425"/>
                    </a:lnTo>
                    <a:lnTo>
                      <a:pt x="47" y="427"/>
                    </a:lnTo>
                    <a:lnTo>
                      <a:pt x="52" y="430"/>
                    </a:lnTo>
                    <a:lnTo>
                      <a:pt x="58" y="436"/>
                    </a:lnTo>
                    <a:lnTo>
                      <a:pt x="58" y="630"/>
                    </a:lnTo>
                    <a:lnTo>
                      <a:pt x="139" y="630"/>
                    </a:lnTo>
                    <a:lnTo>
                      <a:pt x="272" y="626"/>
                    </a:lnTo>
                    <a:lnTo>
                      <a:pt x="383" y="622"/>
                    </a:lnTo>
                    <a:lnTo>
                      <a:pt x="464" y="617"/>
                    </a:lnTo>
                    <a:lnTo>
                      <a:pt x="462" y="609"/>
                    </a:lnTo>
                    <a:lnTo>
                      <a:pt x="462" y="607"/>
                    </a:lnTo>
                    <a:lnTo>
                      <a:pt x="460" y="600"/>
                    </a:lnTo>
                    <a:lnTo>
                      <a:pt x="458" y="581"/>
                    </a:lnTo>
                    <a:lnTo>
                      <a:pt x="453" y="573"/>
                    </a:lnTo>
                    <a:lnTo>
                      <a:pt x="445" y="566"/>
                    </a:lnTo>
                    <a:lnTo>
                      <a:pt x="439" y="562"/>
                    </a:lnTo>
                    <a:lnTo>
                      <a:pt x="432" y="560"/>
                    </a:lnTo>
                    <a:lnTo>
                      <a:pt x="424" y="556"/>
                    </a:lnTo>
                    <a:lnTo>
                      <a:pt x="411" y="543"/>
                    </a:lnTo>
                    <a:lnTo>
                      <a:pt x="402" y="530"/>
                    </a:lnTo>
                    <a:lnTo>
                      <a:pt x="392" y="523"/>
                    </a:lnTo>
                    <a:lnTo>
                      <a:pt x="383" y="519"/>
                    </a:lnTo>
                    <a:lnTo>
                      <a:pt x="377" y="515"/>
                    </a:lnTo>
                    <a:lnTo>
                      <a:pt x="372" y="508"/>
                    </a:lnTo>
                    <a:lnTo>
                      <a:pt x="360" y="506"/>
                    </a:lnTo>
                    <a:lnTo>
                      <a:pt x="353" y="504"/>
                    </a:lnTo>
                    <a:lnTo>
                      <a:pt x="345" y="496"/>
                    </a:lnTo>
                    <a:lnTo>
                      <a:pt x="334" y="489"/>
                    </a:lnTo>
                    <a:lnTo>
                      <a:pt x="338" y="481"/>
                    </a:lnTo>
                    <a:lnTo>
                      <a:pt x="338" y="470"/>
                    </a:lnTo>
                    <a:lnTo>
                      <a:pt x="334" y="455"/>
                    </a:lnTo>
                    <a:lnTo>
                      <a:pt x="338" y="447"/>
                    </a:lnTo>
                    <a:lnTo>
                      <a:pt x="336" y="434"/>
                    </a:lnTo>
                    <a:lnTo>
                      <a:pt x="344" y="415"/>
                    </a:lnTo>
                    <a:lnTo>
                      <a:pt x="336" y="402"/>
                    </a:lnTo>
                    <a:lnTo>
                      <a:pt x="330" y="402"/>
                    </a:lnTo>
                    <a:lnTo>
                      <a:pt x="325" y="395"/>
                    </a:lnTo>
                    <a:lnTo>
                      <a:pt x="325" y="387"/>
                    </a:lnTo>
                    <a:lnTo>
                      <a:pt x="330" y="382"/>
                    </a:lnTo>
                    <a:lnTo>
                      <a:pt x="334" y="374"/>
                    </a:lnTo>
                    <a:lnTo>
                      <a:pt x="336" y="367"/>
                    </a:lnTo>
                    <a:lnTo>
                      <a:pt x="349" y="357"/>
                    </a:lnTo>
                    <a:lnTo>
                      <a:pt x="362" y="351"/>
                    </a:lnTo>
                    <a:lnTo>
                      <a:pt x="366" y="344"/>
                    </a:lnTo>
                    <a:lnTo>
                      <a:pt x="368" y="336"/>
                    </a:lnTo>
                    <a:lnTo>
                      <a:pt x="366" y="282"/>
                    </a:lnTo>
                    <a:lnTo>
                      <a:pt x="372" y="282"/>
                    </a:lnTo>
                    <a:lnTo>
                      <a:pt x="374" y="274"/>
                    </a:lnTo>
                    <a:lnTo>
                      <a:pt x="376" y="273"/>
                    </a:lnTo>
                    <a:lnTo>
                      <a:pt x="377" y="271"/>
                    </a:lnTo>
                    <a:lnTo>
                      <a:pt x="381" y="265"/>
                    </a:lnTo>
                    <a:lnTo>
                      <a:pt x="402" y="248"/>
                    </a:lnTo>
                    <a:lnTo>
                      <a:pt x="407" y="242"/>
                    </a:lnTo>
                    <a:lnTo>
                      <a:pt x="413" y="237"/>
                    </a:lnTo>
                    <a:lnTo>
                      <a:pt x="419" y="231"/>
                    </a:lnTo>
                    <a:lnTo>
                      <a:pt x="438" y="210"/>
                    </a:lnTo>
                    <a:lnTo>
                      <a:pt x="445" y="199"/>
                    </a:lnTo>
                    <a:lnTo>
                      <a:pt x="471" y="173"/>
                    </a:lnTo>
                    <a:lnTo>
                      <a:pt x="492" y="162"/>
                    </a:lnTo>
                    <a:lnTo>
                      <a:pt x="505" y="156"/>
                    </a:lnTo>
                    <a:lnTo>
                      <a:pt x="513" y="152"/>
                    </a:lnTo>
                    <a:lnTo>
                      <a:pt x="535" y="141"/>
                    </a:lnTo>
                    <a:lnTo>
                      <a:pt x="541" y="137"/>
                    </a:lnTo>
                    <a:lnTo>
                      <a:pt x="548" y="132"/>
                    </a:lnTo>
                    <a:lnTo>
                      <a:pt x="554" y="126"/>
                    </a:lnTo>
                    <a:lnTo>
                      <a:pt x="539" y="126"/>
                    </a:lnTo>
                    <a:lnTo>
                      <a:pt x="532" y="130"/>
                    </a:lnTo>
                    <a:lnTo>
                      <a:pt x="524" y="126"/>
                    </a:lnTo>
                    <a:lnTo>
                      <a:pt x="524" y="124"/>
                    </a:lnTo>
                    <a:lnTo>
                      <a:pt x="516" y="116"/>
                    </a:lnTo>
                    <a:lnTo>
                      <a:pt x="503" y="118"/>
                    </a:lnTo>
                    <a:lnTo>
                      <a:pt x="496" y="120"/>
                    </a:lnTo>
                    <a:lnTo>
                      <a:pt x="483" y="120"/>
                    </a:lnTo>
                    <a:lnTo>
                      <a:pt x="475" y="122"/>
                    </a:lnTo>
                    <a:lnTo>
                      <a:pt x="468" y="122"/>
                    </a:lnTo>
                    <a:lnTo>
                      <a:pt x="466" y="115"/>
                    </a:lnTo>
                    <a:lnTo>
                      <a:pt x="462" y="113"/>
                    </a:lnTo>
                    <a:lnTo>
                      <a:pt x="462" y="109"/>
                    </a:lnTo>
                    <a:lnTo>
                      <a:pt x="454" y="109"/>
                    </a:lnTo>
                    <a:lnTo>
                      <a:pt x="441" y="118"/>
                    </a:lnTo>
                    <a:lnTo>
                      <a:pt x="436" y="126"/>
                    </a:lnTo>
                    <a:lnTo>
                      <a:pt x="421" y="132"/>
                    </a:lnTo>
                    <a:lnTo>
                      <a:pt x="413" y="132"/>
                    </a:lnTo>
                    <a:lnTo>
                      <a:pt x="400" y="124"/>
                    </a:lnTo>
                    <a:lnTo>
                      <a:pt x="398" y="118"/>
                    </a:lnTo>
                    <a:lnTo>
                      <a:pt x="379" y="111"/>
                    </a:lnTo>
                    <a:lnTo>
                      <a:pt x="376" y="103"/>
                    </a:lnTo>
                    <a:lnTo>
                      <a:pt x="368" y="101"/>
                    </a:lnTo>
                    <a:lnTo>
                      <a:pt x="359" y="103"/>
                    </a:lnTo>
                    <a:lnTo>
                      <a:pt x="357" y="113"/>
                    </a:lnTo>
                    <a:lnTo>
                      <a:pt x="349" y="111"/>
                    </a:lnTo>
                    <a:lnTo>
                      <a:pt x="345" y="105"/>
                    </a:lnTo>
                    <a:lnTo>
                      <a:pt x="344" y="100"/>
                    </a:lnTo>
                    <a:lnTo>
                      <a:pt x="338" y="92"/>
                    </a:lnTo>
                    <a:lnTo>
                      <a:pt x="330" y="94"/>
                    </a:lnTo>
                    <a:lnTo>
                      <a:pt x="332" y="86"/>
                    </a:lnTo>
                    <a:lnTo>
                      <a:pt x="304" y="75"/>
                    </a:lnTo>
                    <a:lnTo>
                      <a:pt x="289" y="75"/>
                    </a:lnTo>
                    <a:lnTo>
                      <a:pt x="283" y="75"/>
                    </a:lnTo>
                    <a:lnTo>
                      <a:pt x="280" y="77"/>
                    </a:lnTo>
                    <a:lnTo>
                      <a:pt x="278" y="77"/>
                    </a:lnTo>
                    <a:lnTo>
                      <a:pt x="274" y="79"/>
                    </a:lnTo>
                    <a:lnTo>
                      <a:pt x="270" y="85"/>
                    </a:lnTo>
                    <a:lnTo>
                      <a:pt x="253" y="88"/>
                    </a:lnTo>
                    <a:lnTo>
                      <a:pt x="246" y="85"/>
                    </a:lnTo>
                    <a:lnTo>
                      <a:pt x="244" y="79"/>
                    </a:lnTo>
                    <a:lnTo>
                      <a:pt x="214" y="75"/>
                    </a:lnTo>
                    <a:lnTo>
                      <a:pt x="206" y="69"/>
                    </a:lnTo>
                    <a:lnTo>
                      <a:pt x="193" y="69"/>
                    </a:lnTo>
                    <a:lnTo>
                      <a:pt x="186" y="68"/>
                    </a:lnTo>
                    <a:lnTo>
                      <a:pt x="180" y="62"/>
                    </a:lnTo>
                    <a:lnTo>
                      <a:pt x="182" y="51"/>
                    </a:lnTo>
                    <a:lnTo>
                      <a:pt x="174" y="32"/>
                    </a:lnTo>
                    <a:lnTo>
                      <a:pt x="171" y="9"/>
                    </a:lnTo>
                    <a:lnTo>
                      <a:pt x="165" y="4"/>
                    </a:lnTo>
                    <a:lnTo>
                      <a:pt x="152" y="2"/>
                    </a:lnTo>
                    <a:lnTo>
                      <a:pt x="148" y="0"/>
                    </a:lnTo>
                    <a:lnTo>
                      <a:pt x="148" y="34"/>
                    </a:lnTo>
                    <a:lnTo>
                      <a:pt x="146" y="39"/>
                    </a:lnTo>
                    <a:lnTo>
                      <a:pt x="92" y="41"/>
                    </a:lnTo>
                    <a:lnTo>
                      <a:pt x="0" y="41"/>
                    </a:lnTo>
                    <a:lnTo>
                      <a:pt x="0" y="45"/>
                    </a:lnTo>
                    <a:lnTo>
                      <a:pt x="0" y="45"/>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30" name="Freeform 68">
                <a:extLst>
                  <a:ext uri="{FF2B5EF4-FFF2-40B4-BE49-F238E27FC236}">
                    <a16:creationId xmlns:a16="http://schemas.microsoft.com/office/drawing/2014/main" id="{37E93AAA-2DD3-B24D-9567-26BCA0C1E349}"/>
                  </a:ext>
                </a:extLst>
              </p:cNvPr>
              <p:cNvSpPr/>
              <p:nvPr/>
            </p:nvSpPr>
            <p:spPr bwMode="auto">
              <a:xfrm>
                <a:off x="4759080" y="2327961"/>
                <a:ext cx="740974" cy="441377"/>
              </a:xfrm>
              <a:custGeom>
                <a:avLst/>
                <a:gdLst>
                  <a:gd name="T0" fmla="*/ 7 w 515"/>
                  <a:gd name="T1" fmla="*/ 28 h 338"/>
                  <a:gd name="T2" fmla="*/ 3 w 515"/>
                  <a:gd name="T3" fmla="*/ 37 h 338"/>
                  <a:gd name="T4" fmla="*/ 13 w 515"/>
                  <a:gd name="T5" fmla="*/ 50 h 338"/>
                  <a:gd name="T6" fmla="*/ 9 w 515"/>
                  <a:gd name="T7" fmla="*/ 63 h 338"/>
                  <a:gd name="T8" fmla="*/ 5 w 515"/>
                  <a:gd name="T9" fmla="*/ 84 h 338"/>
                  <a:gd name="T10" fmla="*/ 0 w 515"/>
                  <a:gd name="T11" fmla="*/ 92 h 338"/>
                  <a:gd name="T12" fmla="*/ 9 w 515"/>
                  <a:gd name="T13" fmla="*/ 105 h 338"/>
                  <a:gd name="T14" fmla="*/ 18 w 515"/>
                  <a:gd name="T15" fmla="*/ 122 h 338"/>
                  <a:gd name="T16" fmla="*/ 18 w 515"/>
                  <a:gd name="T17" fmla="*/ 133 h 338"/>
                  <a:gd name="T18" fmla="*/ 24 w 515"/>
                  <a:gd name="T19" fmla="*/ 148 h 338"/>
                  <a:gd name="T20" fmla="*/ 30 w 515"/>
                  <a:gd name="T21" fmla="*/ 161 h 338"/>
                  <a:gd name="T22" fmla="*/ 39 w 515"/>
                  <a:gd name="T23" fmla="*/ 180 h 338"/>
                  <a:gd name="T24" fmla="*/ 43 w 515"/>
                  <a:gd name="T25" fmla="*/ 193 h 338"/>
                  <a:gd name="T26" fmla="*/ 43 w 515"/>
                  <a:gd name="T27" fmla="*/ 206 h 338"/>
                  <a:gd name="T28" fmla="*/ 45 w 515"/>
                  <a:gd name="T29" fmla="*/ 221 h 338"/>
                  <a:gd name="T30" fmla="*/ 50 w 515"/>
                  <a:gd name="T31" fmla="*/ 223 h 338"/>
                  <a:gd name="T32" fmla="*/ 58 w 515"/>
                  <a:gd name="T33" fmla="*/ 235 h 338"/>
                  <a:gd name="T34" fmla="*/ 60 w 515"/>
                  <a:gd name="T35" fmla="*/ 248 h 338"/>
                  <a:gd name="T36" fmla="*/ 64 w 515"/>
                  <a:gd name="T37" fmla="*/ 263 h 338"/>
                  <a:gd name="T38" fmla="*/ 62 w 515"/>
                  <a:gd name="T39" fmla="*/ 280 h 338"/>
                  <a:gd name="T40" fmla="*/ 62 w 515"/>
                  <a:gd name="T41" fmla="*/ 315 h 338"/>
                  <a:gd name="T42" fmla="*/ 71 w 515"/>
                  <a:gd name="T43" fmla="*/ 327 h 338"/>
                  <a:gd name="T44" fmla="*/ 218 w 515"/>
                  <a:gd name="T45" fmla="*/ 325 h 338"/>
                  <a:gd name="T46" fmla="*/ 396 w 515"/>
                  <a:gd name="T47" fmla="*/ 312 h 338"/>
                  <a:gd name="T48" fmla="*/ 413 w 515"/>
                  <a:gd name="T49" fmla="*/ 329 h 338"/>
                  <a:gd name="T50" fmla="*/ 423 w 515"/>
                  <a:gd name="T51" fmla="*/ 338 h 338"/>
                  <a:gd name="T52" fmla="*/ 428 w 515"/>
                  <a:gd name="T53" fmla="*/ 327 h 338"/>
                  <a:gd name="T54" fmla="*/ 428 w 515"/>
                  <a:gd name="T55" fmla="*/ 312 h 338"/>
                  <a:gd name="T56" fmla="*/ 447 w 515"/>
                  <a:gd name="T57" fmla="*/ 297 h 338"/>
                  <a:gd name="T58" fmla="*/ 449 w 515"/>
                  <a:gd name="T59" fmla="*/ 285 h 338"/>
                  <a:gd name="T60" fmla="*/ 456 w 515"/>
                  <a:gd name="T61" fmla="*/ 257 h 338"/>
                  <a:gd name="T62" fmla="*/ 447 w 515"/>
                  <a:gd name="T63" fmla="*/ 231 h 338"/>
                  <a:gd name="T64" fmla="*/ 475 w 515"/>
                  <a:gd name="T65" fmla="*/ 218 h 338"/>
                  <a:gd name="T66" fmla="*/ 496 w 515"/>
                  <a:gd name="T67" fmla="*/ 206 h 338"/>
                  <a:gd name="T68" fmla="*/ 503 w 515"/>
                  <a:gd name="T69" fmla="*/ 188 h 338"/>
                  <a:gd name="T70" fmla="*/ 515 w 515"/>
                  <a:gd name="T71" fmla="*/ 154 h 338"/>
                  <a:gd name="T72" fmla="*/ 505 w 515"/>
                  <a:gd name="T73" fmla="*/ 139 h 338"/>
                  <a:gd name="T74" fmla="*/ 492 w 515"/>
                  <a:gd name="T75" fmla="*/ 129 h 338"/>
                  <a:gd name="T76" fmla="*/ 477 w 515"/>
                  <a:gd name="T77" fmla="*/ 110 h 338"/>
                  <a:gd name="T78" fmla="*/ 471 w 515"/>
                  <a:gd name="T79" fmla="*/ 103 h 338"/>
                  <a:gd name="T80" fmla="*/ 447 w 515"/>
                  <a:gd name="T81" fmla="*/ 86 h 338"/>
                  <a:gd name="T82" fmla="*/ 436 w 515"/>
                  <a:gd name="T83" fmla="*/ 75 h 338"/>
                  <a:gd name="T84" fmla="*/ 430 w 515"/>
                  <a:gd name="T85" fmla="*/ 60 h 338"/>
                  <a:gd name="T86" fmla="*/ 426 w 515"/>
                  <a:gd name="T87" fmla="*/ 37 h 338"/>
                  <a:gd name="T88" fmla="*/ 428 w 515"/>
                  <a:gd name="T89" fmla="*/ 16 h 338"/>
                  <a:gd name="T90" fmla="*/ 421 w 515"/>
                  <a:gd name="T91" fmla="*/ 7 h 338"/>
                  <a:gd name="T92" fmla="*/ 419 w 515"/>
                  <a:gd name="T93" fmla="*/ 0 h 338"/>
                  <a:gd name="T94" fmla="*/ 227 w 515"/>
                  <a:gd name="T95" fmla="*/ 9 h 338"/>
                  <a:gd name="T96" fmla="*/ 13 w 515"/>
                  <a:gd name="T97" fmla="*/ 13 h 338"/>
                  <a:gd name="T98" fmla="*/ 3 w 515"/>
                  <a:gd name="T99" fmla="*/ 2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5" h="338">
                    <a:moveTo>
                      <a:pt x="3" y="20"/>
                    </a:moveTo>
                    <a:lnTo>
                      <a:pt x="7" y="28"/>
                    </a:lnTo>
                    <a:lnTo>
                      <a:pt x="7" y="35"/>
                    </a:lnTo>
                    <a:lnTo>
                      <a:pt x="3" y="37"/>
                    </a:lnTo>
                    <a:lnTo>
                      <a:pt x="5" y="43"/>
                    </a:lnTo>
                    <a:lnTo>
                      <a:pt x="13" y="50"/>
                    </a:lnTo>
                    <a:lnTo>
                      <a:pt x="13" y="56"/>
                    </a:lnTo>
                    <a:lnTo>
                      <a:pt x="9" y="63"/>
                    </a:lnTo>
                    <a:lnTo>
                      <a:pt x="9" y="71"/>
                    </a:lnTo>
                    <a:lnTo>
                      <a:pt x="5" y="84"/>
                    </a:lnTo>
                    <a:lnTo>
                      <a:pt x="3" y="86"/>
                    </a:lnTo>
                    <a:lnTo>
                      <a:pt x="0" y="92"/>
                    </a:lnTo>
                    <a:lnTo>
                      <a:pt x="2" y="99"/>
                    </a:lnTo>
                    <a:lnTo>
                      <a:pt x="9" y="105"/>
                    </a:lnTo>
                    <a:lnTo>
                      <a:pt x="11" y="120"/>
                    </a:lnTo>
                    <a:lnTo>
                      <a:pt x="18" y="122"/>
                    </a:lnTo>
                    <a:lnTo>
                      <a:pt x="18" y="129"/>
                    </a:lnTo>
                    <a:lnTo>
                      <a:pt x="18" y="133"/>
                    </a:lnTo>
                    <a:lnTo>
                      <a:pt x="22" y="141"/>
                    </a:lnTo>
                    <a:lnTo>
                      <a:pt x="24" y="148"/>
                    </a:lnTo>
                    <a:lnTo>
                      <a:pt x="22" y="154"/>
                    </a:lnTo>
                    <a:lnTo>
                      <a:pt x="30" y="161"/>
                    </a:lnTo>
                    <a:lnTo>
                      <a:pt x="30" y="169"/>
                    </a:lnTo>
                    <a:lnTo>
                      <a:pt x="39" y="180"/>
                    </a:lnTo>
                    <a:lnTo>
                      <a:pt x="39" y="188"/>
                    </a:lnTo>
                    <a:lnTo>
                      <a:pt x="43" y="193"/>
                    </a:lnTo>
                    <a:lnTo>
                      <a:pt x="45" y="201"/>
                    </a:lnTo>
                    <a:lnTo>
                      <a:pt x="43" y="206"/>
                    </a:lnTo>
                    <a:lnTo>
                      <a:pt x="43" y="214"/>
                    </a:lnTo>
                    <a:lnTo>
                      <a:pt x="45" y="221"/>
                    </a:lnTo>
                    <a:lnTo>
                      <a:pt x="45" y="223"/>
                    </a:lnTo>
                    <a:lnTo>
                      <a:pt x="50" y="223"/>
                    </a:lnTo>
                    <a:lnTo>
                      <a:pt x="50" y="231"/>
                    </a:lnTo>
                    <a:lnTo>
                      <a:pt x="58" y="235"/>
                    </a:lnTo>
                    <a:lnTo>
                      <a:pt x="56" y="242"/>
                    </a:lnTo>
                    <a:lnTo>
                      <a:pt x="60" y="248"/>
                    </a:lnTo>
                    <a:lnTo>
                      <a:pt x="58" y="257"/>
                    </a:lnTo>
                    <a:lnTo>
                      <a:pt x="64" y="263"/>
                    </a:lnTo>
                    <a:lnTo>
                      <a:pt x="62" y="270"/>
                    </a:lnTo>
                    <a:lnTo>
                      <a:pt x="62" y="280"/>
                    </a:lnTo>
                    <a:lnTo>
                      <a:pt x="65" y="295"/>
                    </a:lnTo>
                    <a:lnTo>
                      <a:pt x="62" y="315"/>
                    </a:lnTo>
                    <a:lnTo>
                      <a:pt x="69" y="319"/>
                    </a:lnTo>
                    <a:lnTo>
                      <a:pt x="71" y="327"/>
                    </a:lnTo>
                    <a:lnTo>
                      <a:pt x="161" y="327"/>
                    </a:lnTo>
                    <a:lnTo>
                      <a:pt x="218" y="325"/>
                    </a:lnTo>
                    <a:lnTo>
                      <a:pt x="344" y="317"/>
                    </a:lnTo>
                    <a:lnTo>
                      <a:pt x="396" y="312"/>
                    </a:lnTo>
                    <a:lnTo>
                      <a:pt x="400" y="319"/>
                    </a:lnTo>
                    <a:lnTo>
                      <a:pt x="413" y="329"/>
                    </a:lnTo>
                    <a:lnTo>
                      <a:pt x="419" y="336"/>
                    </a:lnTo>
                    <a:lnTo>
                      <a:pt x="423" y="338"/>
                    </a:lnTo>
                    <a:lnTo>
                      <a:pt x="426" y="332"/>
                    </a:lnTo>
                    <a:lnTo>
                      <a:pt x="428" y="327"/>
                    </a:lnTo>
                    <a:lnTo>
                      <a:pt x="423" y="319"/>
                    </a:lnTo>
                    <a:lnTo>
                      <a:pt x="428" y="312"/>
                    </a:lnTo>
                    <a:lnTo>
                      <a:pt x="445" y="304"/>
                    </a:lnTo>
                    <a:lnTo>
                      <a:pt x="447" y="297"/>
                    </a:lnTo>
                    <a:lnTo>
                      <a:pt x="447" y="291"/>
                    </a:lnTo>
                    <a:lnTo>
                      <a:pt x="449" y="285"/>
                    </a:lnTo>
                    <a:lnTo>
                      <a:pt x="458" y="272"/>
                    </a:lnTo>
                    <a:lnTo>
                      <a:pt x="456" y="257"/>
                    </a:lnTo>
                    <a:lnTo>
                      <a:pt x="443" y="244"/>
                    </a:lnTo>
                    <a:lnTo>
                      <a:pt x="447" y="231"/>
                    </a:lnTo>
                    <a:lnTo>
                      <a:pt x="449" y="223"/>
                    </a:lnTo>
                    <a:lnTo>
                      <a:pt x="475" y="218"/>
                    </a:lnTo>
                    <a:lnTo>
                      <a:pt x="481" y="212"/>
                    </a:lnTo>
                    <a:lnTo>
                      <a:pt x="496" y="206"/>
                    </a:lnTo>
                    <a:lnTo>
                      <a:pt x="502" y="201"/>
                    </a:lnTo>
                    <a:lnTo>
                      <a:pt x="503" y="188"/>
                    </a:lnTo>
                    <a:lnTo>
                      <a:pt x="513" y="174"/>
                    </a:lnTo>
                    <a:lnTo>
                      <a:pt x="515" y="154"/>
                    </a:lnTo>
                    <a:lnTo>
                      <a:pt x="513" y="146"/>
                    </a:lnTo>
                    <a:lnTo>
                      <a:pt x="505" y="139"/>
                    </a:lnTo>
                    <a:lnTo>
                      <a:pt x="498" y="135"/>
                    </a:lnTo>
                    <a:lnTo>
                      <a:pt x="492" y="129"/>
                    </a:lnTo>
                    <a:lnTo>
                      <a:pt x="490" y="122"/>
                    </a:lnTo>
                    <a:lnTo>
                      <a:pt x="477" y="110"/>
                    </a:lnTo>
                    <a:lnTo>
                      <a:pt x="471" y="105"/>
                    </a:lnTo>
                    <a:lnTo>
                      <a:pt x="471" y="103"/>
                    </a:lnTo>
                    <a:lnTo>
                      <a:pt x="466" y="90"/>
                    </a:lnTo>
                    <a:lnTo>
                      <a:pt x="447" y="86"/>
                    </a:lnTo>
                    <a:lnTo>
                      <a:pt x="440" y="82"/>
                    </a:lnTo>
                    <a:lnTo>
                      <a:pt x="436" y="75"/>
                    </a:lnTo>
                    <a:lnTo>
                      <a:pt x="434" y="67"/>
                    </a:lnTo>
                    <a:lnTo>
                      <a:pt x="430" y="60"/>
                    </a:lnTo>
                    <a:lnTo>
                      <a:pt x="428" y="48"/>
                    </a:lnTo>
                    <a:lnTo>
                      <a:pt x="426" y="37"/>
                    </a:lnTo>
                    <a:lnTo>
                      <a:pt x="432" y="24"/>
                    </a:lnTo>
                    <a:lnTo>
                      <a:pt x="428" y="16"/>
                    </a:lnTo>
                    <a:lnTo>
                      <a:pt x="424" y="15"/>
                    </a:lnTo>
                    <a:lnTo>
                      <a:pt x="421" y="7"/>
                    </a:lnTo>
                    <a:lnTo>
                      <a:pt x="419" y="5"/>
                    </a:lnTo>
                    <a:lnTo>
                      <a:pt x="419" y="0"/>
                    </a:lnTo>
                    <a:lnTo>
                      <a:pt x="338" y="5"/>
                    </a:lnTo>
                    <a:lnTo>
                      <a:pt x="227" y="9"/>
                    </a:lnTo>
                    <a:lnTo>
                      <a:pt x="94" y="13"/>
                    </a:lnTo>
                    <a:lnTo>
                      <a:pt x="13" y="13"/>
                    </a:lnTo>
                    <a:lnTo>
                      <a:pt x="2" y="13"/>
                    </a:lnTo>
                    <a:lnTo>
                      <a:pt x="3" y="20"/>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31" name="Freeform 69">
                <a:extLst>
                  <a:ext uri="{FF2B5EF4-FFF2-40B4-BE49-F238E27FC236}">
                    <a16:creationId xmlns:a16="http://schemas.microsoft.com/office/drawing/2014/main" id="{902FF262-518F-C440-89DA-47400ECD70B1}"/>
                  </a:ext>
                </a:extLst>
              </p:cNvPr>
              <p:cNvSpPr/>
              <p:nvPr/>
            </p:nvSpPr>
            <p:spPr bwMode="auto">
              <a:xfrm>
                <a:off x="4861234" y="2735386"/>
                <a:ext cx="820107" cy="645089"/>
              </a:xfrm>
              <a:custGeom>
                <a:avLst/>
                <a:gdLst>
                  <a:gd name="T0" fmla="*/ 329 w 570"/>
                  <a:gd name="T1" fmla="*/ 7 h 494"/>
                  <a:gd name="T2" fmla="*/ 273 w 570"/>
                  <a:gd name="T3" fmla="*/ 5 h 494"/>
                  <a:gd name="T4" fmla="*/ 90 w 570"/>
                  <a:gd name="T5" fmla="*/ 15 h 494"/>
                  <a:gd name="T6" fmla="*/ 0 w 570"/>
                  <a:gd name="T7" fmla="*/ 20 h 494"/>
                  <a:gd name="T8" fmla="*/ 11 w 570"/>
                  <a:gd name="T9" fmla="*/ 41 h 494"/>
                  <a:gd name="T10" fmla="*/ 23 w 570"/>
                  <a:gd name="T11" fmla="*/ 52 h 494"/>
                  <a:gd name="T12" fmla="*/ 30 w 570"/>
                  <a:gd name="T13" fmla="*/ 65 h 494"/>
                  <a:gd name="T14" fmla="*/ 38 w 570"/>
                  <a:gd name="T15" fmla="*/ 79 h 494"/>
                  <a:gd name="T16" fmla="*/ 64 w 570"/>
                  <a:gd name="T17" fmla="*/ 88 h 494"/>
                  <a:gd name="T18" fmla="*/ 73 w 570"/>
                  <a:gd name="T19" fmla="*/ 97 h 494"/>
                  <a:gd name="T20" fmla="*/ 73 w 570"/>
                  <a:gd name="T21" fmla="*/ 107 h 494"/>
                  <a:gd name="T22" fmla="*/ 64 w 570"/>
                  <a:gd name="T23" fmla="*/ 112 h 494"/>
                  <a:gd name="T24" fmla="*/ 58 w 570"/>
                  <a:gd name="T25" fmla="*/ 131 h 494"/>
                  <a:gd name="T26" fmla="*/ 73 w 570"/>
                  <a:gd name="T27" fmla="*/ 144 h 494"/>
                  <a:gd name="T28" fmla="*/ 83 w 570"/>
                  <a:gd name="T29" fmla="*/ 165 h 494"/>
                  <a:gd name="T30" fmla="*/ 98 w 570"/>
                  <a:gd name="T31" fmla="*/ 173 h 494"/>
                  <a:gd name="T32" fmla="*/ 103 w 570"/>
                  <a:gd name="T33" fmla="*/ 456 h 494"/>
                  <a:gd name="T34" fmla="*/ 325 w 570"/>
                  <a:gd name="T35" fmla="*/ 449 h 494"/>
                  <a:gd name="T36" fmla="*/ 487 w 570"/>
                  <a:gd name="T37" fmla="*/ 443 h 494"/>
                  <a:gd name="T38" fmla="*/ 494 w 570"/>
                  <a:gd name="T39" fmla="*/ 456 h 494"/>
                  <a:gd name="T40" fmla="*/ 489 w 570"/>
                  <a:gd name="T41" fmla="*/ 470 h 494"/>
                  <a:gd name="T42" fmla="*/ 476 w 570"/>
                  <a:gd name="T43" fmla="*/ 481 h 494"/>
                  <a:gd name="T44" fmla="*/ 476 w 570"/>
                  <a:gd name="T45" fmla="*/ 494 h 494"/>
                  <a:gd name="T46" fmla="*/ 530 w 570"/>
                  <a:gd name="T47" fmla="*/ 479 h 494"/>
                  <a:gd name="T48" fmla="*/ 528 w 570"/>
                  <a:gd name="T49" fmla="*/ 466 h 494"/>
                  <a:gd name="T50" fmla="*/ 532 w 570"/>
                  <a:gd name="T51" fmla="*/ 451 h 494"/>
                  <a:gd name="T52" fmla="*/ 538 w 570"/>
                  <a:gd name="T53" fmla="*/ 441 h 494"/>
                  <a:gd name="T54" fmla="*/ 540 w 570"/>
                  <a:gd name="T55" fmla="*/ 426 h 494"/>
                  <a:gd name="T56" fmla="*/ 541 w 570"/>
                  <a:gd name="T57" fmla="*/ 440 h 494"/>
                  <a:gd name="T58" fmla="*/ 549 w 570"/>
                  <a:gd name="T59" fmla="*/ 424 h 494"/>
                  <a:gd name="T60" fmla="*/ 564 w 570"/>
                  <a:gd name="T61" fmla="*/ 424 h 494"/>
                  <a:gd name="T62" fmla="*/ 564 w 570"/>
                  <a:gd name="T63" fmla="*/ 408 h 494"/>
                  <a:gd name="T64" fmla="*/ 568 w 570"/>
                  <a:gd name="T65" fmla="*/ 393 h 494"/>
                  <a:gd name="T66" fmla="*/ 568 w 570"/>
                  <a:gd name="T67" fmla="*/ 379 h 494"/>
                  <a:gd name="T68" fmla="*/ 553 w 570"/>
                  <a:gd name="T69" fmla="*/ 377 h 494"/>
                  <a:gd name="T70" fmla="*/ 532 w 570"/>
                  <a:gd name="T71" fmla="*/ 349 h 494"/>
                  <a:gd name="T72" fmla="*/ 540 w 570"/>
                  <a:gd name="T73" fmla="*/ 334 h 494"/>
                  <a:gd name="T74" fmla="*/ 530 w 570"/>
                  <a:gd name="T75" fmla="*/ 306 h 494"/>
                  <a:gd name="T76" fmla="*/ 515 w 570"/>
                  <a:gd name="T77" fmla="*/ 299 h 494"/>
                  <a:gd name="T78" fmla="*/ 500 w 570"/>
                  <a:gd name="T79" fmla="*/ 285 h 494"/>
                  <a:gd name="T80" fmla="*/ 491 w 570"/>
                  <a:gd name="T81" fmla="*/ 280 h 494"/>
                  <a:gd name="T82" fmla="*/ 466 w 570"/>
                  <a:gd name="T83" fmla="*/ 265 h 494"/>
                  <a:gd name="T84" fmla="*/ 453 w 570"/>
                  <a:gd name="T85" fmla="*/ 246 h 494"/>
                  <a:gd name="T86" fmla="*/ 457 w 570"/>
                  <a:gd name="T87" fmla="*/ 231 h 494"/>
                  <a:gd name="T88" fmla="*/ 466 w 570"/>
                  <a:gd name="T89" fmla="*/ 208 h 494"/>
                  <a:gd name="T90" fmla="*/ 470 w 570"/>
                  <a:gd name="T91" fmla="*/ 188 h 494"/>
                  <a:gd name="T92" fmla="*/ 457 w 570"/>
                  <a:gd name="T93" fmla="*/ 176 h 494"/>
                  <a:gd name="T94" fmla="*/ 442 w 570"/>
                  <a:gd name="T95" fmla="*/ 173 h 494"/>
                  <a:gd name="T96" fmla="*/ 436 w 570"/>
                  <a:gd name="T97" fmla="*/ 180 h 494"/>
                  <a:gd name="T98" fmla="*/ 423 w 570"/>
                  <a:gd name="T99" fmla="*/ 176 h 494"/>
                  <a:gd name="T100" fmla="*/ 412 w 570"/>
                  <a:gd name="T101" fmla="*/ 139 h 494"/>
                  <a:gd name="T102" fmla="*/ 387 w 570"/>
                  <a:gd name="T103" fmla="*/ 124 h 494"/>
                  <a:gd name="T104" fmla="*/ 378 w 570"/>
                  <a:gd name="T105" fmla="*/ 112 h 494"/>
                  <a:gd name="T106" fmla="*/ 361 w 570"/>
                  <a:gd name="T107" fmla="*/ 97 h 494"/>
                  <a:gd name="T108" fmla="*/ 355 w 570"/>
                  <a:gd name="T109" fmla="*/ 84 h 494"/>
                  <a:gd name="T110" fmla="*/ 350 w 570"/>
                  <a:gd name="T111" fmla="*/ 67 h 494"/>
                  <a:gd name="T112" fmla="*/ 346 w 570"/>
                  <a:gd name="T113" fmla="*/ 39 h 494"/>
                  <a:gd name="T114" fmla="*/ 352 w 570"/>
                  <a:gd name="T115" fmla="*/ 26 h 494"/>
                  <a:gd name="T116" fmla="*/ 342 w 570"/>
                  <a:gd name="T117"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0" h="493">
                    <a:moveTo>
                      <a:pt x="342" y="17"/>
                    </a:moveTo>
                    <a:lnTo>
                      <a:pt x="329" y="7"/>
                    </a:lnTo>
                    <a:lnTo>
                      <a:pt x="325" y="0"/>
                    </a:lnTo>
                    <a:lnTo>
                      <a:pt x="273" y="5"/>
                    </a:lnTo>
                    <a:lnTo>
                      <a:pt x="147" y="13"/>
                    </a:lnTo>
                    <a:lnTo>
                      <a:pt x="90" y="15"/>
                    </a:lnTo>
                    <a:lnTo>
                      <a:pt x="0" y="15"/>
                    </a:lnTo>
                    <a:lnTo>
                      <a:pt x="0" y="20"/>
                    </a:lnTo>
                    <a:lnTo>
                      <a:pt x="6" y="28"/>
                    </a:lnTo>
                    <a:lnTo>
                      <a:pt x="11" y="41"/>
                    </a:lnTo>
                    <a:lnTo>
                      <a:pt x="17" y="49"/>
                    </a:lnTo>
                    <a:lnTo>
                      <a:pt x="23" y="52"/>
                    </a:lnTo>
                    <a:lnTo>
                      <a:pt x="25" y="60"/>
                    </a:lnTo>
                    <a:lnTo>
                      <a:pt x="30" y="65"/>
                    </a:lnTo>
                    <a:lnTo>
                      <a:pt x="30" y="73"/>
                    </a:lnTo>
                    <a:lnTo>
                      <a:pt x="38" y="79"/>
                    </a:lnTo>
                    <a:lnTo>
                      <a:pt x="56" y="94"/>
                    </a:lnTo>
                    <a:lnTo>
                      <a:pt x="64" y="88"/>
                    </a:lnTo>
                    <a:lnTo>
                      <a:pt x="68" y="90"/>
                    </a:lnTo>
                    <a:lnTo>
                      <a:pt x="73" y="97"/>
                    </a:lnTo>
                    <a:lnTo>
                      <a:pt x="75" y="105"/>
                    </a:lnTo>
                    <a:lnTo>
                      <a:pt x="73" y="107"/>
                    </a:lnTo>
                    <a:lnTo>
                      <a:pt x="66" y="107"/>
                    </a:lnTo>
                    <a:lnTo>
                      <a:pt x="64" y="112"/>
                    </a:lnTo>
                    <a:lnTo>
                      <a:pt x="56" y="124"/>
                    </a:lnTo>
                    <a:lnTo>
                      <a:pt x="58" y="131"/>
                    </a:lnTo>
                    <a:lnTo>
                      <a:pt x="66" y="141"/>
                    </a:lnTo>
                    <a:lnTo>
                      <a:pt x="73" y="144"/>
                    </a:lnTo>
                    <a:lnTo>
                      <a:pt x="73" y="152"/>
                    </a:lnTo>
                    <a:lnTo>
                      <a:pt x="83" y="165"/>
                    </a:lnTo>
                    <a:lnTo>
                      <a:pt x="90" y="167"/>
                    </a:lnTo>
                    <a:lnTo>
                      <a:pt x="98" y="173"/>
                    </a:lnTo>
                    <a:lnTo>
                      <a:pt x="102" y="402"/>
                    </a:lnTo>
                    <a:lnTo>
                      <a:pt x="103" y="456"/>
                    </a:lnTo>
                    <a:lnTo>
                      <a:pt x="188" y="455"/>
                    </a:lnTo>
                    <a:lnTo>
                      <a:pt x="325" y="449"/>
                    </a:lnTo>
                    <a:lnTo>
                      <a:pt x="479" y="438"/>
                    </a:lnTo>
                    <a:lnTo>
                      <a:pt x="487" y="443"/>
                    </a:lnTo>
                    <a:lnTo>
                      <a:pt x="493" y="449"/>
                    </a:lnTo>
                    <a:lnTo>
                      <a:pt x="494" y="456"/>
                    </a:lnTo>
                    <a:lnTo>
                      <a:pt x="494" y="462"/>
                    </a:lnTo>
                    <a:lnTo>
                      <a:pt x="489" y="470"/>
                    </a:lnTo>
                    <a:lnTo>
                      <a:pt x="481" y="473"/>
                    </a:lnTo>
                    <a:lnTo>
                      <a:pt x="476" y="481"/>
                    </a:lnTo>
                    <a:lnTo>
                      <a:pt x="472" y="488"/>
                    </a:lnTo>
                    <a:lnTo>
                      <a:pt x="476" y="494"/>
                    </a:lnTo>
                    <a:lnTo>
                      <a:pt x="526" y="490"/>
                    </a:lnTo>
                    <a:lnTo>
                      <a:pt x="530" y="479"/>
                    </a:lnTo>
                    <a:lnTo>
                      <a:pt x="534" y="471"/>
                    </a:lnTo>
                    <a:lnTo>
                      <a:pt x="528" y="466"/>
                    </a:lnTo>
                    <a:lnTo>
                      <a:pt x="536" y="458"/>
                    </a:lnTo>
                    <a:lnTo>
                      <a:pt x="532" y="451"/>
                    </a:lnTo>
                    <a:lnTo>
                      <a:pt x="540" y="449"/>
                    </a:lnTo>
                    <a:lnTo>
                      <a:pt x="538" y="441"/>
                    </a:lnTo>
                    <a:lnTo>
                      <a:pt x="536" y="434"/>
                    </a:lnTo>
                    <a:lnTo>
                      <a:pt x="540" y="426"/>
                    </a:lnTo>
                    <a:lnTo>
                      <a:pt x="541" y="434"/>
                    </a:lnTo>
                    <a:lnTo>
                      <a:pt x="541" y="440"/>
                    </a:lnTo>
                    <a:lnTo>
                      <a:pt x="547" y="434"/>
                    </a:lnTo>
                    <a:lnTo>
                      <a:pt x="549" y="424"/>
                    </a:lnTo>
                    <a:lnTo>
                      <a:pt x="557" y="423"/>
                    </a:lnTo>
                    <a:lnTo>
                      <a:pt x="564" y="424"/>
                    </a:lnTo>
                    <a:lnTo>
                      <a:pt x="568" y="415"/>
                    </a:lnTo>
                    <a:lnTo>
                      <a:pt x="564" y="408"/>
                    </a:lnTo>
                    <a:lnTo>
                      <a:pt x="570" y="402"/>
                    </a:lnTo>
                    <a:lnTo>
                      <a:pt x="568" y="393"/>
                    </a:lnTo>
                    <a:lnTo>
                      <a:pt x="570" y="385"/>
                    </a:lnTo>
                    <a:lnTo>
                      <a:pt x="568" y="379"/>
                    </a:lnTo>
                    <a:lnTo>
                      <a:pt x="558" y="374"/>
                    </a:lnTo>
                    <a:lnTo>
                      <a:pt x="553" y="377"/>
                    </a:lnTo>
                    <a:lnTo>
                      <a:pt x="541" y="364"/>
                    </a:lnTo>
                    <a:lnTo>
                      <a:pt x="532" y="349"/>
                    </a:lnTo>
                    <a:lnTo>
                      <a:pt x="538" y="342"/>
                    </a:lnTo>
                    <a:lnTo>
                      <a:pt x="540" y="334"/>
                    </a:lnTo>
                    <a:lnTo>
                      <a:pt x="530" y="321"/>
                    </a:lnTo>
                    <a:lnTo>
                      <a:pt x="530" y="306"/>
                    </a:lnTo>
                    <a:lnTo>
                      <a:pt x="523" y="304"/>
                    </a:lnTo>
                    <a:lnTo>
                      <a:pt x="515" y="299"/>
                    </a:lnTo>
                    <a:lnTo>
                      <a:pt x="511" y="293"/>
                    </a:lnTo>
                    <a:lnTo>
                      <a:pt x="500" y="285"/>
                    </a:lnTo>
                    <a:lnTo>
                      <a:pt x="493" y="287"/>
                    </a:lnTo>
                    <a:lnTo>
                      <a:pt x="491" y="280"/>
                    </a:lnTo>
                    <a:lnTo>
                      <a:pt x="487" y="280"/>
                    </a:lnTo>
                    <a:lnTo>
                      <a:pt x="466" y="265"/>
                    </a:lnTo>
                    <a:lnTo>
                      <a:pt x="453" y="252"/>
                    </a:lnTo>
                    <a:lnTo>
                      <a:pt x="453" y="246"/>
                    </a:lnTo>
                    <a:lnTo>
                      <a:pt x="453" y="238"/>
                    </a:lnTo>
                    <a:lnTo>
                      <a:pt x="457" y="231"/>
                    </a:lnTo>
                    <a:lnTo>
                      <a:pt x="461" y="220"/>
                    </a:lnTo>
                    <a:lnTo>
                      <a:pt x="466" y="208"/>
                    </a:lnTo>
                    <a:lnTo>
                      <a:pt x="464" y="197"/>
                    </a:lnTo>
                    <a:lnTo>
                      <a:pt x="470" y="188"/>
                    </a:lnTo>
                    <a:lnTo>
                      <a:pt x="470" y="186"/>
                    </a:lnTo>
                    <a:lnTo>
                      <a:pt x="457" y="176"/>
                    </a:lnTo>
                    <a:lnTo>
                      <a:pt x="449" y="176"/>
                    </a:lnTo>
                    <a:lnTo>
                      <a:pt x="442" y="173"/>
                    </a:lnTo>
                    <a:lnTo>
                      <a:pt x="440" y="174"/>
                    </a:lnTo>
                    <a:lnTo>
                      <a:pt x="436" y="180"/>
                    </a:lnTo>
                    <a:lnTo>
                      <a:pt x="429" y="182"/>
                    </a:lnTo>
                    <a:lnTo>
                      <a:pt x="423" y="176"/>
                    </a:lnTo>
                    <a:lnTo>
                      <a:pt x="416" y="146"/>
                    </a:lnTo>
                    <a:lnTo>
                      <a:pt x="412" y="139"/>
                    </a:lnTo>
                    <a:lnTo>
                      <a:pt x="404" y="133"/>
                    </a:lnTo>
                    <a:lnTo>
                      <a:pt x="387" y="124"/>
                    </a:lnTo>
                    <a:lnTo>
                      <a:pt x="385" y="116"/>
                    </a:lnTo>
                    <a:lnTo>
                      <a:pt x="378" y="112"/>
                    </a:lnTo>
                    <a:lnTo>
                      <a:pt x="370" y="105"/>
                    </a:lnTo>
                    <a:lnTo>
                      <a:pt x="361" y="97"/>
                    </a:lnTo>
                    <a:lnTo>
                      <a:pt x="359" y="92"/>
                    </a:lnTo>
                    <a:lnTo>
                      <a:pt x="355" y="84"/>
                    </a:lnTo>
                    <a:lnTo>
                      <a:pt x="352" y="69"/>
                    </a:lnTo>
                    <a:lnTo>
                      <a:pt x="350" y="67"/>
                    </a:lnTo>
                    <a:lnTo>
                      <a:pt x="346" y="52"/>
                    </a:lnTo>
                    <a:lnTo>
                      <a:pt x="346" y="39"/>
                    </a:lnTo>
                    <a:lnTo>
                      <a:pt x="348" y="32"/>
                    </a:lnTo>
                    <a:lnTo>
                      <a:pt x="352" y="26"/>
                    </a:lnTo>
                    <a:lnTo>
                      <a:pt x="348" y="24"/>
                    </a:lnTo>
                    <a:lnTo>
                      <a:pt x="342" y="17"/>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32" name="Freeform 70">
                <a:extLst>
                  <a:ext uri="{FF2B5EF4-FFF2-40B4-BE49-F238E27FC236}">
                    <a16:creationId xmlns:a16="http://schemas.microsoft.com/office/drawing/2014/main" id="{C49043E7-66AC-A346-8D54-00BE7412D423}"/>
                  </a:ext>
                </a:extLst>
              </p:cNvPr>
              <p:cNvSpPr/>
              <p:nvPr/>
            </p:nvSpPr>
            <p:spPr bwMode="auto">
              <a:xfrm>
                <a:off x="5009429" y="3307349"/>
                <a:ext cx="614362" cy="514505"/>
              </a:xfrm>
              <a:custGeom>
                <a:avLst/>
                <a:gdLst>
                  <a:gd name="T0" fmla="*/ 391 w 427"/>
                  <a:gd name="T1" fmla="*/ 150 h 394"/>
                  <a:gd name="T2" fmla="*/ 399 w 427"/>
                  <a:gd name="T3" fmla="*/ 146 h 394"/>
                  <a:gd name="T4" fmla="*/ 395 w 427"/>
                  <a:gd name="T5" fmla="*/ 120 h 394"/>
                  <a:gd name="T6" fmla="*/ 391 w 427"/>
                  <a:gd name="T7" fmla="*/ 114 h 394"/>
                  <a:gd name="T8" fmla="*/ 401 w 427"/>
                  <a:gd name="T9" fmla="*/ 116 h 394"/>
                  <a:gd name="T10" fmla="*/ 399 w 427"/>
                  <a:gd name="T11" fmla="*/ 103 h 394"/>
                  <a:gd name="T12" fmla="*/ 407 w 427"/>
                  <a:gd name="T13" fmla="*/ 97 h 394"/>
                  <a:gd name="T14" fmla="*/ 407 w 427"/>
                  <a:gd name="T15" fmla="*/ 86 h 394"/>
                  <a:gd name="T16" fmla="*/ 410 w 427"/>
                  <a:gd name="T17" fmla="*/ 80 h 394"/>
                  <a:gd name="T18" fmla="*/ 423 w 427"/>
                  <a:gd name="T19" fmla="*/ 71 h 394"/>
                  <a:gd name="T20" fmla="*/ 427 w 427"/>
                  <a:gd name="T21" fmla="*/ 62 h 394"/>
                  <a:gd name="T22" fmla="*/ 423 w 427"/>
                  <a:gd name="T23" fmla="*/ 52 h 394"/>
                  <a:gd name="T24" fmla="*/ 369 w 427"/>
                  <a:gd name="T25" fmla="*/ 50 h 394"/>
                  <a:gd name="T26" fmla="*/ 378 w 427"/>
                  <a:gd name="T27" fmla="*/ 35 h 394"/>
                  <a:gd name="T28" fmla="*/ 391 w 427"/>
                  <a:gd name="T29" fmla="*/ 24 h 394"/>
                  <a:gd name="T30" fmla="*/ 390 w 427"/>
                  <a:gd name="T31" fmla="*/ 11 h 394"/>
                  <a:gd name="T32" fmla="*/ 376 w 427"/>
                  <a:gd name="T33" fmla="*/ 0 h 394"/>
                  <a:gd name="T34" fmla="*/ 85 w 427"/>
                  <a:gd name="T35" fmla="*/ 17 h 394"/>
                  <a:gd name="T36" fmla="*/ 16 w 427"/>
                  <a:gd name="T37" fmla="*/ 109 h 394"/>
                  <a:gd name="T38" fmla="*/ 21 w 427"/>
                  <a:gd name="T39" fmla="*/ 327 h 394"/>
                  <a:gd name="T40" fmla="*/ 23 w 427"/>
                  <a:gd name="T41" fmla="*/ 332 h 394"/>
                  <a:gd name="T42" fmla="*/ 38 w 427"/>
                  <a:gd name="T43" fmla="*/ 332 h 394"/>
                  <a:gd name="T44" fmla="*/ 61 w 427"/>
                  <a:gd name="T45" fmla="*/ 394 h 394"/>
                  <a:gd name="T46" fmla="*/ 318 w 427"/>
                  <a:gd name="T47" fmla="*/ 383 h 394"/>
                  <a:gd name="T48" fmla="*/ 316 w 427"/>
                  <a:gd name="T49" fmla="*/ 368 h 394"/>
                  <a:gd name="T50" fmla="*/ 324 w 427"/>
                  <a:gd name="T51" fmla="*/ 366 h 394"/>
                  <a:gd name="T52" fmla="*/ 320 w 427"/>
                  <a:gd name="T53" fmla="*/ 353 h 394"/>
                  <a:gd name="T54" fmla="*/ 320 w 427"/>
                  <a:gd name="T55" fmla="*/ 340 h 394"/>
                  <a:gd name="T56" fmla="*/ 313 w 427"/>
                  <a:gd name="T57" fmla="*/ 338 h 394"/>
                  <a:gd name="T58" fmla="*/ 314 w 427"/>
                  <a:gd name="T59" fmla="*/ 329 h 394"/>
                  <a:gd name="T60" fmla="*/ 313 w 427"/>
                  <a:gd name="T61" fmla="*/ 329 h 394"/>
                  <a:gd name="T62" fmla="*/ 314 w 427"/>
                  <a:gd name="T63" fmla="*/ 317 h 394"/>
                  <a:gd name="T64" fmla="*/ 314 w 427"/>
                  <a:gd name="T65" fmla="*/ 306 h 394"/>
                  <a:gd name="T66" fmla="*/ 322 w 427"/>
                  <a:gd name="T67" fmla="*/ 306 h 394"/>
                  <a:gd name="T68" fmla="*/ 314 w 427"/>
                  <a:gd name="T69" fmla="*/ 299 h 394"/>
                  <a:gd name="T70" fmla="*/ 324 w 427"/>
                  <a:gd name="T71" fmla="*/ 295 h 394"/>
                  <a:gd name="T72" fmla="*/ 324 w 427"/>
                  <a:gd name="T73" fmla="*/ 280 h 394"/>
                  <a:gd name="T74" fmla="*/ 337 w 427"/>
                  <a:gd name="T75" fmla="*/ 270 h 394"/>
                  <a:gd name="T76" fmla="*/ 333 w 427"/>
                  <a:gd name="T77" fmla="*/ 255 h 394"/>
                  <a:gd name="T78" fmla="*/ 331 w 427"/>
                  <a:gd name="T79" fmla="*/ 250 h 394"/>
                  <a:gd name="T80" fmla="*/ 339 w 427"/>
                  <a:gd name="T81" fmla="*/ 248 h 394"/>
                  <a:gd name="T82" fmla="*/ 344 w 427"/>
                  <a:gd name="T83" fmla="*/ 233 h 394"/>
                  <a:gd name="T84" fmla="*/ 356 w 427"/>
                  <a:gd name="T85" fmla="*/ 231 h 394"/>
                  <a:gd name="T86" fmla="*/ 360 w 427"/>
                  <a:gd name="T87" fmla="*/ 220 h 394"/>
                  <a:gd name="T88" fmla="*/ 360 w 427"/>
                  <a:gd name="T89" fmla="*/ 206 h 394"/>
                  <a:gd name="T90" fmla="*/ 361 w 427"/>
                  <a:gd name="T91" fmla="*/ 203 h 394"/>
                  <a:gd name="T92" fmla="*/ 361 w 427"/>
                  <a:gd name="T93" fmla="*/ 195 h 394"/>
                  <a:gd name="T94" fmla="*/ 363 w 427"/>
                  <a:gd name="T95" fmla="*/ 193 h 394"/>
                  <a:gd name="T96" fmla="*/ 367 w 427"/>
                  <a:gd name="T97" fmla="*/ 178 h 394"/>
                  <a:gd name="T98" fmla="*/ 378 w 427"/>
                  <a:gd name="T99" fmla="*/ 178 h 394"/>
                  <a:gd name="T100" fmla="*/ 382 w 427"/>
                  <a:gd name="T101" fmla="*/ 165 h 394"/>
                  <a:gd name="T102" fmla="*/ 380 w 427"/>
                  <a:gd name="T103" fmla="*/ 16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7" h="394">
                    <a:moveTo>
                      <a:pt x="388" y="158"/>
                    </a:moveTo>
                    <a:lnTo>
                      <a:pt x="391" y="150"/>
                    </a:lnTo>
                    <a:lnTo>
                      <a:pt x="397" y="148"/>
                    </a:lnTo>
                    <a:lnTo>
                      <a:pt x="399" y="146"/>
                    </a:lnTo>
                    <a:lnTo>
                      <a:pt x="395" y="127"/>
                    </a:lnTo>
                    <a:lnTo>
                      <a:pt x="395" y="120"/>
                    </a:lnTo>
                    <a:lnTo>
                      <a:pt x="390" y="122"/>
                    </a:lnTo>
                    <a:lnTo>
                      <a:pt x="391" y="114"/>
                    </a:lnTo>
                    <a:lnTo>
                      <a:pt x="397" y="112"/>
                    </a:lnTo>
                    <a:lnTo>
                      <a:pt x="401" y="116"/>
                    </a:lnTo>
                    <a:lnTo>
                      <a:pt x="403" y="111"/>
                    </a:lnTo>
                    <a:lnTo>
                      <a:pt x="399" y="103"/>
                    </a:lnTo>
                    <a:lnTo>
                      <a:pt x="403" y="101"/>
                    </a:lnTo>
                    <a:lnTo>
                      <a:pt x="407" y="97"/>
                    </a:lnTo>
                    <a:lnTo>
                      <a:pt x="412" y="92"/>
                    </a:lnTo>
                    <a:lnTo>
                      <a:pt x="407" y="86"/>
                    </a:lnTo>
                    <a:lnTo>
                      <a:pt x="407" y="84"/>
                    </a:lnTo>
                    <a:lnTo>
                      <a:pt x="410" y="80"/>
                    </a:lnTo>
                    <a:lnTo>
                      <a:pt x="416" y="77"/>
                    </a:lnTo>
                    <a:lnTo>
                      <a:pt x="423" y="71"/>
                    </a:lnTo>
                    <a:lnTo>
                      <a:pt x="420" y="65"/>
                    </a:lnTo>
                    <a:lnTo>
                      <a:pt x="427" y="62"/>
                    </a:lnTo>
                    <a:lnTo>
                      <a:pt x="425" y="56"/>
                    </a:lnTo>
                    <a:lnTo>
                      <a:pt x="423" y="52"/>
                    </a:lnTo>
                    <a:lnTo>
                      <a:pt x="373" y="56"/>
                    </a:lnTo>
                    <a:lnTo>
                      <a:pt x="369" y="50"/>
                    </a:lnTo>
                    <a:lnTo>
                      <a:pt x="373" y="43"/>
                    </a:lnTo>
                    <a:lnTo>
                      <a:pt x="378" y="35"/>
                    </a:lnTo>
                    <a:lnTo>
                      <a:pt x="386" y="32"/>
                    </a:lnTo>
                    <a:lnTo>
                      <a:pt x="391" y="24"/>
                    </a:lnTo>
                    <a:lnTo>
                      <a:pt x="391" y="18"/>
                    </a:lnTo>
                    <a:lnTo>
                      <a:pt x="390" y="11"/>
                    </a:lnTo>
                    <a:lnTo>
                      <a:pt x="384" y="5"/>
                    </a:lnTo>
                    <a:lnTo>
                      <a:pt x="376" y="0"/>
                    </a:lnTo>
                    <a:lnTo>
                      <a:pt x="222" y="11"/>
                    </a:lnTo>
                    <a:lnTo>
                      <a:pt x="85" y="17"/>
                    </a:lnTo>
                    <a:lnTo>
                      <a:pt x="0" y="18"/>
                    </a:lnTo>
                    <a:lnTo>
                      <a:pt x="16" y="109"/>
                    </a:lnTo>
                    <a:lnTo>
                      <a:pt x="19" y="139"/>
                    </a:lnTo>
                    <a:lnTo>
                      <a:pt x="21" y="327"/>
                    </a:lnTo>
                    <a:lnTo>
                      <a:pt x="23" y="329"/>
                    </a:lnTo>
                    <a:lnTo>
                      <a:pt x="23" y="332"/>
                    </a:lnTo>
                    <a:lnTo>
                      <a:pt x="31" y="336"/>
                    </a:lnTo>
                    <a:lnTo>
                      <a:pt x="38" y="332"/>
                    </a:lnTo>
                    <a:lnTo>
                      <a:pt x="59" y="336"/>
                    </a:lnTo>
                    <a:lnTo>
                      <a:pt x="61" y="394"/>
                    </a:lnTo>
                    <a:lnTo>
                      <a:pt x="172" y="391"/>
                    </a:lnTo>
                    <a:lnTo>
                      <a:pt x="318" y="383"/>
                    </a:lnTo>
                    <a:lnTo>
                      <a:pt x="318" y="374"/>
                    </a:lnTo>
                    <a:lnTo>
                      <a:pt x="316" y="368"/>
                    </a:lnTo>
                    <a:lnTo>
                      <a:pt x="324" y="368"/>
                    </a:lnTo>
                    <a:lnTo>
                      <a:pt x="324" y="366"/>
                    </a:lnTo>
                    <a:lnTo>
                      <a:pt x="322" y="355"/>
                    </a:lnTo>
                    <a:lnTo>
                      <a:pt x="320" y="353"/>
                    </a:lnTo>
                    <a:lnTo>
                      <a:pt x="318" y="346"/>
                    </a:lnTo>
                    <a:lnTo>
                      <a:pt x="320" y="340"/>
                    </a:lnTo>
                    <a:lnTo>
                      <a:pt x="320" y="340"/>
                    </a:lnTo>
                    <a:lnTo>
                      <a:pt x="313" y="338"/>
                    </a:lnTo>
                    <a:lnTo>
                      <a:pt x="320" y="334"/>
                    </a:lnTo>
                    <a:lnTo>
                      <a:pt x="314" y="329"/>
                    </a:lnTo>
                    <a:lnTo>
                      <a:pt x="309" y="334"/>
                    </a:lnTo>
                    <a:lnTo>
                      <a:pt x="313" y="329"/>
                    </a:lnTo>
                    <a:lnTo>
                      <a:pt x="309" y="321"/>
                    </a:lnTo>
                    <a:lnTo>
                      <a:pt x="314" y="317"/>
                    </a:lnTo>
                    <a:lnTo>
                      <a:pt x="309" y="310"/>
                    </a:lnTo>
                    <a:lnTo>
                      <a:pt x="314" y="306"/>
                    </a:lnTo>
                    <a:lnTo>
                      <a:pt x="316" y="310"/>
                    </a:lnTo>
                    <a:lnTo>
                      <a:pt x="322" y="306"/>
                    </a:lnTo>
                    <a:lnTo>
                      <a:pt x="314" y="302"/>
                    </a:lnTo>
                    <a:lnTo>
                      <a:pt x="314" y="299"/>
                    </a:lnTo>
                    <a:lnTo>
                      <a:pt x="322" y="299"/>
                    </a:lnTo>
                    <a:lnTo>
                      <a:pt x="324" y="295"/>
                    </a:lnTo>
                    <a:lnTo>
                      <a:pt x="322" y="287"/>
                    </a:lnTo>
                    <a:lnTo>
                      <a:pt x="324" y="280"/>
                    </a:lnTo>
                    <a:lnTo>
                      <a:pt x="320" y="276"/>
                    </a:lnTo>
                    <a:lnTo>
                      <a:pt x="337" y="270"/>
                    </a:lnTo>
                    <a:lnTo>
                      <a:pt x="333" y="263"/>
                    </a:lnTo>
                    <a:lnTo>
                      <a:pt x="333" y="255"/>
                    </a:lnTo>
                    <a:lnTo>
                      <a:pt x="335" y="253"/>
                    </a:lnTo>
                    <a:lnTo>
                      <a:pt x="331" y="250"/>
                    </a:lnTo>
                    <a:lnTo>
                      <a:pt x="339" y="252"/>
                    </a:lnTo>
                    <a:lnTo>
                      <a:pt x="339" y="248"/>
                    </a:lnTo>
                    <a:lnTo>
                      <a:pt x="346" y="240"/>
                    </a:lnTo>
                    <a:lnTo>
                      <a:pt x="344" y="233"/>
                    </a:lnTo>
                    <a:lnTo>
                      <a:pt x="352" y="233"/>
                    </a:lnTo>
                    <a:lnTo>
                      <a:pt x="356" y="231"/>
                    </a:lnTo>
                    <a:lnTo>
                      <a:pt x="361" y="225"/>
                    </a:lnTo>
                    <a:lnTo>
                      <a:pt x="360" y="220"/>
                    </a:lnTo>
                    <a:lnTo>
                      <a:pt x="363" y="210"/>
                    </a:lnTo>
                    <a:lnTo>
                      <a:pt x="360" y="206"/>
                    </a:lnTo>
                    <a:lnTo>
                      <a:pt x="360" y="197"/>
                    </a:lnTo>
                    <a:lnTo>
                      <a:pt x="361" y="203"/>
                    </a:lnTo>
                    <a:lnTo>
                      <a:pt x="369" y="201"/>
                    </a:lnTo>
                    <a:lnTo>
                      <a:pt x="361" y="195"/>
                    </a:lnTo>
                    <a:lnTo>
                      <a:pt x="361" y="186"/>
                    </a:lnTo>
                    <a:lnTo>
                      <a:pt x="363" y="193"/>
                    </a:lnTo>
                    <a:lnTo>
                      <a:pt x="369" y="193"/>
                    </a:lnTo>
                    <a:lnTo>
                      <a:pt x="367" y="178"/>
                    </a:lnTo>
                    <a:lnTo>
                      <a:pt x="371" y="182"/>
                    </a:lnTo>
                    <a:lnTo>
                      <a:pt x="378" y="178"/>
                    </a:lnTo>
                    <a:lnTo>
                      <a:pt x="384" y="173"/>
                    </a:lnTo>
                    <a:lnTo>
                      <a:pt x="382" y="165"/>
                    </a:lnTo>
                    <a:lnTo>
                      <a:pt x="380" y="163"/>
                    </a:lnTo>
                    <a:lnTo>
                      <a:pt x="380" y="161"/>
                    </a:lnTo>
                    <a:lnTo>
                      <a:pt x="388" y="158"/>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grpSp>
            <p:nvGrpSpPr>
              <p:cNvPr id="433" name="Group 432">
                <a:extLst>
                  <a:ext uri="{FF2B5EF4-FFF2-40B4-BE49-F238E27FC236}">
                    <a16:creationId xmlns:a16="http://schemas.microsoft.com/office/drawing/2014/main" id="{ADA2C3BE-A0F7-E246-9DBE-FECF42ABBEFF}"/>
                  </a:ext>
                </a:extLst>
              </p:cNvPr>
              <p:cNvGrpSpPr/>
              <p:nvPr/>
            </p:nvGrpSpPr>
            <p:grpSpPr>
              <a:xfrm>
                <a:off x="5097195" y="3807489"/>
                <a:ext cx="694933" cy="557597"/>
                <a:chOff x="3389116" y="3081761"/>
                <a:chExt cx="464013" cy="372361"/>
              </a:xfrm>
              <a:solidFill>
                <a:schemeClr val="bg1">
                  <a:lumMod val="75000"/>
                </a:schemeClr>
              </a:solidFill>
            </p:grpSpPr>
            <p:sp>
              <p:nvSpPr>
                <p:cNvPr id="579" name="Freeform 45">
                  <a:extLst>
                    <a:ext uri="{FF2B5EF4-FFF2-40B4-BE49-F238E27FC236}">
                      <a16:creationId xmlns:a16="http://schemas.microsoft.com/office/drawing/2014/main" id="{F4C12697-BE84-3640-8257-F9E568EB3721}"/>
                    </a:ext>
                  </a:extLst>
                </p:cNvPr>
                <p:cNvSpPr/>
                <p:nvPr/>
              </p:nvSpPr>
              <p:spPr bwMode="auto">
                <a:xfrm>
                  <a:off x="3580293" y="3401800"/>
                  <a:ext cx="28821" cy="13081"/>
                </a:xfrm>
                <a:custGeom>
                  <a:avLst/>
                  <a:gdLst>
                    <a:gd name="T0" fmla="*/ 19 w 30"/>
                    <a:gd name="T1" fmla="*/ 15 h 15"/>
                    <a:gd name="T2" fmla="*/ 26 w 30"/>
                    <a:gd name="T3" fmla="*/ 13 h 15"/>
                    <a:gd name="T4" fmla="*/ 30 w 30"/>
                    <a:gd name="T5" fmla="*/ 7 h 15"/>
                    <a:gd name="T6" fmla="*/ 30 w 30"/>
                    <a:gd name="T7" fmla="*/ 7 h 15"/>
                    <a:gd name="T8" fmla="*/ 28 w 30"/>
                    <a:gd name="T9" fmla="*/ 5 h 15"/>
                    <a:gd name="T10" fmla="*/ 15 w 30"/>
                    <a:gd name="T11" fmla="*/ 0 h 15"/>
                    <a:gd name="T12" fmla="*/ 0 w 30"/>
                    <a:gd name="T13" fmla="*/ 4 h 15"/>
                    <a:gd name="T14" fmla="*/ 4 w 30"/>
                    <a:gd name="T15" fmla="*/ 9 h 15"/>
                    <a:gd name="T16" fmla="*/ 11 w 30"/>
                    <a:gd name="T17" fmla="*/ 11 h 15"/>
                    <a:gd name="T18" fmla="*/ 19 w 30"/>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5">
                      <a:moveTo>
                        <a:pt x="19" y="15"/>
                      </a:moveTo>
                      <a:lnTo>
                        <a:pt x="26" y="13"/>
                      </a:lnTo>
                      <a:lnTo>
                        <a:pt x="30" y="7"/>
                      </a:lnTo>
                      <a:lnTo>
                        <a:pt x="30" y="7"/>
                      </a:lnTo>
                      <a:lnTo>
                        <a:pt x="28" y="5"/>
                      </a:lnTo>
                      <a:lnTo>
                        <a:pt x="15" y="0"/>
                      </a:lnTo>
                      <a:lnTo>
                        <a:pt x="0" y="4"/>
                      </a:lnTo>
                      <a:lnTo>
                        <a:pt x="4" y="9"/>
                      </a:lnTo>
                      <a:lnTo>
                        <a:pt x="11" y="11"/>
                      </a:lnTo>
                      <a:lnTo>
                        <a:pt x="19" y="15"/>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80" name="Freeform 46">
                  <a:extLst>
                    <a:ext uri="{FF2B5EF4-FFF2-40B4-BE49-F238E27FC236}">
                      <a16:creationId xmlns:a16="http://schemas.microsoft.com/office/drawing/2014/main" id="{7B78F424-C90E-F64A-8978-05CF2D9E9081}"/>
                    </a:ext>
                  </a:extLst>
                </p:cNvPr>
                <p:cNvSpPr/>
                <p:nvPr/>
              </p:nvSpPr>
              <p:spPr bwMode="auto">
                <a:xfrm>
                  <a:off x="3580293" y="3401800"/>
                  <a:ext cx="28821" cy="13081"/>
                </a:xfrm>
                <a:custGeom>
                  <a:avLst/>
                  <a:gdLst>
                    <a:gd name="T0" fmla="*/ 19 w 30"/>
                    <a:gd name="T1" fmla="*/ 15 h 15"/>
                    <a:gd name="T2" fmla="*/ 26 w 30"/>
                    <a:gd name="T3" fmla="*/ 13 h 15"/>
                    <a:gd name="T4" fmla="*/ 30 w 30"/>
                    <a:gd name="T5" fmla="*/ 7 h 15"/>
                    <a:gd name="T6" fmla="*/ 30 w 30"/>
                    <a:gd name="T7" fmla="*/ 7 h 15"/>
                    <a:gd name="T8" fmla="*/ 28 w 30"/>
                    <a:gd name="T9" fmla="*/ 5 h 15"/>
                    <a:gd name="T10" fmla="*/ 15 w 30"/>
                    <a:gd name="T11" fmla="*/ 0 h 15"/>
                    <a:gd name="T12" fmla="*/ 0 w 30"/>
                    <a:gd name="T13" fmla="*/ 4 h 15"/>
                    <a:gd name="T14" fmla="*/ 4 w 30"/>
                    <a:gd name="T15" fmla="*/ 9 h 15"/>
                    <a:gd name="T16" fmla="*/ 11 w 30"/>
                    <a:gd name="T17" fmla="*/ 11 h 15"/>
                    <a:gd name="T18" fmla="*/ 19 w 30"/>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5">
                      <a:moveTo>
                        <a:pt x="19" y="15"/>
                      </a:moveTo>
                      <a:lnTo>
                        <a:pt x="26" y="13"/>
                      </a:lnTo>
                      <a:lnTo>
                        <a:pt x="30" y="7"/>
                      </a:lnTo>
                      <a:lnTo>
                        <a:pt x="30" y="7"/>
                      </a:lnTo>
                      <a:lnTo>
                        <a:pt x="28" y="5"/>
                      </a:lnTo>
                      <a:lnTo>
                        <a:pt x="15" y="0"/>
                      </a:lnTo>
                      <a:lnTo>
                        <a:pt x="0" y="4"/>
                      </a:lnTo>
                      <a:lnTo>
                        <a:pt x="4" y="9"/>
                      </a:lnTo>
                      <a:lnTo>
                        <a:pt x="11" y="11"/>
                      </a:lnTo>
                      <a:lnTo>
                        <a:pt x="19" y="15"/>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81" name="Freeform 47">
                  <a:extLst>
                    <a:ext uri="{FF2B5EF4-FFF2-40B4-BE49-F238E27FC236}">
                      <a16:creationId xmlns:a16="http://schemas.microsoft.com/office/drawing/2014/main" id="{83EDE1A7-0B48-294E-AFA4-55943CDC52C0}"/>
                    </a:ext>
                  </a:extLst>
                </p:cNvPr>
                <p:cNvSpPr/>
                <p:nvPr/>
              </p:nvSpPr>
              <p:spPr bwMode="auto">
                <a:xfrm>
                  <a:off x="3646581" y="3422728"/>
                  <a:ext cx="14410" cy="13081"/>
                </a:xfrm>
                <a:custGeom>
                  <a:avLst/>
                  <a:gdLst>
                    <a:gd name="T0" fmla="*/ 14 w 15"/>
                    <a:gd name="T1" fmla="*/ 15 h 15"/>
                    <a:gd name="T2" fmla="*/ 15 w 15"/>
                    <a:gd name="T3" fmla="*/ 13 h 15"/>
                    <a:gd name="T4" fmla="*/ 14 w 15"/>
                    <a:gd name="T5" fmla="*/ 8 h 15"/>
                    <a:gd name="T6" fmla="*/ 8 w 15"/>
                    <a:gd name="T7" fmla="*/ 0 h 15"/>
                    <a:gd name="T8" fmla="*/ 2 w 15"/>
                    <a:gd name="T9" fmla="*/ 8 h 15"/>
                    <a:gd name="T10" fmla="*/ 0 w 15"/>
                    <a:gd name="T11" fmla="*/ 10 h 15"/>
                    <a:gd name="T12" fmla="*/ 8 w 15"/>
                    <a:gd name="T13" fmla="*/ 15 h 15"/>
                    <a:gd name="T14" fmla="*/ 14 w 15"/>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14" y="15"/>
                      </a:moveTo>
                      <a:lnTo>
                        <a:pt x="15" y="13"/>
                      </a:lnTo>
                      <a:lnTo>
                        <a:pt x="14" y="8"/>
                      </a:lnTo>
                      <a:lnTo>
                        <a:pt x="8" y="0"/>
                      </a:lnTo>
                      <a:lnTo>
                        <a:pt x="2" y="8"/>
                      </a:lnTo>
                      <a:lnTo>
                        <a:pt x="0" y="10"/>
                      </a:lnTo>
                      <a:lnTo>
                        <a:pt x="8" y="15"/>
                      </a:lnTo>
                      <a:lnTo>
                        <a:pt x="14" y="15"/>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82" name="Freeform 48">
                  <a:extLst>
                    <a:ext uri="{FF2B5EF4-FFF2-40B4-BE49-F238E27FC236}">
                      <a16:creationId xmlns:a16="http://schemas.microsoft.com/office/drawing/2014/main" id="{5C9A8644-04BC-C54C-B25D-5C8564827742}"/>
                    </a:ext>
                  </a:extLst>
                </p:cNvPr>
                <p:cNvSpPr/>
                <p:nvPr/>
              </p:nvSpPr>
              <p:spPr bwMode="auto">
                <a:xfrm>
                  <a:off x="3646581" y="3422728"/>
                  <a:ext cx="14410" cy="13081"/>
                </a:xfrm>
                <a:custGeom>
                  <a:avLst/>
                  <a:gdLst>
                    <a:gd name="T0" fmla="*/ 14 w 15"/>
                    <a:gd name="T1" fmla="*/ 15 h 15"/>
                    <a:gd name="T2" fmla="*/ 15 w 15"/>
                    <a:gd name="T3" fmla="*/ 13 h 15"/>
                    <a:gd name="T4" fmla="*/ 14 w 15"/>
                    <a:gd name="T5" fmla="*/ 8 h 15"/>
                    <a:gd name="T6" fmla="*/ 8 w 15"/>
                    <a:gd name="T7" fmla="*/ 0 h 15"/>
                    <a:gd name="T8" fmla="*/ 2 w 15"/>
                    <a:gd name="T9" fmla="*/ 8 h 15"/>
                    <a:gd name="T10" fmla="*/ 0 w 15"/>
                    <a:gd name="T11" fmla="*/ 10 h 15"/>
                    <a:gd name="T12" fmla="*/ 8 w 15"/>
                    <a:gd name="T13" fmla="*/ 15 h 15"/>
                    <a:gd name="T14" fmla="*/ 14 w 15"/>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14" y="15"/>
                      </a:moveTo>
                      <a:lnTo>
                        <a:pt x="15" y="13"/>
                      </a:lnTo>
                      <a:lnTo>
                        <a:pt x="14" y="8"/>
                      </a:lnTo>
                      <a:lnTo>
                        <a:pt x="8" y="0"/>
                      </a:lnTo>
                      <a:lnTo>
                        <a:pt x="2" y="8"/>
                      </a:lnTo>
                      <a:lnTo>
                        <a:pt x="0" y="10"/>
                      </a:lnTo>
                      <a:lnTo>
                        <a:pt x="8" y="15"/>
                      </a:lnTo>
                      <a:lnTo>
                        <a:pt x="14" y="15"/>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83" name="Freeform 71">
                  <a:extLst>
                    <a:ext uri="{FF2B5EF4-FFF2-40B4-BE49-F238E27FC236}">
                      <a16:creationId xmlns:a16="http://schemas.microsoft.com/office/drawing/2014/main" id="{F61608A4-88C6-D844-A1E9-DA47E53CEDE9}"/>
                    </a:ext>
                  </a:extLst>
                </p:cNvPr>
                <p:cNvSpPr/>
                <p:nvPr/>
              </p:nvSpPr>
              <p:spPr bwMode="auto">
                <a:xfrm>
                  <a:off x="3389116" y="3081761"/>
                  <a:ext cx="464013" cy="372361"/>
                </a:xfrm>
                <a:custGeom>
                  <a:avLst/>
                  <a:gdLst>
                    <a:gd name="T0" fmla="*/ 411 w 483"/>
                    <a:gd name="T1" fmla="*/ 263 h 427"/>
                    <a:gd name="T2" fmla="*/ 402 w 483"/>
                    <a:gd name="T3" fmla="*/ 216 h 427"/>
                    <a:gd name="T4" fmla="*/ 233 w 483"/>
                    <a:gd name="T5" fmla="*/ 213 h 427"/>
                    <a:gd name="T6" fmla="*/ 236 w 483"/>
                    <a:gd name="T7" fmla="*/ 183 h 427"/>
                    <a:gd name="T8" fmla="*/ 244 w 483"/>
                    <a:gd name="T9" fmla="*/ 154 h 427"/>
                    <a:gd name="T10" fmla="*/ 248 w 483"/>
                    <a:gd name="T11" fmla="*/ 132 h 427"/>
                    <a:gd name="T12" fmla="*/ 265 w 483"/>
                    <a:gd name="T13" fmla="*/ 102 h 427"/>
                    <a:gd name="T14" fmla="*/ 263 w 483"/>
                    <a:gd name="T15" fmla="*/ 90 h 427"/>
                    <a:gd name="T16" fmla="*/ 285 w 483"/>
                    <a:gd name="T17" fmla="*/ 73 h 427"/>
                    <a:gd name="T18" fmla="*/ 267 w 483"/>
                    <a:gd name="T19" fmla="*/ 55 h 427"/>
                    <a:gd name="T20" fmla="*/ 263 w 483"/>
                    <a:gd name="T21" fmla="*/ 43 h 427"/>
                    <a:gd name="T22" fmla="*/ 265 w 483"/>
                    <a:gd name="T23" fmla="*/ 13 h 427"/>
                    <a:gd name="T24" fmla="*/ 257 w 483"/>
                    <a:gd name="T25" fmla="*/ 0 h 427"/>
                    <a:gd name="T26" fmla="*/ 20 w 483"/>
                    <a:gd name="T27" fmla="*/ 137 h 427"/>
                    <a:gd name="T28" fmla="*/ 35 w 483"/>
                    <a:gd name="T29" fmla="*/ 179 h 427"/>
                    <a:gd name="T30" fmla="*/ 52 w 483"/>
                    <a:gd name="T31" fmla="*/ 213 h 427"/>
                    <a:gd name="T32" fmla="*/ 52 w 483"/>
                    <a:gd name="T33" fmla="*/ 246 h 427"/>
                    <a:gd name="T34" fmla="*/ 41 w 483"/>
                    <a:gd name="T35" fmla="*/ 288 h 427"/>
                    <a:gd name="T36" fmla="*/ 33 w 483"/>
                    <a:gd name="T37" fmla="*/ 335 h 427"/>
                    <a:gd name="T38" fmla="*/ 28 w 483"/>
                    <a:gd name="T39" fmla="*/ 354 h 427"/>
                    <a:gd name="T40" fmla="*/ 75 w 483"/>
                    <a:gd name="T41" fmla="*/ 354 h 427"/>
                    <a:gd name="T42" fmla="*/ 84 w 483"/>
                    <a:gd name="T43" fmla="*/ 340 h 427"/>
                    <a:gd name="T44" fmla="*/ 90 w 483"/>
                    <a:gd name="T45" fmla="*/ 357 h 427"/>
                    <a:gd name="T46" fmla="*/ 171 w 483"/>
                    <a:gd name="T47" fmla="*/ 378 h 427"/>
                    <a:gd name="T48" fmla="*/ 184 w 483"/>
                    <a:gd name="T49" fmla="*/ 357 h 427"/>
                    <a:gd name="T50" fmla="*/ 214 w 483"/>
                    <a:gd name="T51" fmla="*/ 354 h 427"/>
                    <a:gd name="T52" fmla="*/ 242 w 483"/>
                    <a:gd name="T53" fmla="*/ 365 h 427"/>
                    <a:gd name="T54" fmla="*/ 272 w 483"/>
                    <a:gd name="T55" fmla="*/ 371 h 427"/>
                    <a:gd name="T56" fmla="*/ 276 w 483"/>
                    <a:gd name="T57" fmla="*/ 387 h 427"/>
                    <a:gd name="T58" fmla="*/ 297 w 483"/>
                    <a:gd name="T59" fmla="*/ 406 h 427"/>
                    <a:gd name="T60" fmla="*/ 332 w 483"/>
                    <a:gd name="T61" fmla="*/ 412 h 427"/>
                    <a:gd name="T62" fmla="*/ 351 w 483"/>
                    <a:gd name="T63" fmla="*/ 391 h 427"/>
                    <a:gd name="T64" fmla="*/ 370 w 483"/>
                    <a:gd name="T65" fmla="*/ 416 h 427"/>
                    <a:gd name="T66" fmla="*/ 389 w 483"/>
                    <a:gd name="T67" fmla="*/ 391 h 427"/>
                    <a:gd name="T68" fmla="*/ 396 w 483"/>
                    <a:gd name="T69" fmla="*/ 374 h 427"/>
                    <a:gd name="T70" fmla="*/ 415 w 483"/>
                    <a:gd name="T71" fmla="*/ 387 h 427"/>
                    <a:gd name="T72" fmla="*/ 443 w 483"/>
                    <a:gd name="T73" fmla="*/ 399 h 427"/>
                    <a:gd name="T74" fmla="*/ 455 w 483"/>
                    <a:gd name="T75" fmla="*/ 414 h 427"/>
                    <a:gd name="T76" fmla="*/ 473 w 483"/>
                    <a:gd name="T77" fmla="*/ 418 h 427"/>
                    <a:gd name="T78" fmla="*/ 483 w 483"/>
                    <a:gd name="T79" fmla="*/ 395 h 427"/>
                    <a:gd name="T80" fmla="*/ 447 w 483"/>
                    <a:gd name="T81" fmla="*/ 378 h 427"/>
                    <a:gd name="T82" fmla="*/ 417 w 483"/>
                    <a:gd name="T83" fmla="*/ 357 h 427"/>
                    <a:gd name="T84" fmla="*/ 430 w 483"/>
                    <a:gd name="T85" fmla="*/ 348 h 427"/>
                    <a:gd name="T86" fmla="*/ 445 w 483"/>
                    <a:gd name="T87" fmla="*/ 331 h 427"/>
                    <a:gd name="T88" fmla="*/ 426 w 483"/>
                    <a:gd name="T89" fmla="*/ 312 h 427"/>
                    <a:gd name="T90" fmla="*/ 406 w 483"/>
                    <a:gd name="T91" fmla="*/ 322 h 427"/>
                    <a:gd name="T92" fmla="*/ 417 w 483"/>
                    <a:gd name="T93" fmla="*/ 299 h 427"/>
                    <a:gd name="T94" fmla="*/ 391 w 483"/>
                    <a:gd name="T95" fmla="*/ 307 h 427"/>
                    <a:gd name="T96" fmla="*/ 346 w 483"/>
                    <a:gd name="T97" fmla="*/ 299 h 427"/>
                    <a:gd name="T98" fmla="*/ 383 w 483"/>
                    <a:gd name="T99" fmla="*/ 282 h 427"/>
                    <a:gd name="T100" fmla="*/ 411 w 483"/>
                    <a:gd name="T101" fmla="*/ 295 h 427"/>
                    <a:gd name="T102" fmla="*/ 424 w 483"/>
                    <a:gd name="T103" fmla="*/ 292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2" h="427">
                      <a:moveTo>
                        <a:pt x="421" y="288"/>
                      </a:moveTo>
                      <a:lnTo>
                        <a:pt x="417" y="282"/>
                      </a:lnTo>
                      <a:lnTo>
                        <a:pt x="417" y="278"/>
                      </a:lnTo>
                      <a:lnTo>
                        <a:pt x="413" y="271"/>
                      </a:lnTo>
                      <a:lnTo>
                        <a:pt x="411" y="263"/>
                      </a:lnTo>
                      <a:lnTo>
                        <a:pt x="402" y="256"/>
                      </a:lnTo>
                      <a:lnTo>
                        <a:pt x="398" y="248"/>
                      </a:lnTo>
                      <a:lnTo>
                        <a:pt x="394" y="241"/>
                      </a:lnTo>
                      <a:lnTo>
                        <a:pt x="398" y="230"/>
                      </a:lnTo>
                      <a:lnTo>
                        <a:pt x="402" y="216"/>
                      </a:lnTo>
                      <a:lnTo>
                        <a:pt x="404" y="209"/>
                      </a:lnTo>
                      <a:lnTo>
                        <a:pt x="402" y="207"/>
                      </a:lnTo>
                      <a:lnTo>
                        <a:pt x="317" y="214"/>
                      </a:lnTo>
                      <a:lnTo>
                        <a:pt x="227" y="218"/>
                      </a:lnTo>
                      <a:lnTo>
                        <a:pt x="233" y="213"/>
                      </a:lnTo>
                      <a:lnTo>
                        <a:pt x="229" y="205"/>
                      </a:lnTo>
                      <a:lnTo>
                        <a:pt x="229" y="198"/>
                      </a:lnTo>
                      <a:lnTo>
                        <a:pt x="225" y="190"/>
                      </a:lnTo>
                      <a:lnTo>
                        <a:pt x="235" y="188"/>
                      </a:lnTo>
                      <a:lnTo>
                        <a:pt x="236" y="183"/>
                      </a:lnTo>
                      <a:lnTo>
                        <a:pt x="231" y="177"/>
                      </a:lnTo>
                      <a:lnTo>
                        <a:pt x="238" y="177"/>
                      </a:lnTo>
                      <a:lnTo>
                        <a:pt x="236" y="162"/>
                      </a:lnTo>
                      <a:lnTo>
                        <a:pt x="242" y="156"/>
                      </a:lnTo>
                      <a:lnTo>
                        <a:pt x="244" y="154"/>
                      </a:lnTo>
                      <a:lnTo>
                        <a:pt x="236" y="154"/>
                      </a:lnTo>
                      <a:lnTo>
                        <a:pt x="244" y="149"/>
                      </a:lnTo>
                      <a:lnTo>
                        <a:pt x="246" y="143"/>
                      </a:lnTo>
                      <a:lnTo>
                        <a:pt x="252" y="136"/>
                      </a:lnTo>
                      <a:lnTo>
                        <a:pt x="248" y="132"/>
                      </a:lnTo>
                      <a:lnTo>
                        <a:pt x="250" y="126"/>
                      </a:lnTo>
                      <a:lnTo>
                        <a:pt x="255" y="122"/>
                      </a:lnTo>
                      <a:lnTo>
                        <a:pt x="272" y="105"/>
                      </a:lnTo>
                      <a:lnTo>
                        <a:pt x="272" y="104"/>
                      </a:lnTo>
                      <a:lnTo>
                        <a:pt x="265" y="102"/>
                      </a:lnTo>
                      <a:lnTo>
                        <a:pt x="272" y="102"/>
                      </a:lnTo>
                      <a:lnTo>
                        <a:pt x="272" y="98"/>
                      </a:lnTo>
                      <a:lnTo>
                        <a:pt x="278" y="90"/>
                      </a:lnTo>
                      <a:lnTo>
                        <a:pt x="270" y="92"/>
                      </a:lnTo>
                      <a:lnTo>
                        <a:pt x="263" y="90"/>
                      </a:lnTo>
                      <a:lnTo>
                        <a:pt x="267" y="85"/>
                      </a:lnTo>
                      <a:lnTo>
                        <a:pt x="274" y="81"/>
                      </a:lnTo>
                      <a:lnTo>
                        <a:pt x="280" y="75"/>
                      </a:lnTo>
                      <a:lnTo>
                        <a:pt x="285" y="75"/>
                      </a:lnTo>
                      <a:lnTo>
                        <a:pt x="285" y="73"/>
                      </a:lnTo>
                      <a:lnTo>
                        <a:pt x="285" y="72"/>
                      </a:lnTo>
                      <a:lnTo>
                        <a:pt x="278" y="70"/>
                      </a:lnTo>
                      <a:lnTo>
                        <a:pt x="276" y="64"/>
                      </a:lnTo>
                      <a:lnTo>
                        <a:pt x="270" y="60"/>
                      </a:lnTo>
                      <a:lnTo>
                        <a:pt x="267" y="55"/>
                      </a:lnTo>
                      <a:lnTo>
                        <a:pt x="267" y="53"/>
                      </a:lnTo>
                      <a:lnTo>
                        <a:pt x="274" y="55"/>
                      </a:lnTo>
                      <a:lnTo>
                        <a:pt x="268" y="47"/>
                      </a:lnTo>
                      <a:lnTo>
                        <a:pt x="274" y="42"/>
                      </a:lnTo>
                      <a:lnTo>
                        <a:pt x="263" y="43"/>
                      </a:lnTo>
                      <a:lnTo>
                        <a:pt x="261" y="40"/>
                      </a:lnTo>
                      <a:lnTo>
                        <a:pt x="268" y="30"/>
                      </a:lnTo>
                      <a:lnTo>
                        <a:pt x="261" y="26"/>
                      </a:lnTo>
                      <a:lnTo>
                        <a:pt x="259" y="19"/>
                      </a:lnTo>
                      <a:lnTo>
                        <a:pt x="265" y="13"/>
                      </a:lnTo>
                      <a:lnTo>
                        <a:pt x="265" y="6"/>
                      </a:lnTo>
                      <a:lnTo>
                        <a:pt x="259" y="6"/>
                      </a:lnTo>
                      <a:lnTo>
                        <a:pt x="253" y="10"/>
                      </a:lnTo>
                      <a:lnTo>
                        <a:pt x="253" y="4"/>
                      </a:lnTo>
                      <a:lnTo>
                        <a:pt x="257" y="0"/>
                      </a:lnTo>
                      <a:lnTo>
                        <a:pt x="111" y="8"/>
                      </a:lnTo>
                      <a:lnTo>
                        <a:pt x="0" y="11"/>
                      </a:lnTo>
                      <a:lnTo>
                        <a:pt x="3" y="120"/>
                      </a:lnTo>
                      <a:lnTo>
                        <a:pt x="17" y="132"/>
                      </a:lnTo>
                      <a:lnTo>
                        <a:pt x="20" y="137"/>
                      </a:lnTo>
                      <a:lnTo>
                        <a:pt x="26" y="152"/>
                      </a:lnTo>
                      <a:lnTo>
                        <a:pt x="24" y="162"/>
                      </a:lnTo>
                      <a:lnTo>
                        <a:pt x="30" y="169"/>
                      </a:lnTo>
                      <a:lnTo>
                        <a:pt x="33" y="177"/>
                      </a:lnTo>
                      <a:lnTo>
                        <a:pt x="35" y="179"/>
                      </a:lnTo>
                      <a:lnTo>
                        <a:pt x="39" y="184"/>
                      </a:lnTo>
                      <a:lnTo>
                        <a:pt x="39" y="192"/>
                      </a:lnTo>
                      <a:lnTo>
                        <a:pt x="50" y="205"/>
                      </a:lnTo>
                      <a:lnTo>
                        <a:pt x="52" y="207"/>
                      </a:lnTo>
                      <a:lnTo>
                        <a:pt x="52" y="213"/>
                      </a:lnTo>
                      <a:lnTo>
                        <a:pt x="54" y="220"/>
                      </a:lnTo>
                      <a:lnTo>
                        <a:pt x="50" y="226"/>
                      </a:lnTo>
                      <a:lnTo>
                        <a:pt x="54" y="231"/>
                      </a:lnTo>
                      <a:lnTo>
                        <a:pt x="50" y="239"/>
                      </a:lnTo>
                      <a:lnTo>
                        <a:pt x="52" y="246"/>
                      </a:lnTo>
                      <a:lnTo>
                        <a:pt x="49" y="252"/>
                      </a:lnTo>
                      <a:lnTo>
                        <a:pt x="47" y="260"/>
                      </a:lnTo>
                      <a:lnTo>
                        <a:pt x="41" y="267"/>
                      </a:lnTo>
                      <a:lnTo>
                        <a:pt x="39" y="275"/>
                      </a:lnTo>
                      <a:lnTo>
                        <a:pt x="41" y="288"/>
                      </a:lnTo>
                      <a:lnTo>
                        <a:pt x="35" y="295"/>
                      </a:lnTo>
                      <a:lnTo>
                        <a:pt x="39" y="303"/>
                      </a:lnTo>
                      <a:lnTo>
                        <a:pt x="43" y="320"/>
                      </a:lnTo>
                      <a:lnTo>
                        <a:pt x="41" y="327"/>
                      </a:lnTo>
                      <a:lnTo>
                        <a:pt x="33" y="335"/>
                      </a:lnTo>
                      <a:lnTo>
                        <a:pt x="33" y="335"/>
                      </a:lnTo>
                      <a:lnTo>
                        <a:pt x="33" y="335"/>
                      </a:lnTo>
                      <a:lnTo>
                        <a:pt x="35" y="342"/>
                      </a:lnTo>
                      <a:lnTo>
                        <a:pt x="33" y="350"/>
                      </a:lnTo>
                      <a:lnTo>
                        <a:pt x="28" y="354"/>
                      </a:lnTo>
                      <a:lnTo>
                        <a:pt x="26" y="361"/>
                      </a:lnTo>
                      <a:lnTo>
                        <a:pt x="33" y="367"/>
                      </a:lnTo>
                      <a:lnTo>
                        <a:pt x="39" y="361"/>
                      </a:lnTo>
                      <a:lnTo>
                        <a:pt x="73" y="357"/>
                      </a:lnTo>
                      <a:lnTo>
                        <a:pt x="75" y="354"/>
                      </a:lnTo>
                      <a:lnTo>
                        <a:pt x="67" y="350"/>
                      </a:lnTo>
                      <a:lnTo>
                        <a:pt x="75" y="344"/>
                      </a:lnTo>
                      <a:lnTo>
                        <a:pt x="77" y="327"/>
                      </a:lnTo>
                      <a:lnTo>
                        <a:pt x="82" y="333"/>
                      </a:lnTo>
                      <a:lnTo>
                        <a:pt x="84" y="340"/>
                      </a:lnTo>
                      <a:lnTo>
                        <a:pt x="84" y="346"/>
                      </a:lnTo>
                      <a:lnTo>
                        <a:pt x="79" y="350"/>
                      </a:lnTo>
                      <a:lnTo>
                        <a:pt x="77" y="354"/>
                      </a:lnTo>
                      <a:lnTo>
                        <a:pt x="82" y="355"/>
                      </a:lnTo>
                      <a:lnTo>
                        <a:pt x="90" y="357"/>
                      </a:lnTo>
                      <a:lnTo>
                        <a:pt x="103" y="359"/>
                      </a:lnTo>
                      <a:lnTo>
                        <a:pt x="118" y="365"/>
                      </a:lnTo>
                      <a:lnTo>
                        <a:pt x="126" y="369"/>
                      </a:lnTo>
                      <a:lnTo>
                        <a:pt x="137" y="374"/>
                      </a:lnTo>
                      <a:lnTo>
                        <a:pt x="171" y="378"/>
                      </a:lnTo>
                      <a:lnTo>
                        <a:pt x="178" y="378"/>
                      </a:lnTo>
                      <a:lnTo>
                        <a:pt x="188" y="372"/>
                      </a:lnTo>
                      <a:lnTo>
                        <a:pt x="195" y="372"/>
                      </a:lnTo>
                      <a:lnTo>
                        <a:pt x="189" y="363"/>
                      </a:lnTo>
                      <a:lnTo>
                        <a:pt x="184" y="357"/>
                      </a:lnTo>
                      <a:lnTo>
                        <a:pt x="191" y="355"/>
                      </a:lnTo>
                      <a:lnTo>
                        <a:pt x="193" y="354"/>
                      </a:lnTo>
                      <a:lnTo>
                        <a:pt x="201" y="350"/>
                      </a:lnTo>
                      <a:lnTo>
                        <a:pt x="214" y="346"/>
                      </a:lnTo>
                      <a:lnTo>
                        <a:pt x="214" y="354"/>
                      </a:lnTo>
                      <a:lnTo>
                        <a:pt x="214" y="357"/>
                      </a:lnTo>
                      <a:lnTo>
                        <a:pt x="220" y="355"/>
                      </a:lnTo>
                      <a:lnTo>
                        <a:pt x="235" y="354"/>
                      </a:lnTo>
                      <a:lnTo>
                        <a:pt x="236" y="361"/>
                      </a:lnTo>
                      <a:lnTo>
                        <a:pt x="242" y="365"/>
                      </a:lnTo>
                      <a:lnTo>
                        <a:pt x="246" y="374"/>
                      </a:lnTo>
                      <a:lnTo>
                        <a:pt x="253" y="374"/>
                      </a:lnTo>
                      <a:lnTo>
                        <a:pt x="267" y="378"/>
                      </a:lnTo>
                      <a:lnTo>
                        <a:pt x="270" y="372"/>
                      </a:lnTo>
                      <a:lnTo>
                        <a:pt x="272" y="371"/>
                      </a:lnTo>
                      <a:lnTo>
                        <a:pt x="272" y="367"/>
                      </a:lnTo>
                      <a:lnTo>
                        <a:pt x="274" y="372"/>
                      </a:lnTo>
                      <a:lnTo>
                        <a:pt x="272" y="374"/>
                      </a:lnTo>
                      <a:lnTo>
                        <a:pt x="272" y="380"/>
                      </a:lnTo>
                      <a:lnTo>
                        <a:pt x="276" y="387"/>
                      </a:lnTo>
                      <a:lnTo>
                        <a:pt x="283" y="391"/>
                      </a:lnTo>
                      <a:lnTo>
                        <a:pt x="287" y="399"/>
                      </a:lnTo>
                      <a:lnTo>
                        <a:pt x="285" y="406"/>
                      </a:lnTo>
                      <a:lnTo>
                        <a:pt x="289" y="410"/>
                      </a:lnTo>
                      <a:lnTo>
                        <a:pt x="297" y="406"/>
                      </a:lnTo>
                      <a:lnTo>
                        <a:pt x="310" y="416"/>
                      </a:lnTo>
                      <a:lnTo>
                        <a:pt x="317" y="412"/>
                      </a:lnTo>
                      <a:lnTo>
                        <a:pt x="319" y="412"/>
                      </a:lnTo>
                      <a:lnTo>
                        <a:pt x="327" y="416"/>
                      </a:lnTo>
                      <a:lnTo>
                        <a:pt x="332" y="412"/>
                      </a:lnTo>
                      <a:lnTo>
                        <a:pt x="332" y="402"/>
                      </a:lnTo>
                      <a:lnTo>
                        <a:pt x="334" y="395"/>
                      </a:lnTo>
                      <a:lnTo>
                        <a:pt x="342" y="395"/>
                      </a:lnTo>
                      <a:lnTo>
                        <a:pt x="347" y="393"/>
                      </a:lnTo>
                      <a:lnTo>
                        <a:pt x="351" y="391"/>
                      </a:lnTo>
                      <a:lnTo>
                        <a:pt x="355" y="399"/>
                      </a:lnTo>
                      <a:lnTo>
                        <a:pt x="361" y="395"/>
                      </a:lnTo>
                      <a:lnTo>
                        <a:pt x="368" y="399"/>
                      </a:lnTo>
                      <a:lnTo>
                        <a:pt x="368" y="408"/>
                      </a:lnTo>
                      <a:lnTo>
                        <a:pt x="370" y="416"/>
                      </a:lnTo>
                      <a:lnTo>
                        <a:pt x="377" y="412"/>
                      </a:lnTo>
                      <a:lnTo>
                        <a:pt x="383" y="406"/>
                      </a:lnTo>
                      <a:lnTo>
                        <a:pt x="387" y="401"/>
                      </a:lnTo>
                      <a:lnTo>
                        <a:pt x="381" y="393"/>
                      </a:lnTo>
                      <a:lnTo>
                        <a:pt x="389" y="391"/>
                      </a:lnTo>
                      <a:lnTo>
                        <a:pt x="387" y="378"/>
                      </a:lnTo>
                      <a:lnTo>
                        <a:pt x="372" y="371"/>
                      </a:lnTo>
                      <a:lnTo>
                        <a:pt x="372" y="365"/>
                      </a:lnTo>
                      <a:lnTo>
                        <a:pt x="372" y="363"/>
                      </a:lnTo>
                      <a:lnTo>
                        <a:pt x="396" y="374"/>
                      </a:lnTo>
                      <a:lnTo>
                        <a:pt x="404" y="374"/>
                      </a:lnTo>
                      <a:lnTo>
                        <a:pt x="409" y="378"/>
                      </a:lnTo>
                      <a:lnTo>
                        <a:pt x="413" y="380"/>
                      </a:lnTo>
                      <a:lnTo>
                        <a:pt x="409" y="387"/>
                      </a:lnTo>
                      <a:lnTo>
                        <a:pt x="415" y="387"/>
                      </a:lnTo>
                      <a:lnTo>
                        <a:pt x="423" y="386"/>
                      </a:lnTo>
                      <a:lnTo>
                        <a:pt x="426" y="393"/>
                      </a:lnTo>
                      <a:lnTo>
                        <a:pt x="436" y="395"/>
                      </a:lnTo>
                      <a:lnTo>
                        <a:pt x="441" y="393"/>
                      </a:lnTo>
                      <a:lnTo>
                        <a:pt x="443" y="399"/>
                      </a:lnTo>
                      <a:lnTo>
                        <a:pt x="449" y="406"/>
                      </a:lnTo>
                      <a:lnTo>
                        <a:pt x="455" y="408"/>
                      </a:lnTo>
                      <a:lnTo>
                        <a:pt x="456" y="399"/>
                      </a:lnTo>
                      <a:lnTo>
                        <a:pt x="458" y="406"/>
                      </a:lnTo>
                      <a:lnTo>
                        <a:pt x="455" y="414"/>
                      </a:lnTo>
                      <a:lnTo>
                        <a:pt x="449" y="427"/>
                      </a:lnTo>
                      <a:lnTo>
                        <a:pt x="456" y="421"/>
                      </a:lnTo>
                      <a:lnTo>
                        <a:pt x="458" y="414"/>
                      </a:lnTo>
                      <a:lnTo>
                        <a:pt x="464" y="406"/>
                      </a:lnTo>
                      <a:lnTo>
                        <a:pt x="473" y="418"/>
                      </a:lnTo>
                      <a:lnTo>
                        <a:pt x="473" y="412"/>
                      </a:lnTo>
                      <a:lnTo>
                        <a:pt x="477" y="404"/>
                      </a:lnTo>
                      <a:lnTo>
                        <a:pt x="477" y="401"/>
                      </a:lnTo>
                      <a:lnTo>
                        <a:pt x="483" y="399"/>
                      </a:lnTo>
                      <a:lnTo>
                        <a:pt x="483" y="395"/>
                      </a:lnTo>
                      <a:lnTo>
                        <a:pt x="475" y="393"/>
                      </a:lnTo>
                      <a:lnTo>
                        <a:pt x="473" y="387"/>
                      </a:lnTo>
                      <a:lnTo>
                        <a:pt x="468" y="384"/>
                      </a:lnTo>
                      <a:lnTo>
                        <a:pt x="453" y="382"/>
                      </a:lnTo>
                      <a:lnTo>
                        <a:pt x="447" y="378"/>
                      </a:lnTo>
                      <a:lnTo>
                        <a:pt x="438" y="378"/>
                      </a:lnTo>
                      <a:lnTo>
                        <a:pt x="434" y="371"/>
                      </a:lnTo>
                      <a:lnTo>
                        <a:pt x="426" y="367"/>
                      </a:lnTo>
                      <a:lnTo>
                        <a:pt x="419" y="365"/>
                      </a:lnTo>
                      <a:lnTo>
                        <a:pt x="417" y="357"/>
                      </a:lnTo>
                      <a:lnTo>
                        <a:pt x="423" y="355"/>
                      </a:lnTo>
                      <a:lnTo>
                        <a:pt x="421" y="352"/>
                      </a:lnTo>
                      <a:lnTo>
                        <a:pt x="428" y="350"/>
                      </a:lnTo>
                      <a:lnTo>
                        <a:pt x="436" y="354"/>
                      </a:lnTo>
                      <a:lnTo>
                        <a:pt x="430" y="348"/>
                      </a:lnTo>
                      <a:lnTo>
                        <a:pt x="426" y="340"/>
                      </a:lnTo>
                      <a:lnTo>
                        <a:pt x="434" y="335"/>
                      </a:lnTo>
                      <a:lnTo>
                        <a:pt x="441" y="335"/>
                      </a:lnTo>
                      <a:lnTo>
                        <a:pt x="443" y="337"/>
                      </a:lnTo>
                      <a:lnTo>
                        <a:pt x="445" y="331"/>
                      </a:lnTo>
                      <a:lnTo>
                        <a:pt x="445" y="324"/>
                      </a:lnTo>
                      <a:lnTo>
                        <a:pt x="440" y="320"/>
                      </a:lnTo>
                      <a:lnTo>
                        <a:pt x="438" y="312"/>
                      </a:lnTo>
                      <a:lnTo>
                        <a:pt x="436" y="307"/>
                      </a:lnTo>
                      <a:lnTo>
                        <a:pt x="426" y="312"/>
                      </a:lnTo>
                      <a:lnTo>
                        <a:pt x="424" y="320"/>
                      </a:lnTo>
                      <a:lnTo>
                        <a:pt x="423" y="327"/>
                      </a:lnTo>
                      <a:lnTo>
                        <a:pt x="415" y="327"/>
                      </a:lnTo>
                      <a:lnTo>
                        <a:pt x="413" y="320"/>
                      </a:lnTo>
                      <a:lnTo>
                        <a:pt x="406" y="322"/>
                      </a:lnTo>
                      <a:lnTo>
                        <a:pt x="400" y="318"/>
                      </a:lnTo>
                      <a:lnTo>
                        <a:pt x="400" y="316"/>
                      </a:lnTo>
                      <a:lnTo>
                        <a:pt x="415" y="307"/>
                      </a:lnTo>
                      <a:lnTo>
                        <a:pt x="417" y="299"/>
                      </a:lnTo>
                      <a:lnTo>
                        <a:pt x="417" y="299"/>
                      </a:lnTo>
                      <a:lnTo>
                        <a:pt x="409" y="303"/>
                      </a:lnTo>
                      <a:lnTo>
                        <a:pt x="409" y="297"/>
                      </a:lnTo>
                      <a:lnTo>
                        <a:pt x="404" y="303"/>
                      </a:lnTo>
                      <a:lnTo>
                        <a:pt x="398" y="299"/>
                      </a:lnTo>
                      <a:lnTo>
                        <a:pt x="391" y="307"/>
                      </a:lnTo>
                      <a:lnTo>
                        <a:pt x="385" y="308"/>
                      </a:lnTo>
                      <a:lnTo>
                        <a:pt x="364" y="310"/>
                      </a:lnTo>
                      <a:lnTo>
                        <a:pt x="355" y="310"/>
                      </a:lnTo>
                      <a:lnTo>
                        <a:pt x="346" y="307"/>
                      </a:lnTo>
                      <a:lnTo>
                        <a:pt x="346" y="299"/>
                      </a:lnTo>
                      <a:lnTo>
                        <a:pt x="351" y="293"/>
                      </a:lnTo>
                      <a:lnTo>
                        <a:pt x="361" y="278"/>
                      </a:lnTo>
                      <a:lnTo>
                        <a:pt x="366" y="277"/>
                      </a:lnTo>
                      <a:lnTo>
                        <a:pt x="376" y="278"/>
                      </a:lnTo>
                      <a:lnTo>
                        <a:pt x="383" y="282"/>
                      </a:lnTo>
                      <a:lnTo>
                        <a:pt x="391" y="288"/>
                      </a:lnTo>
                      <a:lnTo>
                        <a:pt x="396" y="288"/>
                      </a:lnTo>
                      <a:lnTo>
                        <a:pt x="402" y="292"/>
                      </a:lnTo>
                      <a:lnTo>
                        <a:pt x="404" y="290"/>
                      </a:lnTo>
                      <a:lnTo>
                        <a:pt x="411" y="295"/>
                      </a:lnTo>
                      <a:lnTo>
                        <a:pt x="417" y="295"/>
                      </a:lnTo>
                      <a:lnTo>
                        <a:pt x="421" y="295"/>
                      </a:lnTo>
                      <a:lnTo>
                        <a:pt x="421" y="297"/>
                      </a:lnTo>
                      <a:lnTo>
                        <a:pt x="428" y="293"/>
                      </a:lnTo>
                      <a:lnTo>
                        <a:pt x="424" y="292"/>
                      </a:lnTo>
                      <a:lnTo>
                        <a:pt x="421" y="288"/>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grpSp>
          <p:sp>
            <p:nvSpPr>
              <p:cNvPr id="434" name="Freeform 72">
                <a:extLst>
                  <a:ext uri="{FF2B5EF4-FFF2-40B4-BE49-F238E27FC236}">
                    <a16:creationId xmlns:a16="http://schemas.microsoft.com/office/drawing/2014/main" id="{66946BC1-4E69-124C-AC5C-7BE113A72E86}"/>
                  </a:ext>
                </a:extLst>
              </p:cNvPr>
              <p:cNvSpPr/>
              <p:nvPr/>
            </p:nvSpPr>
            <p:spPr bwMode="auto">
              <a:xfrm>
                <a:off x="5393584" y="1838268"/>
                <a:ext cx="11511" cy="7835"/>
              </a:xfrm>
              <a:custGeom>
                <a:avLst/>
                <a:gdLst>
                  <a:gd name="T0" fmla="*/ 8 w 8"/>
                  <a:gd name="T1" fmla="*/ 2 h 6"/>
                  <a:gd name="T2" fmla="*/ 8 w 8"/>
                  <a:gd name="T3" fmla="*/ 0 h 6"/>
                  <a:gd name="T4" fmla="*/ 0 w 8"/>
                  <a:gd name="T5" fmla="*/ 6 h 6"/>
                  <a:gd name="T6" fmla="*/ 8 w 8"/>
                  <a:gd name="T7" fmla="*/ 2 h 6"/>
                </a:gdLst>
                <a:ahLst/>
                <a:cxnLst>
                  <a:cxn ang="0">
                    <a:pos x="T0" y="T1"/>
                  </a:cxn>
                  <a:cxn ang="0">
                    <a:pos x="T2" y="T3"/>
                  </a:cxn>
                  <a:cxn ang="0">
                    <a:pos x="T4" y="T5"/>
                  </a:cxn>
                  <a:cxn ang="0">
                    <a:pos x="T6" y="T7"/>
                  </a:cxn>
                </a:cxnLst>
                <a:rect l="0" t="0" r="r" b="b"/>
                <a:pathLst>
                  <a:path w="8" h="6">
                    <a:moveTo>
                      <a:pt x="8" y="2"/>
                    </a:moveTo>
                    <a:lnTo>
                      <a:pt x="8" y="0"/>
                    </a:lnTo>
                    <a:lnTo>
                      <a:pt x="0" y="6"/>
                    </a:lnTo>
                    <a:lnTo>
                      <a:pt x="8" y="2"/>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35" name="Freeform 73">
                <a:extLst>
                  <a:ext uri="{FF2B5EF4-FFF2-40B4-BE49-F238E27FC236}">
                    <a16:creationId xmlns:a16="http://schemas.microsoft.com/office/drawing/2014/main" id="{E7388096-71B7-C74C-91CC-DC75718C2666}"/>
                  </a:ext>
                </a:extLst>
              </p:cNvPr>
              <p:cNvSpPr/>
              <p:nvPr/>
            </p:nvSpPr>
            <p:spPr bwMode="auto">
              <a:xfrm>
                <a:off x="5393584" y="1838268"/>
                <a:ext cx="11511" cy="7835"/>
              </a:xfrm>
              <a:custGeom>
                <a:avLst/>
                <a:gdLst>
                  <a:gd name="T0" fmla="*/ 8 w 8"/>
                  <a:gd name="T1" fmla="*/ 2 h 6"/>
                  <a:gd name="T2" fmla="*/ 8 w 8"/>
                  <a:gd name="T3" fmla="*/ 0 h 6"/>
                  <a:gd name="T4" fmla="*/ 0 w 8"/>
                  <a:gd name="T5" fmla="*/ 6 h 6"/>
                  <a:gd name="T6" fmla="*/ 8 w 8"/>
                  <a:gd name="T7" fmla="*/ 2 h 6"/>
                </a:gdLst>
                <a:ahLst/>
                <a:cxnLst>
                  <a:cxn ang="0">
                    <a:pos x="T0" y="T1"/>
                  </a:cxn>
                  <a:cxn ang="0">
                    <a:pos x="T2" y="T3"/>
                  </a:cxn>
                  <a:cxn ang="0">
                    <a:pos x="T4" y="T5"/>
                  </a:cxn>
                  <a:cxn ang="0">
                    <a:pos x="T6" y="T7"/>
                  </a:cxn>
                </a:cxnLst>
                <a:rect l="0" t="0" r="r" b="b"/>
                <a:pathLst>
                  <a:path w="8" h="6">
                    <a:moveTo>
                      <a:pt x="8" y="2"/>
                    </a:moveTo>
                    <a:lnTo>
                      <a:pt x="8" y="0"/>
                    </a:lnTo>
                    <a:lnTo>
                      <a:pt x="0" y="6"/>
                    </a:lnTo>
                    <a:lnTo>
                      <a:pt x="8" y="2"/>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36" name="Freeform 74">
                <a:extLst>
                  <a:ext uri="{FF2B5EF4-FFF2-40B4-BE49-F238E27FC236}">
                    <a16:creationId xmlns:a16="http://schemas.microsoft.com/office/drawing/2014/main" id="{7EA29BEE-0DD5-E442-B8D2-DC3D93F25446}"/>
                  </a:ext>
                </a:extLst>
              </p:cNvPr>
              <p:cNvSpPr/>
              <p:nvPr/>
            </p:nvSpPr>
            <p:spPr bwMode="auto">
              <a:xfrm>
                <a:off x="5410851" y="1823904"/>
                <a:ext cx="4316" cy="10446"/>
              </a:xfrm>
              <a:custGeom>
                <a:avLst/>
                <a:gdLst>
                  <a:gd name="T0" fmla="*/ 3 w 3"/>
                  <a:gd name="T1" fmla="*/ 0 h 8"/>
                  <a:gd name="T2" fmla="*/ 0 w 3"/>
                  <a:gd name="T3" fmla="*/ 0 h 8"/>
                  <a:gd name="T4" fmla="*/ 2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0" y="0"/>
                    </a:lnTo>
                    <a:lnTo>
                      <a:pt x="2" y="8"/>
                    </a:lnTo>
                    <a:lnTo>
                      <a:pt x="3" y="0"/>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37" name="Freeform 75">
                <a:extLst>
                  <a:ext uri="{FF2B5EF4-FFF2-40B4-BE49-F238E27FC236}">
                    <a16:creationId xmlns:a16="http://schemas.microsoft.com/office/drawing/2014/main" id="{957AA64B-C2FF-8A43-B6AD-D127AE31E2F4}"/>
                  </a:ext>
                </a:extLst>
              </p:cNvPr>
              <p:cNvSpPr/>
              <p:nvPr/>
            </p:nvSpPr>
            <p:spPr bwMode="auto">
              <a:xfrm>
                <a:off x="5410851" y="1823904"/>
                <a:ext cx="4316" cy="10446"/>
              </a:xfrm>
              <a:custGeom>
                <a:avLst/>
                <a:gdLst>
                  <a:gd name="T0" fmla="*/ 3 w 3"/>
                  <a:gd name="T1" fmla="*/ 0 h 8"/>
                  <a:gd name="T2" fmla="*/ 0 w 3"/>
                  <a:gd name="T3" fmla="*/ 0 h 8"/>
                  <a:gd name="T4" fmla="*/ 2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0" y="0"/>
                    </a:lnTo>
                    <a:lnTo>
                      <a:pt x="2" y="8"/>
                    </a:lnTo>
                    <a:lnTo>
                      <a:pt x="3" y="0"/>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38" name="Freeform 76">
                <a:extLst>
                  <a:ext uri="{FF2B5EF4-FFF2-40B4-BE49-F238E27FC236}">
                    <a16:creationId xmlns:a16="http://schemas.microsoft.com/office/drawing/2014/main" id="{6EC5011D-39B6-5346-B550-707636BCCE3D}"/>
                  </a:ext>
                </a:extLst>
              </p:cNvPr>
              <p:cNvSpPr/>
              <p:nvPr/>
            </p:nvSpPr>
            <p:spPr bwMode="auto">
              <a:xfrm>
                <a:off x="5534586" y="1654143"/>
                <a:ext cx="70501" cy="54846"/>
              </a:xfrm>
              <a:custGeom>
                <a:avLst/>
                <a:gdLst>
                  <a:gd name="T0" fmla="*/ 10 w 49"/>
                  <a:gd name="T1" fmla="*/ 38 h 42"/>
                  <a:gd name="T2" fmla="*/ 15 w 49"/>
                  <a:gd name="T3" fmla="*/ 32 h 42"/>
                  <a:gd name="T4" fmla="*/ 19 w 49"/>
                  <a:gd name="T5" fmla="*/ 27 h 42"/>
                  <a:gd name="T6" fmla="*/ 34 w 49"/>
                  <a:gd name="T7" fmla="*/ 21 h 42"/>
                  <a:gd name="T8" fmla="*/ 40 w 49"/>
                  <a:gd name="T9" fmla="*/ 15 h 42"/>
                  <a:gd name="T10" fmla="*/ 43 w 49"/>
                  <a:gd name="T11" fmla="*/ 8 h 42"/>
                  <a:gd name="T12" fmla="*/ 49 w 49"/>
                  <a:gd name="T13" fmla="*/ 2 h 42"/>
                  <a:gd name="T14" fmla="*/ 47 w 49"/>
                  <a:gd name="T15" fmla="*/ 0 h 42"/>
                  <a:gd name="T16" fmla="*/ 40 w 49"/>
                  <a:gd name="T17" fmla="*/ 4 h 42"/>
                  <a:gd name="T18" fmla="*/ 28 w 49"/>
                  <a:gd name="T19" fmla="*/ 14 h 42"/>
                  <a:gd name="T20" fmla="*/ 13 w 49"/>
                  <a:gd name="T21" fmla="*/ 21 h 42"/>
                  <a:gd name="T22" fmla="*/ 0 w 49"/>
                  <a:gd name="T23" fmla="*/ 31 h 42"/>
                  <a:gd name="T24" fmla="*/ 0 w 49"/>
                  <a:gd name="T25" fmla="*/ 34 h 42"/>
                  <a:gd name="T26" fmla="*/ 2 w 49"/>
                  <a:gd name="T27" fmla="*/ 42 h 42"/>
                  <a:gd name="T28" fmla="*/ 10 w 49"/>
                  <a:gd name="T29"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2">
                    <a:moveTo>
                      <a:pt x="10" y="38"/>
                    </a:moveTo>
                    <a:lnTo>
                      <a:pt x="15" y="32"/>
                    </a:lnTo>
                    <a:lnTo>
                      <a:pt x="19" y="27"/>
                    </a:lnTo>
                    <a:lnTo>
                      <a:pt x="34" y="21"/>
                    </a:lnTo>
                    <a:lnTo>
                      <a:pt x="40" y="15"/>
                    </a:lnTo>
                    <a:lnTo>
                      <a:pt x="43" y="8"/>
                    </a:lnTo>
                    <a:lnTo>
                      <a:pt x="49" y="2"/>
                    </a:lnTo>
                    <a:lnTo>
                      <a:pt x="47" y="0"/>
                    </a:lnTo>
                    <a:lnTo>
                      <a:pt x="40" y="4"/>
                    </a:lnTo>
                    <a:lnTo>
                      <a:pt x="28" y="14"/>
                    </a:lnTo>
                    <a:lnTo>
                      <a:pt x="13" y="21"/>
                    </a:lnTo>
                    <a:lnTo>
                      <a:pt x="0" y="31"/>
                    </a:lnTo>
                    <a:lnTo>
                      <a:pt x="0" y="34"/>
                    </a:lnTo>
                    <a:lnTo>
                      <a:pt x="2" y="42"/>
                    </a:lnTo>
                    <a:lnTo>
                      <a:pt x="10" y="38"/>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39" name="Freeform 78">
                <a:extLst>
                  <a:ext uri="{FF2B5EF4-FFF2-40B4-BE49-F238E27FC236}">
                    <a16:creationId xmlns:a16="http://schemas.microsoft.com/office/drawing/2014/main" id="{A21F6623-C0BE-EA41-9B82-332019E92D49}"/>
                  </a:ext>
                </a:extLst>
              </p:cNvPr>
              <p:cNvSpPr/>
              <p:nvPr/>
            </p:nvSpPr>
            <p:spPr bwMode="auto">
              <a:xfrm>
                <a:off x="5605087" y="1745552"/>
                <a:ext cx="89205" cy="71821"/>
              </a:xfrm>
              <a:custGeom>
                <a:avLst/>
                <a:gdLst>
                  <a:gd name="T0" fmla="*/ 2 w 62"/>
                  <a:gd name="T1" fmla="*/ 41 h 55"/>
                  <a:gd name="T2" fmla="*/ 15 w 62"/>
                  <a:gd name="T3" fmla="*/ 41 h 55"/>
                  <a:gd name="T4" fmla="*/ 15 w 62"/>
                  <a:gd name="T5" fmla="*/ 34 h 55"/>
                  <a:gd name="T6" fmla="*/ 15 w 62"/>
                  <a:gd name="T7" fmla="*/ 41 h 55"/>
                  <a:gd name="T8" fmla="*/ 9 w 62"/>
                  <a:gd name="T9" fmla="*/ 49 h 55"/>
                  <a:gd name="T10" fmla="*/ 17 w 62"/>
                  <a:gd name="T11" fmla="*/ 55 h 55"/>
                  <a:gd name="T12" fmla="*/ 26 w 62"/>
                  <a:gd name="T13" fmla="*/ 36 h 55"/>
                  <a:gd name="T14" fmla="*/ 38 w 62"/>
                  <a:gd name="T15" fmla="*/ 23 h 55"/>
                  <a:gd name="T16" fmla="*/ 45 w 62"/>
                  <a:gd name="T17" fmla="*/ 17 h 55"/>
                  <a:gd name="T18" fmla="*/ 47 w 62"/>
                  <a:gd name="T19" fmla="*/ 9 h 55"/>
                  <a:gd name="T20" fmla="*/ 56 w 62"/>
                  <a:gd name="T21" fmla="*/ 9 h 55"/>
                  <a:gd name="T22" fmla="*/ 62 w 62"/>
                  <a:gd name="T23" fmla="*/ 4 h 55"/>
                  <a:gd name="T24" fmla="*/ 56 w 62"/>
                  <a:gd name="T25" fmla="*/ 0 h 55"/>
                  <a:gd name="T26" fmla="*/ 41 w 62"/>
                  <a:gd name="T27" fmla="*/ 0 h 55"/>
                  <a:gd name="T28" fmla="*/ 26 w 62"/>
                  <a:gd name="T29" fmla="*/ 6 h 55"/>
                  <a:gd name="T30" fmla="*/ 13 w 62"/>
                  <a:gd name="T31" fmla="*/ 13 h 55"/>
                  <a:gd name="T32" fmla="*/ 4 w 62"/>
                  <a:gd name="T33" fmla="*/ 28 h 55"/>
                  <a:gd name="T34" fmla="*/ 0 w 62"/>
                  <a:gd name="T35" fmla="*/ 34 h 55"/>
                  <a:gd name="T36" fmla="*/ 2 w 62"/>
                  <a:gd name="T37"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55">
                    <a:moveTo>
                      <a:pt x="2" y="41"/>
                    </a:moveTo>
                    <a:lnTo>
                      <a:pt x="15" y="41"/>
                    </a:lnTo>
                    <a:lnTo>
                      <a:pt x="15" y="34"/>
                    </a:lnTo>
                    <a:lnTo>
                      <a:pt x="15" y="41"/>
                    </a:lnTo>
                    <a:lnTo>
                      <a:pt x="9" y="49"/>
                    </a:lnTo>
                    <a:lnTo>
                      <a:pt x="17" y="55"/>
                    </a:lnTo>
                    <a:lnTo>
                      <a:pt x="26" y="36"/>
                    </a:lnTo>
                    <a:lnTo>
                      <a:pt x="38" y="23"/>
                    </a:lnTo>
                    <a:lnTo>
                      <a:pt x="45" y="17"/>
                    </a:lnTo>
                    <a:lnTo>
                      <a:pt x="47" y="9"/>
                    </a:lnTo>
                    <a:lnTo>
                      <a:pt x="56" y="9"/>
                    </a:lnTo>
                    <a:lnTo>
                      <a:pt x="62" y="4"/>
                    </a:lnTo>
                    <a:lnTo>
                      <a:pt x="56" y="0"/>
                    </a:lnTo>
                    <a:lnTo>
                      <a:pt x="41" y="0"/>
                    </a:lnTo>
                    <a:lnTo>
                      <a:pt x="26" y="6"/>
                    </a:lnTo>
                    <a:lnTo>
                      <a:pt x="13" y="13"/>
                    </a:lnTo>
                    <a:lnTo>
                      <a:pt x="4" y="28"/>
                    </a:lnTo>
                    <a:lnTo>
                      <a:pt x="0" y="34"/>
                    </a:lnTo>
                    <a:lnTo>
                      <a:pt x="2" y="41"/>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40" name="Freeform 80">
                <a:extLst>
                  <a:ext uri="{FF2B5EF4-FFF2-40B4-BE49-F238E27FC236}">
                    <a16:creationId xmlns:a16="http://schemas.microsoft.com/office/drawing/2014/main" id="{7A0C5592-D07F-4E44-810E-81F2687D1F2D}"/>
                  </a:ext>
                </a:extLst>
              </p:cNvPr>
              <p:cNvSpPr/>
              <p:nvPr/>
            </p:nvSpPr>
            <p:spPr bwMode="auto">
              <a:xfrm>
                <a:off x="5161940" y="1838268"/>
                <a:ext cx="612923" cy="624195"/>
              </a:xfrm>
              <a:custGeom>
                <a:avLst/>
                <a:gdLst>
                  <a:gd name="T0" fmla="*/ 41 w 426"/>
                  <a:gd name="T1" fmla="*/ 40 h 478"/>
                  <a:gd name="T2" fmla="*/ 37 w 426"/>
                  <a:gd name="T3" fmla="*/ 109 h 478"/>
                  <a:gd name="T4" fmla="*/ 9 w 426"/>
                  <a:gd name="T5" fmla="*/ 132 h 478"/>
                  <a:gd name="T6" fmla="*/ 0 w 426"/>
                  <a:gd name="T7" fmla="*/ 153 h 478"/>
                  <a:gd name="T8" fmla="*/ 19 w 426"/>
                  <a:gd name="T9" fmla="*/ 173 h 478"/>
                  <a:gd name="T10" fmla="*/ 9 w 426"/>
                  <a:gd name="T11" fmla="*/ 213 h 478"/>
                  <a:gd name="T12" fmla="*/ 9 w 426"/>
                  <a:gd name="T13" fmla="*/ 247 h 478"/>
                  <a:gd name="T14" fmla="*/ 35 w 426"/>
                  <a:gd name="T15" fmla="*/ 264 h 478"/>
                  <a:gd name="T16" fmla="*/ 58 w 426"/>
                  <a:gd name="T17" fmla="*/ 277 h 478"/>
                  <a:gd name="T18" fmla="*/ 86 w 426"/>
                  <a:gd name="T19" fmla="*/ 301 h 478"/>
                  <a:gd name="T20" fmla="*/ 114 w 426"/>
                  <a:gd name="T21" fmla="*/ 320 h 478"/>
                  <a:gd name="T22" fmla="*/ 133 w 426"/>
                  <a:gd name="T23" fmla="*/ 339 h 478"/>
                  <a:gd name="T24" fmla="*/ 137 w 426"/>
                  <a:gd name="T25" fmla="*/ 367 h 478"/>
                  <a:gd name="T26" fmla="*/ 141 w 426"/>
                  <a:gd name="T27" fmla="*/ 382 h 478"/>
                  <a:gd name="T28" fmla="*/ 152 w 426"/>
                  <a:gd name="T29" fmla="*/ 399 h 478"/>
                  <a:gd name="T30" fmla="*/ 150 w 426"/>
                  <a:gd name="T31" fmla="*/ 435 h 478"/>
                  <a:gd name="T32" fmla="*/ 160 w 426"/>
                  <a:gd name="T33" fmla="*/ 457 h 478"/>
                  <a:gd name="T34" fmla="*/ 191 w 426"/>
                  <a:gd name="T35" fmla="*/ 478 h 478"/>
                  <a:gd name="T36" fmla="*/ 415 w 426"/>
                  <a:gd name="T37" fmla="*/ 463 h 478"/>
                  <a:gd name="T38" fmla="*/ 415 w 426"/>
                  <a:gd name="T39" fmla="*/ 435 h 478"/>
                  <a:gd name="T40" fmla="*/ 408 w 426"/>
                  <a:gd name="T41" fmla="*/ 414 h 478"/>
                  <a:gd name="T42" fmla="*/ 400 w 426"/>
                  <a:gd name="T43" fmla="*/ 384 h 478"/>
                  <a:gd name="T44" fmla="*/ 404 w 426"/>
                  <a:gd name="T45" fmla="*/ 350 h 478"/>
                  <a:gd name="T46" fmla="*/ 410 w 426"/>
                  <a:gd name="T47" fmla="*/ 329 h 478"/>
                  <a:gd name="T48" fmla="*/ 410 w 426"/>
                  <a:gd name="T49" fmla="*/ 294 h 478"/>
                  <a:gd name="T50" fmla="*/ 421 w 426"/>
                  <a:gd name="T51" fmla="*/ 277 h 478"/>
                  <a:gd name="T52" fmla="*/ 419 w 426"/>
                  <a:gd name="T53" fmla="*/ 243 h 478"/>
                  <a:gd name="T54" fmla="*/ 425 w 426"/>
                  <a:gd name="T55" fmla="*/ 209 h 478"/>
                  <a:gd name="T56" fmla="*/ 404 w 426"/>
                  <a:gd name="T57" fmla="*/ 211 h 478"/>
                  <a:gd name="T58" fmla="*/ 395 w 426"/>
                  <a:gd name="T59" fmla="*/ 232 h 478"/>
                  <a:gd name="T60" fmla="*/ 378 w 426"/>
                  <a:gd name="T61" fmla="*/ 243 h 478"/>
                  <a:gd name="T62" fmla="*/ 383 w 426"/>
                  <a:gd name="T63" fmla="*/ 213 h 478"/>
                  <a:gd name="T64" fmla="*/ 395 w 426"/>
                  <a:gd name="T65" fmla="*/ 196 h 478"/>
                  <a:gd name="T66" fmla="*/ 404 w 426"/>
                  <a:gd name="T67" fmla="*/ 181 h 478"/>
                  <a:gd name="T68" fmla="*/ 393 w 426"/>
                  <a:gd name="T69" fmla="*/ 173 h 478"/>
                  <a:gd name="T70" fmla="*/ 389 w 426"/>
                  <a:gd name="T71" fmla="*/ 153 h 478"/>
                  <a:gd name="T72" fmla="*/ 383 w 426"/>
                  <a:gd name="T73" fmla="*/ 143 h 478"/>
                  <a:gd name="T74" fmla="*/ 383 w 426"/>
                  <a:gd name="T75" fmla="*/ 121 h 478"/>
                  <a:gd name="T76" fmla="*/ 359 w 426"/>
                  <a:gd name="T77" fmla="*/ 109 h 478"/>
                  <a:gd name="T78" fmla="*/ 332 w 426"/>
                  <a:gd name="T79" fmla="*/ 91 h 478"/>
                  <a:gd name="T80" fmla="*/ 304 w 426"/>
                  <a:gd name="T81" fmla="*/ 89 h 478"/>
                  <a:gd name="T82" fmla="*/ 205 w 426"/>
                  <a:gd name="T83" fmla="*/ 64 h 478"/>
                  <a:gd name="T84" fmla="*/ 184 w 426"/>
                  <a:gd name="T85" fmla="*/ 44 h 478"/>
                  <a:gd name="T86" fmla="*/ 161 w 426"/>
                  <a:gd name="T87" fmla="*/ 36 h 478"/>
                  <a:gd name="T88" fmla="*/ 141 w 426"/>
                  <a:gd name="T89" fmla="*/ 38 h 478"/>
                  <a:gd name="T90" fmla="*/ 144 w 426"/>
                  <a:gd name="T91" fmla="*/ 21 h 478"/>
                  <a:gd name="T92" fmla="*/ 144 w 426"/>
                  <a:gd name="T93" fmla="*/ 0 h 478"/>
                  <a:gd name="T94" fmla="*/ 122 w 426"/>
                  <a:gd name="T95" fmla="*/ 14 h 478"/>
                  <a:gd name="T96" fmla="*/ 73 w 426"/>
                  <a:gd name="T97" fmla="*/ 34 h 478"/>
                  <a:gd name="T98" fmla="*/ 52 w 426"/>
                  <a:gd name="T99" fmla="*/ 29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6" h="478">
                    <a:moveTo>
                      <a:pt x="49" y="32"/>
                    </a:moveTo>
                    <a:lnTo>
                      <a:pt x="47" y="40"/>
                    </a:lnTo>
                    <a:lnTo>
                      <a:pt x="41" y="40"/>
                    </a:lnTo>
                    <a:lnTo>
                      <a:pt x="43" y="94"/>
                    </a:lnTo>
                    <a:lnTo>
                      <a:pt x="41" y="102"/>
                    </a:lnTo>
                    <a:lnTo>
                      <a:pt x="37" y="109"/>
                    </a:lnTo>
                    <a:lnTo>
                      <a:pt x="24" y="115"/>
                    </a:lnTo>
                    <a:lnTo>
                      <a:pt x="11" y="125"/>
                    </a:lnTo>
                    <a:lnTo>
                      <a:pt x="9" y="132"/>
                    </a:lnTo>
                    <a:lnTo>
                      <a:pt x="5" y="140"/>
                    </a:lnTo>
                    <a:lnTo>
                      <a:pt x="0" y="145"/>
                    </a:lnTo>
                    <a:lnTo>
                      <a:pt x="0" y="153"/>
                    </a:lnTo>
                    <a:lnTo>
                      <a:pt x="5" y="160"/>
                    </a:lnTo>
                    <a:lnTo>
                      <a:pt x="11" y="160"/>
                    </a:lnTo>
                    <a:lnTo>
                      <a:pt x="19" y="173"/>
                    </a:lnTo>
                    <a:lnTo>
                      <a:pt x="11" y="192"/>
                    </a:lnTo>
                    <a:lnTo>
                      <a:pt x="13" y="205"/>
                    </a:lnTo>
                    <a:lnTo>
                      <a:pt x="9" y="213"/>
                    </a:lnTo>
                    <a:lnTo>
                      <a:pt x="13" y="228"/>
                    </a:lnTo>
                    <a:lnTo>
                      <a:pt x="13" y="239"/>
                    </a:lnTo>
                    <a:lnTo>
                      <a:pt x="9" y="247"/>
                    </a:lnTo>
                    <a:lnTo>
                      <a:pt x="20" y="254"/>
                    </a:lnTo>
                    <a:lnTo>
                      <a:pt x="28" y="262"/>
                    </a:lnTo>
                    <a:lnTo>
                      <a:pt x="35" y="264"/>
                    </a:lnTo>
                    <a:lnTo>
                      <a:pt x="47" y="266"/>
                    </a:lnTo>
                    <a:lnTo>
                      <a:pt x="52" y="273"/>
                    </a:lnTo>
                    <a:lnTo>
                      <a:pt x="58" y="277"/>
                    </a:lnTo>
                    <a:lnTo>
                      <a:pt x="67" y="281"/>
                    </a:lnTo>
                    <a:lnTo>
                      <a:pt x="77" y="288"/>
                    </a:lnTo>
                    <a:lnTo>
                      <a:pt x="86" y="301"/>
                    </a:lnTo>
                    <a:lnTo>
                      <a:pt x="99" y="314"/>
                    </a:lnTo>
                    <a:lnTo>
                      <a:pt x="107" y="318"/>
                    </a:lnTo>
                    <a:lnTo>
                      <a:pt x="114" y="320"/>
                    </a:lnTo>
                    <a:lnTo>
                      <a:pt x="120" y="324"/>
                    </a:lnTo>
                    <a:lnTo>
                      <a:pt x="128" y="331"/>
                    </a:lnTo>
                    <a:lnTo>
                      <a:pt x="133" y="339"/>
                    </a:lnTo>
                    <a:lnTo>
                      <a:pt x="135" y="358"/>
                    </a:lnTo>
                    <a:lnTo>
                      <a:pt x="137" y="365"/>
                    </a:lnTo>
                    <a:lnTo>
                      <a:pt x="137" y="367"/>
                    </a:lnTo>
                    <a:lnTo>
                      <a:pt x="139" y="375"/>
                    </a:lnTo>
                    <a:lnTo>
                      <a:pt x="139" y="380"/>
                    </a:lnTo>
                    <a:lnTo>
                      <a:pt x="141" y="382"/>
                    </a:lnTo>
                    <a:lnTo>
                      <a:pt x="144" y="390"/>
                    </a:lnTo>
                    <a:lnTo>
                      <a:pt x="148" y="391"/>
                    </a:lnTo>
                    <a:lnTo>
                      <a:pt x="152" y="399"/>
                    </a:lnTo>
                    <a:lnTo>
                      <a:pt x="146" y="412"/>
                    </a:lnTo>
                    <a:lnTo>
                      <a:pt x="148" y="423"/>
                    </a:lnTo>
                    <a:lnTo>
                      <a:pt x="150" y="435"/>
                    </a:lnTo>
                    <a:lnTo>
                      <a:pt x="154" y="442"/>
                    </a:lnTo>
                    <a:lnTo>
                      <a:pt x="156" y="450"/>
                    </a:lnTo>
                    <a:lnTo>
                      <a:pt x="160" y="457"/>
                    </a:lnTo>
                    <a:lnTo>
                      <a:pt x="167" y="461"/>
                    </a:lnTo>
                    <a:lnTo>
                      <a:pt x="186" y="465"/>
                    </a:lnTo>
                    <a:lnTo>
                      <a:pt x="191" y="478"/>
                    </a:lnTo>
                    <a:lnTo>
                      <a:pt x="317" y="470"/>
                    </a:lnTo>
                    <a:lnTo>
                      <a:pt x="411" y="463"/>
                    </a:lnTo>
                    <a:lnTo>
                      <a:pt x="415" y="463"/>
                    </a:lnTo>
                    <a:lnTo>
                      <a:pt x="413" y="448"/>
                    </a:lnTo>
                    <a:lnTo>
                      <a:pt x="415" y="440"/>
                    </a:lnTo>
                    <a:lnTo>
                      <a:pt x="415" y="435"/>
                    </a:lnTo>
                    <a:lnTo>
                      <a:pt x="413" y="427"/>
                    </a:lnTo>
                    <a:lnTo>
                      <a:pt x="408" y="420"/>
                    </a:lnTo>
                    <a:lnTo>
                      <a:pt x="408" y="414"/>
                    </a:lnTo>
                    <a:lnTo>
                      <a:pt x="402" y="407"/>
                    </a:lnTo>
                    <a:lnTo>
                      <a:pt x="404" y="401"/>
                    </a:lnTo>
                    <a:lnTo>
                      <a:pt x="400" y="384"/>
                    </a:lnTo>
                    <a:lnTo>
                      <a:pt x="400" y="371"/>
                    </a:lnTo>
                    <a:lnTo>
                      <a:pt x="406" y="358"/>
                    </a:lnTo>
                    <a:lnTo>
                      <a:pt x="404" y="350"/>
                    </a:lnTo>
                    <a:lnTo>
                      <a:pt x="406" y="343"/>
                    </a:lnTo>
                    <a:lnTo>
                      <a:pt x="410" y="335"/>
                    </a:lnTo>
                    <a:lnTo>
                      <a:pt x="410" y="329"/>
                    </a:lnTo>
                    <a:lnTo>
                      <a:pt x="406" y="314"/>
                    </a:lnTo>
                    <a:lnTo>
                      <a:pt x="406" y="307"/>
                    </a:lnTo>
                    <a:lnTo>
                      <a:pt x="410" y="294"/>
                    </a:lnTo>
                    <a:lnTo>
                      <a:pt x="413" y="286"/>
                    </a:lnTo>
                    <a:lnTo>
                      <a:pt x="419" y="281"/>
                    </a:lnTo>
                    <a:lnTo>
                      <a:pt x="421" y="277"/>
                    </a:lnTo>
                    <a:lnTo>
                      <a:pt x="415" y="264"/>
                    </a:lnTo>
                    <a:lnTo>
                      <a:pt x="417" y="256"/>
                    </a:lnTo>
                    <a:lnTo>
                      <a:pt x="419" y="243"/>
                    </a:lnTo>
                    <a:lnTo>
                      <a:pt x="426" y="222"/>
                    </a:lnTo>
                    <a:lnTo>
                      <a:pt x="426" y="217"/>
                    </a:lnTo>
                    <a:lnTo>
                      <a:pt x="425" y="209"/>
                    </a:lnTo>
                    <a:lnTo>
                      <a:pt x="417" y="203"/>
                    </a:lnTo>
                    <a:lnTo>
                      <a:pt x="411" y="207"/>
                    </a:lnTo>
                    <a:lnTo>
                      <a:pt x="404" y="211"/>
                    </a:lnTo>
                    <a:lnTo>
                      <a:pt x="400" y="217"/>
                    </a:lnTo>
                    <a:lnTo>
                      <a:pt x="398" y="224"/>
                    </a:lnTo>
                    <a:lnTo>
                      <a:pt x="395" y="232"/>
                    </a:lnTo>
                    <a:lnTo>
                      <a:pt x="387" y="237"/>
                    </a:lnTo>
                    <a:lnTo>
                      <a:pt x="383" y="243"/>
                    </a:lnTo>
                    <a:lnTo>
                      <a:pt x="378" y="243"/>
                    </a:lnTo>
                    <a:lnTo>
                      <a:pt x="376" y="235"/>
                    </a:lnTo>
                    <a:lnTo>
                      <a:pt x="378" y="228"/>
                    </a:lnTo>
                    <a:lnTo>
                      <a:pt x="383" y="213"/>
                    </a:lnTo>
                    <a:lnTo>
                      <a:pt x="387" y="205"/>
                    </a:lnTo>
                    <a:lnTo>
                      <a:pt x="389" y="200"/>
                    </a:lnTo>
                    <a:lnTo>
                      <a:pt x="395" y="196"/>
                    </a:lnTo>
                    <a:lnTo>
                      <a:pt x="402" y="192"/>
                    </a:lnTo>
                    <a:lnTo>
                      <a:pt x="402" y="187"/>
                    </a:lnTo>
                    <a:lnTo>
                      <a:pt x="404" y="181"/>
                    </a:lnTo>
                    <a:lnTo>
                      <a:pt x="400" y="179"/>
                    </a:lnTo>
                    <a:lnTo>
                      <a:pt x="400" y="179"/>
                    </a:lnTo>
                    <a:lnTo>
                      <a:pt x="393" y="173"/>
                    </a:lnTo>
                    <a:lnTo>
                      <a:pt x="393" y="168"/>
                    </a:lnTo>
                    <a:lnTo>
                      <a:pt x="396" y="153"/>
                    </a:lnTo>
                    <a:lnTo>
                      <a:pt x="389" y="153"/>
                    </a:lnTo>
                    <a:lnTo>
                      <a:pt x="383" y="156"/>
                    </a:lnTo>
                    <a:lnTo>
                      <a:pt x="379" y="149"/>
                    </a:lnTo>
                    <a:lnTo>
                      <a:pt x="383" y="143"/>
                    </a:lnTo>
                    <a:lnTo>
                      <a:pt x="383" y="128"/>
                    </a:lnTo>
                    <a:lnTo>
                      <a:pt x="381" y="123"/>
                    </a:lnTo>
                    <a:lnTo>
                      <a:pt x="383" y="121"/>
                    </a:lnTo>
                    <a:lnTo>
                      <a:pt x="376" y="113"/>
                    </a:lnTo>
                    <a:lnTo>
                      <a:pt x="364" y="111"/>
                    </a:lnTo>
                    <a:lnTo>
                      <a:pt x="359" y="109"/>
                    </a:lnTo>
                    <a:lnTo>
                      <a:pt x="357" y="98"/>
                    </a:lnTo>
                    <a:lnTo>
                      <a:pt x="349" y="93"/>
                    </a:lnTo>
                    <a:lnTo>
                      <a:pt x="332" y="91"/>
                    </a:lnTo>
                    <a:lnTo>
                      <a:pt x="325" y="89"/>
                    </a:lnTo>
                    <a:lnTo>
                      <a:pt x="319" y="91"/>
                    </a:lnTo>
                    <a:lnTo>
                      <a:pt x="304" y="89"/>
                    </a:lnTo>
                    <a:lnTo>
                      <a:pt x="302" y="89"/>
                    </a:lnTo>
                    <a:lnTo>
                      <a:pt x="278" y="79"/>
                    </a:lnTo>
                    <a:lnTo>
                      <a:pt x="205" y="64"/>
                    </a:lnTo>
                    <a:lnTo>
                      <a:pt x="197" y="51"/>
                    </a:lnTo>
                    <a:lnTo>
                      <a:pt x="191" y="46"/>
                    </a:lnTo>
                    <a:lnTo>
                      <a:pt x="184" y="44"/>
                    </a:lnTo>
                    <a:lnTo>
                      <a:pt x="180" y="40"/>
                    </a:lnTo>
                    <a:lnTo>
                      <a:pt x="169" y="40"/>
                    </a:lnTo>
                    <a:lnTo>
                      <a:pt x="161" y="36"/>
                    </a:lnTo>
                    <a:lnTo>
                      <a:pt x="154" y="34"/>
                    </a:lnTo>
                    <a:lnTo>
                      <a:pt x="148" y="38"/>
                    </a:lnTo>
                    <a:lnTo>
                      <a:pt x="141" y="38"/>
                    </a:lnTo>
                    <a:lnTo>
                      <a:pt x="143" y="34"/>
                    </a:lnTo>
                    <a:lnTo>
                      <a:pt x="144" y="27"/>
                    </a:lnTo>
                    <a:lnTo>
                      <a:pt x="144" y="21"/>
                    </a:lnTo>
                    <a:lnTo>
                      <a:pt x="150" y="14"/>
                    </a:lnTo>
                    <a:lnTo>
                      <a:pt x="150" y="6"/>
                    </a:lnTo>
                    <a:lnTo>
                      <a:pt x="144" y="0"/>
                    </a:lnTo>
                    <a:lnTo>
                      <a:pt x="135" y="6"/>
                    </a:lnTo>
                    <a:lnTo>
                      <a:pt x="128" y="10"/>
                    </a:lnTo>
                    <a:lnTo>
                      <a:pt x="122" y="14"/>
                    </a:lnTo>
                    <a:lnTo>
                      <a:pt x="114" y="17"/>
                    </a:lnTo>
                    <a:lnTo>
                      <a:pt x="101" y="25"/>
                    </a:lnTo>
                    <a:lnTo>
                      <a:pt x="73" y="34"/>
                    </a:lnTo>
                    <a:lnTo>
                      <a:pt x="67" y="36"/>
                    </a:lnTo>
                    <a:lnTo>
                      <a:pt x="60" y="34"/>
                    </a:lnTo>
                    <a:lnTo>
                      <a:pt x="52" y="29"/>
                    </a:lnTo>
                    <a:lnTo>
                      <a:pt x="51" y="31"/>
                    </a:lnTo>
                    <a:lnTo>
                      <a:pt x="49" y="32"/>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41" name="Freeform 81">
                <a:extLst>
                  <a:ext uri="{FF2B5EF4-FFF2-40B4-BE49-F238E27FC236}">
                    <a16:creationId xmlns:a16="http://schemas.microsoft.com/office/drawing/2014/main" id="{946139FE-1D5F-D64D-96A2-8B171F660617}"/>
                  </a:ext>
                </a:extLst>
              </p:cNvPr>
              <p:cNvSpPr/>
              <p:nvPr/>
            </p:nvSpPr>
            <p:spPr bwMode="auto">
              <a:xfrm>
                <a:off x="5359054" y="2442876"/>
                <a:ext cx="489188" cy="787428"/>
              </a:xfrm>
              <a:custGeom>
                <a:avLst/>
                <a:gdLst>
                  <a:gd name="T0" fmla="*/ 54 w 340"/>
                  <a:gd name="T1" fmla="*/ 17 h 603"/>
                  <a:gd name="T2" fmla="*/ 75 w 340"/>
                  <a:gd name="T3" fmla="*/ 41 h 603"/>
                  <a:gd name="T4" fmla="*/ 96 w 340"/>
                  <a:gd name="T5" fmla="*/ 58 h 603"/>
                  <a:gd name="T6" fmla="*/ 86 w 340"/>
                  <a:gd name="T7" fmla="*/ 100 h 603"/>
                  <a:gd name="T8" fmla="*/ 64 w 340"/>
                  <a:gd name="T9" fmla="*/ 124 h 603"/>
                  <a:gd name="T10" fmla="*/ 30 w 340"/>
                  <a:gd name="T11" fmla="*/ 143 h 603"/>
                  <a:gd name="T12" fmla="*/ 41 w 340"/>
                  <a:gd name="T13" fmla="*/ 184 h 603"/>
                  <a:gd name="T14" fmla="*/ 30 w 340"/>
                  <a:gd name="T15" fmla="*/ 209 h 603"/>
                  <a:gd name="T16" fmla="*/ 6 w 340"/>
                  <a:gd name="T17" fmla="*/ 231 h 603"/>
                  <a:gd name="T18" fmla="*/ 6 w 340"/>
                  <a:gd name="T19" fmla="*/ 250 h 603"/>
                  <a:gd name="T20" fmla="*/ 0 w 340"/>
                  <a:gd name="T21" fmla="*/ 276 h 603"/>
                  <a:gd name="T22" fmla="*/ 9 w 340"/>
                  <a:gd name="T23" fmla="*/ 308 h 603"/>
                  <a:gd name="T24" fmla="*/ 24 w 340"/>
                  <a:gd name="T25" fmla="*/ 329 h 603"/>
                  <a:gd name="T26" fmla="*/ 41 w 340"/>
                  <a:gd name="T27" fmla="*/ 348 h 603"/>
                  <a:gd name="T28" fmla="*/ 70 w 340"/>
                  <a:gd name="T29" fmla="*/ 370 h 603"/>
                  <a:gd name="T30" fmla="*/ 90 w 340"/>
                  <a:gd name="T31" fmla="*/ 404 h 603"/>
                  <a:gd name="T32" fmla="*/ 103 w 340"/>
                  <a:gd name="T33" fmla="*/ 400 h 603"/>
                  <a:gd name="T34" fmla="*/ 124 w 340"/>
                  <a:gd name="T35" fmla="*/ 412 h 603"/>
                  <a:gd name="T36" fmla="*/ 115 w 340"/>
                  <a:gd name="T37" fmla="*/ 444 h 603"/>
                  <a:gd name="T38" fmla="*/ 107 w 340"/>
                  <a:gd name="T39" fmla="*/ 470 h 603"/>
                  <a:gd name="T40" fmla="*/ 141 w 340"/>
                  <a:gd name="T41" fmla="*/ 504 h 603"/>
                  <a:gd name="T42" fmla="*/ 154 w 340"/>
                  <a:gd name="T43" fmla="*/ 509 h 603"/>
                  <a:gd name="T44" fmla="*/ 177 w 340"/>
                  <a:gd name="T45" fmla="*/ 528 h 603"/>
                  <a:gd name="T46" fmla="*/ 194 w 340"/>
                  <a:gd name="T47" fmla="*/ 558 h 603"/>
                  <a:gd name="T48" fmla="*/ 195 w 340"/>
                  <a:gd name="T49" fmla="*/ 588 h 603"/>
                  <a:gd name="T50" fmla="*/ 222 w 340"/>
                  <a:gd name="T51" fmla="*/ 603 h 603"/>
                  <a:gd name="T52" fmla="*/ 229 w 340"/>
                  <a:gd name="T53" fmla="*/ 579 h 603"/>
                  <a:gd name="T54" fmla="*/ 250 w 340"/>
                  <a:gd name="T55" fmla="*/ 581 h 603"/>
                  <a:gd name="T56" fmla="*/ 274 w 340"/>
                  <a:gd name="T57" fmla="*/ 590 h 603"/>
                  <a:gd name="T58" fmla="*/ 273 w 340"/>
                  <a:gd name="T59" fmla="*/ 568 h 603"/>
                  <a:gd name="T60" fmla="*/ 280 w 340"/>
                  <a:gd name="T61" fmla="*/ 553 h 603"/>
                  <a:gd name="T62" fmla="*/ 305 w 340"/>
                  <a:gd name="T63" fmla="*/ 538 h 603"/>
                  <a:gd name="T64" fmla="*/ 303 w 340"/>
                  <a:gd name="T65" fmla="*/ 517 h 603"/>
                  <a:gd name="T66" fmla="*/ 301 w 340"/>
                  <a:gd name="T67" fmla="*/ 500 h 603"/>
                  <a:gd name="T68" fmla="*/ 306 w 340"/>
                  <a:gd name="T69" fmla="*/ 479 h 603"/>
                  <a:gd name="T70" fmla="*/ 308 w 340"/>
                  <a:gd name="T71" fmla="*/ 457 h 603"/>
                  <a:gd name="T72" fmla="*/ 329 w 340"/>
                  <a:gd name="T73" fmla="*/ 429 h 603"/>
                  <a:gd name="T74" fmla="*/ 338 w 340"/>
                  <a:gd name="T75" fmla="*/ 408 h 603"/>
                  <a:gd name="T76" fmla="*/ 336 w 340"/>
                  <a:gd name="T77" fmla="*/ 380 h 603"/>
                  <a:gd name="T78" fmla="*/ 325 w 340"/>
                  <a:gd name="T79" fmla="*/ 357 h 603"/>
                  <a:gd name="T80" fmla="*/ 333 w 340"/>
                  <a:gd name="T81" fmla="*/ 335 h 603"/>
                  <a:gd name="T82" fmla="*/ 301 w 340"/>
                  <a:gd name="T83" fmla="*/ 69 h 603"/>
                  <a:gd name="T84" fmla="*/ 293 w 340"/>
                  <a:gd name="T85" fmla="*/ 45 h 603"/>
                  <a:gd name="T86" fmla="*/ 278 w 340"/>
                  <a:gd name="T87" fmla="*/ 21 h 603"/>
                  <a:gd name="T88" fmla="*/ 274 w 340"/>
                  <a:gd name="T89"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0" h="603">
                    <a:moveTo>
                      <a:pt x="180" y="7"/>
                    </a:moveTo>
                    <a:lnTo>
                      <a:pt x="54" y="15"/>
                    </a:lnTo>
                    <a:lnTo>
                      <a:pt x="54" y="17"/>
                    </a:lnTo>
                    <a:lnTo>
                      <a:pt x="60" y="22"/>
                    </a:lnTo>
                    <a:lnTo>
                      <a:pt x="73" y="34"/>
                    </a:lnTo>
                    <a:lnTo>
                      <a:pt x="75" y="41"/>
                    </a:lnTo>
                    <a:lnTo>
                      <a:pt x="81" y="47"/>
                    </a:lnTo>
                    <a:lnTo>
                      <a:pt x="88" y="51"/>
                    </a:lnTo>
                    <a:lnTo>
                      <a:pt x="96" y="58"/>
                    </a:lnTo>
                    <a:lnTo>
                      <a:pt x="98" y="66"/>
                    </a:lnTo>
                    <a:lnTo>
                      <a:pt x="96" y="86"/>
                    </a:lnTo>
                    <a:lnTo>
                      <a:pt x="86" y="100"/>
                    </a:lnTo>
                    <a:lnTo>
                      <a:pt x="85" y="113"/>
                    </a:lnTo>
                    <a:lnTo>
                      <a:pt x="79" y="118"/>
                    </a:lnTo>
                    <a:lnTo>
                      <a:pt x="64" y="124"/>
                    </a:lnTo>
                    <a:lnTo>
                      <a:pt x="58" y="130"/>
                    </a:lnTo>
                    <a:lnTo>
                      <a:pt x="32" y="135"/>
                    </a:lnTo>
                    <a:lnTo>
                      <a:pt x="30" y="143"/>
                    </a:lnTo>
                    <a:lnTo>
                      <a:pt x="26" y="156"/>
                    </a:lnTo>
                    <a:lnTo>
                      <a:pt x="39" y="169"/>
                    </a:lnTo>
                    <a:lnTo>
                      <a:pt x="41" y="184"/>
                    </a:lnTo>
                    <a:lnTo>
                      <a:pt x="32" y="197"/>
                    </a:lnTo>
                    <a:lnTo>
                      <a:pt x="30" y="203"/>
                    </a:lnTo>
                    <a:lnTo>
                      <a:pt x="30" y="209"/>
                    </a:lnTo>
                    <a:lnTo>
                      <a:pt x="28" y="216"/>
                    </a:lnTo>
                    <a:lnTo>
                      <a:pt x="11" y="224"/>
                    </a:lnTo>
                    <a:lnTo>
                      <a:pt x="6" y="231"/>
                    </a:lnTo>
                    <a:lnTo>
                      <a:pt x="11" y="239"/>
                    </a:lnTo>
                    <a:lnTo>
                      <a:pt x="9" y="244"/>
                    </a:lnTo>
                    <a:lnTo>
                      <a:pt x="6" y="250"/>
                    </a:lnTo>
                    <a:lnTo>
                      <a:pt x="2" y="256"/>
                    </a:lnTo>
                    <a:lnTo>
                      <a:pt x="0" y="263"/>
                    </a:lnTo>
                    <a:lnTo>
                      <a:pt x="0" y="276"/>
                    </a:lnTo>
                    <a:lnTo>
                      <a:pt x="4" y="291"/>
                    </a:lnTo>
                    <a:lnTo>
                      <a:pt x="6" y="293"/>
                    </a:lnTo>
                    <a:lnTo>
                      <a:pt x="9" y="308"/>
                    </a:lnTo>
                    <a:lnTo>
                      <a:pt x="13" y="316"/>
                    </a:lnTo>
                    <a:lnTo>
                      <a:pt x="15" y="321"/>
                    </a:lnTo>
                    <a:lnTo>
                      <a:pt x="24" y="329"/>
                    </a:lnTo>
                    <a:lnTo>
                      <a:pt x="32" y="336"/>
                    </a:lnTo>
                    <a:lnTo>
                      <a:pt x="39" y="340"/>
                    </a:lnTo>
                    <a:lnTo>
                      <a:pt x="41" y="348"/>
                    </a:lnTo>
                    <a:lnTo>
                      <a:pt x="58" y="357"/>
                    </a:lnTo>
                    <a:lnTo>
                      <a:pt x="66" y="363"/>
                    </a:lnTo>
                    <a:lnTo>
                      <a:pt x="70" y="370"/>
                    </a:lnTo>
                    <a:lnTo>
                      <a:pt x="77" y="400"/>
                    </a:lnTo>
                    <a:lnTo>
                      <a:pt x="83" y="406"/>
                    </a:lnTo>
                    <a:lnTo>
                      <a:pt x="90" y="404"/>
                    </a:lnTo>
                    <a:lnTo>
                      <a:pt x="94" y="398"/>
                    </a:lnTo>
                    <a:lnTo>
                      <a:pt x="96" y="397"/>
                    </a:lnTo>
                    <a:lnTo>
                      <a:pt x="103" y="400"/>
                    </a:lnTo>
                    <a:lnTo>
                      <a:pt x="111" y="400"/>
                    </a:lnTo>
                    <a:lnTo>
                      <a:pt x="124" y="410"/>
                    </a:lnTo>
                    <a:lnTo>
                      <a:pt x="124" y="412"/>
                    </a:lnTo>
                    <a:lnTo>
                      <a:pt x="118" y="421"/>
                    </a:lnTo>
                    <a:lnTo>
                      <a:pt x="120" y="432"/>
                    </a:lnTo>
                    <a:lnTo>
                      <a:pt x="115" y="444"/>
                    </a:lnTo>
                    <a:lnTo>
                      <a:pt x="111" y="455"/>
                    </a:lnTo>
                    <a:lnTo>
                      <a:pt x="107" y="462"/>
                    </a:lnTo>
                    <a:lnTo>
                      <a:pt x="107" y="470"/>
                    </a:lnTo>
                    <a:lnTo>
                      <a:pt x="107" y="476"/>
                    </a:lnTo>
                    <a:lnTo>
                      <a:pt x="120" y="489"/>
                    </a:lnTo>
                    <a:lnTo>
                      <a:pt x="141" y="504"/>
                    </a:lnTo>
                    <a:lnTo>
                      <a:pt x="145" y="504"/>
                    </a:lnTo>
                    <a:lnTo>
                      <a:pt x="147" y="511"/>
                    </a:lnTo>
                    <a:lnTo>
                      <a:pt x="154" y="509"/>
                    </a:lnTo>
                    <a:lnTo>
                      <a:pt x="165" y="517"/>
                    </a:lnTo>
                    <a:lnTo>
                      <a:pt x="169" y="523"/>
                    </a:lnTo>
                    <a:lnTo>
                      <a:pt x="177" y="528"/>
                    </a:lnTo>
                    <a:lnTo>
                      <a:pt x="184" y="530"/>
                    </a:lnTo>
                    <a:lnTo>
                      <a:pt x="184" y="545"/>
                    </a:lnTo>
                    <a:lnTo>
                      <a:pt x="194" y="558"/>
                    </a:lnTo>
                    <a:lnTo>
                      <a:pt x="192" y="566"/>
                    </a:lnTo>
                    <a:lnTo>
                      <a:pt x="186" y="573"/>
                    </a:lnTo>
                    <a:lnTo>
                      <a:pt x="195" y="588"/>
                    </a:lnTo>
                    <a:lnTo>
                      <a:pt x="207" y="601"/>
                    </a:lnTo>
                    <a:lnTo>
                      <a:pt x="212" y="598"/>
                    </a:lnTo>
                    <a:lnTo>
                      <a:pt x="222" y="603"/>
                    </a:lnTo>
                    <a:lnTo>
                      <a:pt x="218" y="600"/>
                    </a:lnTo>
                    <a:lnTo>
                      <a:pt x="218" y="592"/>
                    </a:lnTo>
                    <a:lnTo>
                      <a:pt x="229" y="579"/>
                    </a:lnTo>
                    <a:lnTo>
                      <a:pt x="235" y="577"/>
                    </a:lnTo>
                    <a:lnTo>
                      <a:pt x="242" y="577"/>
                    </a:lnTo>
                    <a:lnTo>
                      <a:pt x="250" y="581"/>
                    </a:lnTo>
                    <a:lnTo>
                      <a:pt x="263" y="585"/>
                    </a:lnTo>
                    <a:lnTo>
                      <a:pt x="269" y="588"/>
                    </a:lnTo>
                    <a:lnTo>
                      <a:pt x="274" y="590"/>
                    </a:lnTo>
                    <a:lnTo>
                      <a:pt x="280" y="581"/>
                    </a:lnTo>
                    <a:lnTo>
                      <a:pt x="278" y="575"/>
                    </a:lnTo>
                    <a:lnTo>
                      <a:pt x="273" y="568"/>
                    </a:lnTo>
                    <a:lnTo>
                      <a:pt x="271" y="562"/>
                    </a:lnTo>
                    <a:lnTo>
                      <a:pt x="274" y="554"/>
                    </a:lnTo>
                    <a:lnTo>
                      <a:pt x="280" y="553"/>
                    </a:lnTo>
                    <a:lnTo>
                      <a:pt x="288" y="547"/>
                    </a:lnTo>
                    <a:lnTo>
                      <a:pt x="301" y="543"/>
                    </a:lnTo>
                    <a:lnTo>
                      <a:pt x="305" y="538"/>
                    </a:lnTo>
                    <a:lnTo>
                      <a:pt x="301" y="530"/>
                    </a:lnTo>
                    <a:lnTo>
                      <a:pt x="299" y="523"/>
                    </a:lnTo>
                    <a:lnTo>
                      <a:pt x="303" y="517"/>
                    </a:lnTo>
                    <a:lnTo>
                      <a:pt x="306" y="509"/>
                    </a:lnTo>
                    <a:lnTo>
                      <a:pt x="306" y="508"/>
                    </a:lnTo>
                    <a:lnTo>
                      <a:pt x="301" y="500"/>
                    </a:lnTo>
                    <a:lnTo>
                      <a:pt x="305" y="492"/>
                    </a:lnTo>
                    <a:lnTo>
                      <a:pt x="305" y="479"/>
                    </a:lnTo>
                    <a:lnTo>
                      <a:pt x="306" y="479"/>
                    </a:lnTo>
                    <a:lnTo>
                      <a:pt x="308" y="464"/>
                    </a:lnTo>
                    <a:lnTo>
                      <a:pt x="308" y="464"/>
                    </a:lnTo>
                    <a:lnTo>
                      <a:pt x="308" y="457"/>
                    </a:lnTo>
                    <a:lnTo>
                      <a:pt x="316" y="451"/>
                    </a:lnTo>
                    <a:lnTo>
                      <a:pt x="321" y="444"/>
                    </a:lnTo>
                    <a:lnTo>
                      <a:pt x="329" y="429"/>
                    </a:lnTo>
                    <a:lnTo>
                      <a:pt x="331" y="423"/>
                    </a:lnTo>
                    <a:lnTo>
                      <a:pt x="336" y="408"/>
                    </a:lnTo>
                    <a:lnTo>
                      <a:pt x="338" y="408"/>
                    </a:lnTo>
                    <a:lnTo>
                      <a:pt x="340" y="400"/>
                    </a:lnTo>
                    <a:lnTo>
                      <a:pt x="336" y="385"/>
                    </a:lnTo>
                    <a:lnTo>
                      <a:pt x="336" y="380"/>
                    </a:lnTo>
                    <a:lnTo>
                      <a:pt x="331" y="372"/>
                    </a:lnTo>
                    <a:lnTo>
                      <a:pt x="325" y="365"/>
                    </a:lnTo>
                    <a:lnTo>
                      <a:pt x="325" y="357"/>
                    </a:lnTo>
                    <a:lnTo>
                      <a:pt x="329" y="350"/>
                    </a:lnTo>
                    <a:lnTo>
                      <a:pt x="325" y="342"/>
                    </a:lnTo>
                    <a:lnTo>
                      <a:pt x="333" y="335"/>
                    </a:lnTo>
                    <a:lnTo>
                      <a:pt x="308" y="85"/>
                    </a:lnTo>
                    <a:lnTo>
                      <a:pt x="308" y="81"/>
                    </a:lnTo>
                    <a:lnTo>
                      <a:pt x="301" y="69"/>
                    </a:lnTo>
                    <a:lnTo>
                      <a:pt x="299" y="64"/>
                    </a:lnTo>
                    <a:lnTo>
                      <a:pt x="295" y="56"/>
                    </a:lnTo>
                    <a:lnTo>
                      <a:pt x="293" y="45"/>
                    </a:lnTo>
                    <a:lnTo>
                      <a:pt x="288" y="39"/>
                    </a:lnTo>
                    <a:lnTo>
                      <a:pt x="280" y="26"/>
                    </a:lnTo>
                    <a:lnTo>
                      <a:pt x="278" y="21"/>
                    </a:lnTo>
                    <a:lnTo>
                      <a:pt x="278" y="6"/>
                    </a:lnTo>
                    <a:lnTo>
                      <a:pt x="278" y="0"/>
                    </a:lnTo>
                    <a:lnTo>
                      <a:pt x="274" y="0"/>
                    </a:lnTo>
                    <a:lnTo>
                      <a:pt x="180" y="7"/>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grpSp>
            <p:nvGrpSpPr>
              <p:cNvPr id="442" name="Group 441">
                <a:extLst>
                  <a:ext uri="{FF2B5EF4-FFF2-40B4-BE49-F238E27FC236}">
                    <a16:creationId xmlns:a16="http://schemas.microsoft.com/office/drawing/2014/main" id="{580A2283-D8B2-9B4E-A5EB-68E472DD5333}"/>
                  </a:ext>
                </a:extLst>
              </p:cNvPr>
              <p:cNvGrpSpPr/>
              <p:nvPr/>
            </p:nvGrpSpPr>
            <p:grpSpPr>
              <a:xfrm>
                <a:off x="5420921" y="3500614"/>
                <a:ext cx="438829" cy="707770"/>
                <a:chOff x="3605271" y="2876831"/>
                <a:chExt cx="293010" cy="472646"/>
              </a:xfrm>
              <a:solidFill>
                <a:schemeClr val="bg1">
                  <a:lumMod val="75000"/>
                </a:schemeClr>
              </a:solidFill>
            </p:grpSpPr>
            <p:sp>
              <p:nvSpPr>
                <p:cNvPr id="574" name="Freeform 49">
                  <a:extLst>
                    <a:ext uri="{FF2B5EF4-FFF2-40B4-BE49-F238E27FC236}">
                      <a16:creationId xmlns:a16="http://schemas.microsoft.com/office/drawing/2014/main" id="{5E516A0E-2AAE-DC41-9D73-AA9CDD872461}"/>
                    </a:ext>
                  </a:extLst>
                </p:cNvPr>
                <p:cNvSpPr/>
                <p:nvPr/>
              </p:nvSpPr>
              <p:spPr bwMode="auto">
                <a:xfrm>
                  <a:off x="3818545" y="3342501"/>
                  <a:ext cx="8646" cy="6976"/>
                </a:xfrm>
                <a:custGeom>
                  <a:avLst/>
                  <a:gdLst>
                    <a:gd name="T0" fmla="*/ 0 w 9"/>
                    <a:gd name="T1" fmla="*/ 8 h 8"/>
                    <a:gd name="T2" fmla="*/ 6 w 9"/>
                    <a:gd name="T3" fmla="*/ 6 h 8"/>
                    <a:gd name="T4" fmla="*/ 9 w 9"/>
                    <a:gd name="T5" fmla="*/ 0 h 8"/>
                    <a:gd name="T6" fmla="*/ 2 w 9"/>
                    <a:gd name="T7" fmla="*/ 6 h 8"/>
                    <a:gd name="T8" fmla="*/ 0 w 9"/>
                    <a:gd name="T9" fmla="*/ 8 h 8"/>
                  </a:gdLst>
                  <a:ahLst/>
                  <a:cxnLst>
                    <a:cxn ang="0">
                      <a:pos x="T0" y="T1"/>
                    </a:cxn>
                    <a:cxn ang="0">
                      <a:pos x="T2" y="T3"/>
                    </a:cxn>
                    <a:cxn ang="0">
                      <a:pos x="T4" y="T5"/>
                    </a:cxn>
                    <a:cxn ang="0">
                      <a:pos x="T6" y="T7"/>
                    </a:cxn>
                    <a:cxn ang="0">
                      <a:pos x="T8" y="T9"/>
                    </a:cxn>
                  </a:cxnLst>
                  <a:rect l="0" t="0" r="r" b="b"/>
                  <a:pathLst>
                    <a:path w="9" h="8">
                      <a:moveTo>
                        <a:pt x="0" y="8"/>
                      </a:moveTo>
                      <a:lnTo>
                        <a:pt x="6" y="6"/>
                      </a:lnTo>
                      <a:lnTo>
                        <a:pt x="9" y="0"/>
                      </a:lnTo>
                      <a:lnTo>
                        <a:pt x="2" y="6"/>
                      </a:lnTo>
                      <a:lnTo>
                        <a:pt x="0" y="8"/>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75" name="Freeform 50">
                  <a:extLst>
                    <a:ext uri="{FF2B5EF4-FFF2-40B4-BE49-F238E27FC236}">
                      <a16:creationId xmlns:a16="http://schemas.microsoft.com/office/drawing/2014/main" id="{99C40982-0A71-4E43-8CE6-338C15155E87}"/>
                    </a:ext>
                  </a:extLst>
                </p:cNvPr>
                <p:cNvSpPr/>
                <p:nvPr/>
              </p:nvSpPr>
              <p:spPr bwMode="auto">
                <a:xfrm>
                  <a:off x="3818545" y="3342501"/>
                  <a:ext cx="8646" cy="6976"/>
                </a:xfrm>
                <a:custGeom>
                  <a:avLst/>
                  <a:gdLst>
                    <a:gd name="T0" fmla="*/ 0 w 9"/>
                    <a:gd name="T1" fmla="*/ 8 h 8"/>
                    <a:gd name="T2" fmla="*/ 6 w 9"/>
                    <a:gd name="T3" fmla="*/ 6 h 8"/>
                    <a:gd name="T4" fmla="*/ 9 w 9"/>
                    <a:gd name="T5" fmla="*/ 0 h 8"/>
                    <a:gd name="T6" fmla="*/ 2 w 9"/>
                    <a:gd name="T7" fmla="*/ 6 h 8"/>
                    <a:gd name="T8" fmla="*/ 0 w 9"/>
                    <a:gd name="T9" fmla="*/ 8 h 8"/>
                  </a:gdLst>
                  <a:ahLst/>
                  <a:cxnLst>
                    <a:cxn ang="0">
                      <a:pos x="T0" y="T1"/>
                    </a:cxn>
                    <a:cxn ang="0">
                      <a:pos x="T2" y="T3"/>
                    </a:cxn>
                    <a:cxn ang="0">
                      <a:pos x="T4" y="T5"/>
                    </a:cxn>
                    <a:cxn ang="0">
                      <a:pos x="T6" y="T7"/>
                    </a:cxn>
                    <a:cxn ang="0">
                      <a:pos x="T8" y="T9"/>
                    </a:cxn>
                  </a:cxnLst>
                  <a:rect l="0" t="0" r="r" b="b"/>
                  <a:pathLst>
                    <a:path w="9" h="8">
                      <a:moveTo>
                        <a:pt x="0" y="8"/>
                      </a:moveTo>
                      <a:lnTo>
                        <a:pt x="6" y="6"/>
                      </a:lnTo>
                      <a:lnTo>
                        <a:pt x="9" y="0"/>
                      </a:lnTo>
                      <a:lnTo>
                        <a:pt x="2" y="6"/>
                      </a:lnTo>
                      <a:lnTo>
                        <a:pt x="0" y="8"/>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76" name="Freeform 51">
                  <a:extLst>
                    <a:ext uri="{FF2B5EF4-FFF2-40B4-BE49-F238E27FC236}">
                      <a16:creationId xmlns:a16="http://schemas.microsoft.com/office/drawing/2014/main" id="{5504D352-5BC3-F144-91A8-9E1313E4B56C}"/>
                    </a:ext>
                  </a:extLst>
                </p:cNvPr>
                <p:cNvSpPr/>
                <p:nvPr/>
              </p:nvSpPr>
              <p:spPr bwMode="auto">
                <a:xfrm>
                  <a:off x="3872343" y="3325932"/>
                  <a:ext cx="13450" cy="1744"/>
                </a:xfrm>
                <a:custGeom>
                  <a:avLst/>
                  <a:gdLst>
                    <a:gd name="T0" fmla="*/ 14 w 14"/>
                    <a:gd name="T1" fmla="*/ 2 h 2"/>
                    <a:gd name="T2" fmla="*/ 0 w 14"/>
                    <a:gd name="T3" fmla="*/ 0 h 2"/>
                    <a:gd name="T4" fmla="*/ 0 w 14"/>
                    <a:gd name="T5" fmla="*/ 2 h 2"/>
                    <a:gd name="T6" fmla="*/ 6 w 14"/>
                    <a:gd name="T7" fmla="*/ 2 h 2"/>
                    <a:gd name="T8" fmla="*/ 14 w 14"/>
                    <a:gd name="T9" fmla="*/ 2 h 2"/>
                  </a:gdLst>
                  <a:ahLst/>
                  <a:cxnLst>
                    <a:cxn ang="0">
                      <a:pos x="T0" y="T1"/>
                    </a:cxn>
                    <a:cxn ang="0">
                      <a:pos x="T2" y="T3"/>
                    </a:cxn>
                    <a:cxn ang="0">
                      <a:pos x="T4" y="T5"/>
                    </a:cxn>
                    <a:cxn ang="0">
                      <a:pos x="T6" y="T7"/>
                    </a:cxn>
                    <a:cxn ang="0">
                      <a:pos x="T8" y="T9"/>
                    </a:cxn>
                  </a:cxnLst>
                  <a:rect l="0" t="0" r="r" b="b"/>
                  <a:pathLst>
                    <a:path w="14" h="2">
                      <a:moveTo>
                        <a:pt x="14" y="2"/>
                      </a:moveTo>
                      <a:lnTo>
                        <a:pt x="0" y="0"/>
                      </a:lnTo>
                      <a:lnTo>
                        <a:pt x="0" y="2"/>
                      </a:lnTo>
                      <a:lnTo>
                        <a:pt x="6" y="2"/>
                      </a:lnTo>
                      <a:lnTo>
                        <a:pt x="14" y="2"/>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77" name="Freeform 52">
                  <a:extLst>
                    <a:ext uri="{FF2B5EF4-FFF2-40B4-BE49-F238E27FC236}">
                      <a16:creationId xmlns:a16="http://schemas.microsoft.com/office/drawing/2014/main" id="{2D22F2A7-6D6C-9F4B-89DB-32EC3FD41E28}"/>
                    </a:ext>
                  </a:extLst>
                </p:cNvPr>
                <p:cNvSpPr/>
                <p:nvPr/>
              </p:nvSpPr>
              <p:spPr bwMode="auto">
                <a:xfrm>
                  <a:off x="3872343" y="3325932"/>
                  <a:ext cx="13450" cy="1744"/>
                </a:xfrm>
                <a:custGeom>
                  <a:avLst/>
                  <a:gdLst>
                    <a:gd name="T0" fmla="*/ 14 w 14"/>
                    <a:gd name="T1" fmla="*/ 2 h 2"/>
                    <a:gd name="T2" fmla="*/ 0 w 14"/>
                    <a:gd name="T3" fmla="*/ 0 h 2"/>
                    <a:gd name="T4" fmla="*/ 0 w 14"/>
                    <a:gd name="T5" fmla="*/ 2 h 2"/>
                    <a:gd name="T6" fmla="*/ 6 w 14"/>
                    <a:gd name="T7" fmla="*/ 2 h 2"/>
                    <a:gd name="T8" fmla="*/ 14 w 14"/>
                    <a:gd name="T9" fmla="*/ 2 h 2"/>
                  </a:gdLst>
                  <a:ahLst/>
                  <a:cxnLst>
                    <a:cxn ang="0">
                      <a:pos x="T0" y="T1"/>
                    </a:cxn>
                    <a:cxn ang="0">
                      <a:pos x="T2" y="T3"/>
                    </a:cxn>
                    <a:cxn ang="0">
                      <a:pos x="T4" y="T5"/>
                    </a:cxn>
                    <a:cxn ang="0">
                      <a:pos x="T6" y="T7"/>
                    </a:cxn>
                    <a:cxn ang="0">
                      <a:pos x="T8" y="T9"/>
                    </a:cxn>
                  </a:cxnLst>
                  <a:rect l="0" t="0" r="r" b="b"/>
                  <a:pathLst>
                    <a:path w="14" h="2">
                      <a:moveTo>
                        <a:pt x="14" y="2"/>
                      </a:moveTo>
                      <a:lnTo>
                        <a:pt x="0" y="0"/>
                      </a:lnTo>
                      <a:lnTo>
                        <a:pt x="0" y="2"/>
                      </a:lnTo>
                      <a:lnTo>
                        <a:pt x="6" y="2"/>
                      </a:lnTo>
                      <a:lnTo>
                        <a:pt x="14" y="2"/>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78" name="Freeform 83">
                  <a:extLst>
                    <a:ext uri="{FF2B5EF4-FFF2-40B4-BE49-F238E27FC236}">
                      <a16:creationId xmlns:a16="http://schemas.microsoft.com/office/drawing/2014/main" id="{9556B93E-1B1C-7F45-AD50-4D9230677A6F}"/>
                    </a:ext>
                  </a:extLst>
                </p:cNvPr>
                <p:cNvSpPr/>
                <p:nvPr/>
              </p:nvSpPr>
              <p:spPr bwMode="auto">
                <a:xfrm>
                  <a:off x="3605271" y="2876831"/>
                  <a:ext cx="293010" cy="460438"/>
                </a:xfrm>
                <a:custGeom>
                  <a:avLst/>
                  <a:gdLst>
                    <a:gd name="T0" fmla="*/ 282 w 305"/>
                    <a:gd name="T1" fmla="*/ 6 h 528"/>
                    <a:gd name="T2" fmla="*/ 215 w 305"/>
                    <a:gd name="T3" fmla="*/ 6 h 528"/>
                    <a:gd name="T4" fmla="*/ 98 w 305"/>
                    <a:gd name="T5" fmla="*/ 25 h 528"/>
                    <a:gd name="T6" fmla="*/ 81 w 305"/>
                    <a:gd name="T7" fmla="*/ 30 h 528"/>
                    <a:gd name="T8" fmla="*/ 75 w 305"/>
                    <a:gd name="T9" fmla="*/ 38 h 528"/>
                    <a:gd name="T10" fmla="*/ 75 w 305"/>
                    <a:gd name="T11" fmla="*/ 55 h 528"/>
                    <a:gd name="T12" fmla="*/ 77 w 305"/>
                    <a:gd name="T13" fmla="*/ 62 h 528"/>
                    <a:gd name="T14" fmla="*/ 70 w 305"/>
                    <a:gd name="T15" fmla="*/ 83 h 528"/>
                    <a:gd name="T16" fmla="*/ 60 w 305"/>
                    <a:gd name="T17" fmla="*/ 92 h 528"/>
                    <a:gd name="T18" fmla="*/ 45 w 305"/>
                    <a:gd name="T19" fmla="*/ 102 h 528"/>
                    <a:gd name="T20" fmla="*/ 47 w 305"/>
                    <a:gd name="T21" fmla="*/ 115 h 528"/>
                    <a:gd name="T22" fmla="*/ 38 w 305"/>
                    <a:gd name="T23" fmla="*/ 132 h 528"/>
                    <a:gd name="T24" fmla="*/ 36 w 305"/>
                    <a:gd name="T25" fmla="*/ 151 h 528"/>
                    <a:gd name="T26" fmla="*/ 36 w 305"/>
                    <a:gd name="T27" fmla="*/ 158 h 528"/>
                    <a:gd name="T28" fmla="*/ 23 w 305"/>
                    <a:gd name="T29" fmla="*/ 162 h 528"/>
                    <a:gd name="T30" fmla="*/ 27 w 305"/>
                    <a:gd name="T31" fmla="*/ 181 h 528"/>
                    <a:gd name="T32" fmla="*/ 34 w 305"/>
                    <a:gd name="T33" fmla="*/ 186 h 528"/>
                    <a:gd name="T34" fmla="*/ 34 w 305"/>
                    <a:gd name="T35" fmla="*/ 192 h 528"/>
                    <a:gd name="T36" fmla="*/ 36 w 305"/>
                    <a:gd name="T37" fmla="*/ 207 h 528"/>
                    <a:gd name="T38" fmla="*/ 30 w 305"/>
                    <a:gd name="T39" fmla="*/ 220 h 528"/>
                    <a:gd name="T40" fmla="*/ 28 w 305"/>
                    <a:gd name="T41" fmla="*/ 239 h 528"/>
                    <a:gd name="T42" fmla="*/ 40 w 305"/>
                    <a:gd name="T43" fmla="*/ 241 h 528"/>
                    <a:gd name="T44" fmla="*/ 36 w 305"/>
                    <a:gd name="T45" fmla="*/ 261 h 528"/>
                    <a:gd name="T46" fmla="*/ 38 w 305"/>
                    <a:gd name="T47" fmla="*/ 278 h 528"/>
                    <a:gd name="T48" fmla="*/ 49 w 305"/>
                    <a:gd name="T49" fmla="*/ 290 h 528"/>
                    <a:gd name="T50" fmla="*/ 45 w 305"/>
                    <a:gd name="T51" fmla="*/ 295 h 528"/>
                    <a:gd name="T52" fmla="*/ 60 w 305"/>
                    <a:gd name="T53" fmla="*/ 307 h 528"/>
                    <a:gd name="T54" fmla="*/ 55 w 305"/>
                    <a:gd name="T55" fmla="*/ 310 h 528"/>
                    <a:gd name="T56" fmla="*/ 38 w 305"/>
                    <a:gd name="T57" fmla="*/ 325 h 528"/>
                    <a:gd name="T58" fmla="*/ 47 w 305"/>
                    <a:gd name="T59" fmla="*/ 333 h 528"/>
                    <a:gd name="T60" fmla="*/ 47 w 305"/>
                    <a:gd name="T61" fmla="*/ 339 h 528"/>
                    <a:gd name="T62" fmla="*/ 25 w 305"/>
                    <a:gd name="T63" fmla="*/ 361 h 528"/>
                    <a:gd name="T64" fmla="*/ 21 w 305"/>
                    <a:gd name="T65" fmla="*/ 378 h 528"/>
                    <a:gd name="T66" fmla="*/ 19 w 305"/>
                    <a:gd name="T67" fmla="*/ 389 h 528"/>
                    <a:gd name="T68" fmla="*/ 13 w 305"/>
                    <a:gd name="T69" fmla="*/ 412 h 528"/>
                    <a:gd name="T70" fmla="*/ 10 w 305"/>
                    <a:gd name="T71" fmla="*/ 423 h 528"/>
                    <a:gd name="T72" fmla="*/ 4 w 305"/>
                    <a:gd name="T73" fmla="*/ 440 h 528"/>
                    <a:gd name="T74" fmla="*/ 92 w 305"/>
                    <a:gd name="T75" fmla="*/ 449 h 528"/>
                    <a:gd name="T76" fmla="*/ 177 w 305"/>
                    <a:gd name="T77" fmla="*/ 451 h 528"/>
                    <a:gd name="T78" fmla="*/ 173 w 305"/>
                    <a:gd name="T79" fmla="*/ 483 h 528"/>
                    <a:gd name="T80" fmla="*/ 188 w 305"/>
                    <a:gd name="T81" fmla="*/ 506 h 528"/>
                    <a:gd name="T82" fmla="*/ 196 w 305"/>
                    <a:gd name="T83" fmla="*/ 523 h 528"/>
                    <a:gd name="T84" fmla="*/ 211 w 305"/>
                    <a:gd name="T85" fmla="*/ 528 h 528"/>
                    <a:gd name="T86" fmla="*/ 222 w 305"/>
                    <a:gd name="T87" fmla="*/ 512 h 528"/>
                    <a:gd name="T88" fmla="*/ 226 w 305"/>
                    <a:gd name="T89" fmla="*/ 512 h 528"/>
                    <a:gd name="T90" fmla="*/ 260 w 305"/>
                    <a:gd name="T91" fmla="*/ 502 h 528"/>
                    <a:gd name="T92" fmla="*/ 265 w 305"/>
                    <a:gd name="T93" fmla="*/ 498 h 528"/>
                    <a:gd name="T94" fmla="*/ 284 w 305"/>
                    <a:gd name="T95" fmla="*/ 502 h 528"/>
                    <a:gd name="T96" fmla="*/ 305 w 305"/>
                    <a:gd name="T97" fmla="*/ 49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5" h="528">
                      <a:moveTo>
                        <a:pt x="282" y="335"/>
                      </a:moveTo>
                      <a:lnTo>
                        <a:pt x="290" y="10"/>
                      </a:lnTo>
                      <a:lnTo>
                        <a:pt x="282" y="6"/>
                      </a:lnTo>
                      <a:lnTo>
                        <a:pt x="278" y="0"/>
                      </a:lnTo>
                      <a:lnTo>
                        <a:pt x="278" y="0"/>
                      </a:lnTo>
                      <a:lnTo>
                        <a:pt x="215" y="6"/>
                      </a:lnTo>
                      <a:lnTo>
                        <a:pt x="94" y="15"/>
                      </a:lnTo>
                      <a:lnTo>
                        <a:pt x="96" y="17"/>
                      </a:lnTo>
                      <a:lnTo>
                        <a:pt x="98" y="25"/>
                      </a:lnTo>
                      <a:lnTo>
                        <a:pt x="92" y="30"/>
                      </a:lnTo>
                      <a:lnTo>
                        <a:pt x="85" y="34"/>
                      </a:lnTo>
                      <a:lnTo>
                        <a:pt x="81" y="30"/>
                      </a:lnTo>
                      <a:lnTo>
                        <a:pt x="83" y="45"/>
                      </a:lnTo>
                      <a:lnTo>
                        <a:pt x="77" y="45"/>
                      </a:lnTo>
                      <a:lnTo>
                        <a:pt x="75" y="38"/>
                      </a:lnTo>
                      <a:lnTo>
                        <a:pt x="75" y="47"/>
                      </a:lnTo>
                      <a:lnTo>
                        <a:pt x="83" y="53"/>
                      </a:lnTo>
                      <a:lnTo>
                        <a:pt x="75" y="55"/>
                      </a:lnTo>
                      <a:lnTo>
                        <a:pt x="74" y="49"/>
                      </a:lnTo>
                      <a:lnTo>
                        <a:pt x="74" y="58"/>
                      </a:lnTo>
                      <a:lnTo>
                        <a:pt x="77" y="62"/>
                      </a:lnTo>
                      <a:lnTo>
                        <a:pt x="74" y="72"/>
                      </a:lnTo>
                      <a:lnTo>
                        <a:pt x="75" y="77"/>
                      </a:lnTo>
                      <a:lnTo>
                        <a:pt x="70" y="83"/>
                      </a:lnTo>
                      <a:lnTo>
                        <a:pt x="66" y="85"/>
                      </a:lnTo>
                      <a:lnTo>
                        <a:pt x="58" y="85"/>
                      </a:lnTo>
                      <a:lnTo>
                        <a:pt x="60" y="92"/>
                      </a:lnTo>
                      <a:lnTo>
                        <a:pt x="53" y="100"/>
                      </a:lnTo>
                      <a:lnTo>
                        <a:pt x="53" y="104"/>
                      </a:lnTo>
                      <a:lnTo>
                        <a:pt x="45" y="102"/>
                      </a:lnTo>
                      <a:lnTo>
                        <a:pt x="49" y="105"/>
                      </a:lnTo>
                      <a:lnTo>
                        <a:pt x="47" y="107"/>
                      </a:lnTo>
                      <a:lnTo>
                        <a:pt x="47" y="115"/>
                      </a:lnTo>
                      <a:lnTo>
                        <a:pt x="51" y="122"/>
                      </a:lnTo>
                      <a:lnTo>
                        <a:pt x="34" y="128"/>
                      </a:lnTo>
                      <a:lnTo>
                        <a:pt x="38" y="132"/>
                      </a:lnTo>
                      <a:lnTo>
                        <a:pt x="36" y="139"/>
                      </a:lnTo>
                      <a:lnTo>
                        <a:pt x="38" y="147"/>
                      </a:lnTo>
                      <a:lnTo>
                        <a:pt x="36" y="151"/>
                      </a:lnTo>
                      <a:lnTo>
                        <a:pt x="28" y="151"/>
                      </a:lnTo>
                      <a:lnTo>
                        <a:pt x="28" y="154"/>
                      </a:lnTo>
                      <a:lnTo>
                        <a:pt x="36" y="158"/>
                      </a:lnTo>
                      <a:lnTo>
                        <a:pt x="30" y="162"/>
                      </a:lnTo>
                      <a:lnTo>
                        <a:pt x="28" y="158"/>
                      </a:lnTo>
                      <a:lnTo>
                        <a:pt x="23" y="162"/>
                      </a:lnTo>
                      <a:lnTo>
                        <a:pt x="28" y="169"/>
                      </a:lnTo>
                      <a:lnTo>
                        <a:pt x="23" y="173"/>
                      </a:lnTo>
                      <a:lnTo>
                        <a:pt x="27" y="181"/>
                      </a:lnTo>
                      <a:lnTo>
                        <a:pt x="23" y="186"/>
                      </a:lnTo>
                      <a:lnTo>
                        <a:pt x="28" y="181"/>
                      </a:lnTo>
                      <a:lnTo>
                        <a:pt x="34" y="186"/>
                      </a:lnTo>
                      <a:lnTo>
                        <a:pt x="27" y="190"/>
                      </a:lnTo>
                      <a:lnTo>
                        <a:pt x="34" y="192"/>
                      </a:lnTo>
                      <a:lnTo>
                        <a:pt x="34" y="192"/>
                      </a:lnTo>
                      <a:lnTo>
                        <a:pt x="32" y="198"/>
                      </a:lnTo>
                      <a:lnTo>
                        <a:pt x="34" y="205"/>
                      </a:lnTo>
                      <a:lnTo>
                        <a:pt x="36" y="207"/>
                      </a:lnTo>
                      <a:lnTo>
                        <a:pt x="38" y="218"/>
                      </a:lnTo>
                      <a:lnTo>
                        <a:pt x="38" y="220"/>
                      </a:lnTo>
                      <a:lnTo>
                        <a:pt x="30" y="220"/>
                      </a:lnTo>
                      <a:lnTo>
                        <a:pt x="32" y="226"/>
                      </a:lnTo>
                      <a:lnTo>
                        <a:pt x="32" y="235"/>
                      </a:lnTo>
                      <a:lnTo>
                        <a:pt x="28" y="239"/>
                      </a:lnTo>
                      <a:lnTo>
                        <a:pt x="28" y="245"/>
                      </a:lnTo>
                      <a:lnTo>
                        <a:pt x="34" y="241"/>
                      </a:lnTo>
                      <a:lnTo>
                        <a:pt x="40" y="241"/>
                      </a:lnTo>
                      <a:lnTo>
                        <a:pt x="40" y="248"/>
                      </a:lnTo>
                      <a:lnTo>
                        <a:pt x="34" y="254"/>
                      </a:lnTo>
                      <a:lnTo>
                        <a:pt x="36" y="261"/>
                      </a:lnTo>
                      <a:lnTo>
                        <a:pt x="43" y="265"/>
                      </a:lnTo>
                      <a:lnTo>
                        <a:pt x="36" y="275"/>
                      </a:lnTo>
                      <a:lnTo>
                        <a:pt x="38" y="278"/>
                      </a:lnTo>
                      <a:lnTo>
                        <a:pt x="49" y="277"/>
                      </a:lnTo>
                      <a:lnTo>
                        <a:pt x="43" y="282"/>
                      </a:lnTo>
                      <a:lnTo>
                        <a:pt x="49" y="290"/>
                      </a:lnTo>
                      <a:lnTo>
                        <a:pt x="42" y="288"/>
                      </a:lnTo>
                      <a:lnTo>
                        <a:pt x="42" y="290"/>
                      </a:lnTo>
                      <a:lnTo>
                        <a:pt x="45" y="295"/>
                      </a:lnTo>
                      <a:lnTo>
                        <a:pt x="51" y="299"/>
                      </a:lnTo>
                      <a:lnTo>
                        <a:pt x="53" y="305"/>
                      </a:lnTo>
                      <a:lnTo>
                        <a:pt x="60" y="307"/>
                      </a:lnTo>
                      <a:lnTo>
                        <a:pt x="60" y="308"/>
                      </a:lnTo>
                      <a:lnTo>
                        <a:pt x="60" y="310"/>
                      </a:lnTo>
                      <a:lnTo>
                        <a:pt x="55" y="310"/>
                      </a:lnTo>
                      <a:lnTo>
                        <a:pt x="49" y="316"/>
                      </a:lnTo>
                      <a:lnTo>
                        <a:pt x="42" y="320"/>
                      </a:lnTo>
                      <a:lnTo>
                        <a:pt x="38" y="325"/>
                      </a:lnTo>
                      <a:lnTo>
                        <a:pt x="45" y="327"/>
                      </a:lnTo>
                      <a:lnTo>
                        <a:pt x="53" y="325"/>
                      </a:lnTo>
                      <a:lnTo>
                        <a:pt x="47" y="333"/>
                      </a:lnTo>
                      <a:lnTo>
                        <a:pt x="47" y="337"/>
                      </a:lnTo>
                      <a:lnTo>
                        <a:pt x="40" y="337"/>
                      </a:lnTo>
                      <a:lnTo>
                        <a:pt x="47" y="339"/>
                      </a:lnTo>
                      <a:lnTo>
                        <a:pt x="47" y="340"/>
                      </a:lnTo>
                      <a:lnTo>
                        <a:pt x="30" y="357"/>
                      </a:lnTo>
                      <a:lnTo>
                        <a:pt x="25" y="361"/>
                      </a:lnTo>
                      <a:lnTo>
                        <a:pt x="23" y="367"/>
                      </a:lnTo>
                      <a:lnTo>
                        <a:pt x="27" y="371"/>
                      </a:lnTo>
                      <a:lnTo>
                        <a:pt x="21" y="378"/>
                      </a:lnTo>
                      <a:lnTo>
                        <a:pt x="19" y="384"/>
                      </a:lnTo>
                      <a:lnTo>
                        <a:pt x="11" y="389"/>
                      </a:lnTo>
                      <a:lnTo>
                        <a:pt x="19" y="389"/>
                      </a:lnTo>
                      <a:lnTo>
                        <a:pt x="17" y="391"/>
                      </a:lnTo>
                      <a:lnTo>
                        <a:pt x="11" y="397"/>
                      </a:lnTo>
                      <a:lnTo>
                        <a:pt x="13" y="412"/>
                      </a:lnTo>
                      <a:lnTo>
                        <a:pt x="6" y="412"/>
                      </a:lnTo>
                      <a:lnTo>
                        <a:pt x="11" y="418"/>
                      </a:lnTo>
                      <a:lnTo>
                        <a:pt x="10" y="423"/>
                      </a:lnTo>
                      <a:lnTo>
                        <a:pt x="0" y="425"/>
                      </a:lnTo>
                      <a:lnTo>
                        <a:pt x="4" y="433"/>
                      </a:lnTo>
                      <a:lnTo>
                        <a:pt x="4" y="440"/>
                      </a:lnTo>
                      <a:lnTo>
                        <a:pt x="8" y="448"/>
                      </a:lnTo>
                      <a:lnTo>
                        <a:pt x="2" y="453"/>
                      </a:lnTo>
                      <a:lnTo>
                        <a:pt x="92" y="449"/>
                      </a:lnTo>
                      <a:lnTo>
                        <a:pt x="177" y="442"/>
                      </a:lnTo>
                      <a:lnTo>
                        <a:pt x="179" y="444"/>
                      </a:lnTo>
                      <a:lnTo>
                        <a:pt x="177" y="451"/>
                      </a:lnTo>
                      <a:lnTo>
                        <a:pt x="173" y="465"/>
                      </a:lnTo>
                      <a:lnTo>
                        <a:pt x="169" y="476"/>
                      </a:lnTo>
                      <a:lnTo>
                        <a:pt x="173" y="483"/>
                      </a:lnTo>
                      <a:lnTo>
                        <a:pt x="177" y="491"/>
                      </a:lnTo>
                      <a:lnTo>
                        <a:pt x="186" y="498"/>
                      </a:lnTo>
                      <a:lnTo>
                        <a:pt x="188" y="506"/>
                      </a:lnTo>
                      <a:lnTo>
                        <a:pt x="192" y="513"/>
                      </a:lnTo>
                      <a:lnTo>
                        <a:pt x="192" y="517"/>
                      </a:lnTo>
                      <a:lnTo>
                        <a:pt x="196" y="523"/>
                      </a:lnTo>
                      <a:lnTo>
                        <a:pt x="199" y="527"/>
                      </a:lnTo>
                      <a:lnTo>
                        <a:pt x="203" y="528"/>
                      </a:lnTo>
                      <a:lnTo>
                        <a:pt x="211" y="528"/>
                      </a:lnTo>
                      <a:lnTo>
                        <a:pt x="213" y="521"/>
                      </a:lnTo>
                      <a:lnTo>
                        <a:pt x="220" y="515"/>
                      </a:lnTo>
                      <a:lnTo>
                        <a:pt x="222" y="512"/>
                      </a:lnTo>
                      <a:lnTo>
                        <a:pt x="220" y="512"/>
                      </a:lnTo>
                      <a:lnTo>
                        <a:pt x="226" y="510"/>
                      </a:lnTo>
                      <a:lnTo>
                        <a:pt x="226" y="512"/>
                      </a:lnTo>
                      <a:lnTo>
                        <a:pt x="231" y="510"/>
                      </a:lnTo>
                      <a:lnTo>
                        <a:pt x="246" y="504"/>
                      </a:lnTo>
                      <a:lnTo>
                        <a:pt x="260" y="502"/>
                      </a:lnTo>
                      <a:lnTo>
                        <a:pt x="263" y="500"/>
                      </a:lnTo>
                      <a:lnTo>
                        <a:pt x="254" y="498"/>
                      </a:lnTo>
                      <a:lnTo>
                        <a:pt x="265" y="498"/>
                      </a:lnTo>
                      <a:lnTo>
                        <a:pt x="271" y="502"/>
                      </a:lnTo>
                      <a:lnTo>
                        <a:pt x="278" y="506"/>
                      </a:lnTo>
                      <a:lnTo>
                        <a:pt x="284" y="502"/>
                      </a:lnTo>
                      <a:lnTo>
                        <a:pt x="288" y="500"/>
                      </a:lnTo>
                      <a:lnTo>
                        <a:pt x="301" y="506"/>
                      </a:lnTo>
                      <a:lnTo>
                        <a:pt x="305" y="498"/>
                      </a:lnTo>
                      <a:lnTo>
                        <a:pt x="305" y="495"/>
                      </a:lnTo>
                      <a:lnTo>
                        <a:pt x="282" y="335"/>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grpSp>
          <p:sp>
            <p:nvSpPr>
              <p:cNvPr id="443" name="Freeform 84">
                <a:extLst>
                  <a:ext uri="{FF2B5EF4-FFF2-40B4-BE49-F238E27FC236}">
                    <a16:creationId xmlns:a16="http://schemas.microsoft.com/office/drawing/2014/main" id="{30C84A36-D11B-094C-BA73-6169D162B072}"/>
                  </a:ext>
                </a:extLst>
              </p:cNvPr>
              <p:cNvSpPr/>
              <p:nvPr/>
            </p:nvSpPr>
            <p:spPr bwMode="auto">
              <a:xfrm>
                <a:off x="5556167" y="3184598"/>
                <a:ext cx="1038803" cy="335603"/>
              </a:xfrm>
              <a:custGeom>
                <a:avLst/>
                <a:gdLst>
                  <a:gd name="T0" fmla="*/ 487 w 722"/>
                  <a:gd name="T1" fmla="*/ 33 h 257"/>
                  <a:gd name="T2" fmla="*/ 421 w 722"/>
                  <a:gd name="T3" fmla="*/ 39 h 257"/>
                  <a:gd name="T4" fmla="*/ 355 w 722"/>
                  <a:gd name="T5" fmla="*/ 47 h 257"/>
                  <a:gd name="T6" fmla="*/ 271 w 722"/>
                  <a:gd name="T7" fmla="*/ 54 h 257"/>
                  <a:gd name="T8" fmla="*/ 199 w 722"/>
                  <a:gd name="T9" fmla="*/ 62 h 257"/>
                  <a:gd name="T10" fmla="*/ 177 w 722"/>
                  <a:gd name="T11" fmla="*/ 60 h 257"/>
                  <a:gd name="T12" fmla="*/ 183 w 722"/>
                  <a:gd name="T13" fmla="*/ 80 h 257"/>
                  <a:gd name="T14" fmla="*/ 58 w 722"/>
                  <a:gd name="T15" fmla="*/ 96 h 257"/>
                  <a:gd name="T16" fmla="*/ 53 w 722"/>
                  <a:gd name="T17" fmla="*/ 90 h 257"/>
                  <a:gd name="T18" fmla="*/ 57 w 722"/>
                  <a:gd name="T19" fmla="*/ 105 h 257"/>
                  <a:gd name="T20" fmla="*/ 53 w 722"/>
                  <a:gd name="T21" fmla="*/ 114 h 257"/>
                  <a:gd name="T22" fmla="*/ 51 w 722"/>
                  <a:gd name="T23" fmla="*/ 127 h 257"/>
                  <a:gd name="T24" fmla="*/ 43 w 722"/>
                  <a:gd name="T25" fmla="*/ 146 h 257"/>
                  <a:gd name="T26" fmla="*/ 47 w 722"/>
                  <a:gd name="T27" fmla="*/ 156 h 257"/>
                  <a:gd name="T28" fmla="*/ 43 w 722"/>
                  <a:gd name="T29" fmla="*/ 165 h 257"/>
                  <a:gd name="T30" fmla="*/ 30 w 722"/>
                  <a:gd name="T31" fmla="*/ 174 h 257"/>
                  <a:gd name="T32" fmla="*/ 27 w 722"/>
                  <a:gd name="T33" fmla="*/ 180 h 257"/>
                  <a:gd name="T34" fmla="*/ 27 w 722"/>
                  <a:gd name="T35" fmla="*/ 191 h 257"/>
                  <a:gd name="T36" fmla="*/ 19 w 722"/>
                  <a:gd name="T37" fmla="*/ 197 h 257"/>
                  <a:gd name="T38" fmla="*/ 21 w 722"/>
                  <a:gd name="T39" fmla="*/ 210 h 257"/>
                  <a:gd name="T40" fmla="*/ 11 w 722"/>
                  <a:gd name="T41" fmla="*/ 208 h 257"/>
                  <a:gd name="T42" fmla="*/ 15 w 722"/>
                  <a:gd name="T43" fmla="*/ 214 h 257"/>
                  <a:gd name="T44" fmla="*/ 19 w 722"/>
                  <a:gd name="T45" fmla="*/ 240 h 257"/>
                  <a:gd name="T46" fmla="*/ 11 w 722"/>
                  <a:gd name="T47" fmla="*/ 244 h 257"/>
                  <a:gd name="T48" fmla="*/ 0 w 722"/>
                  <a:gd name="T49" fmla="*/ 255 h 257"/>
                  <a:gd name="T50" fmla="*/ 121 w 722"/>
                  <a:gd name="T51" fmla="*/ 248 h 257"/>
                  <a:gd name="T52" fmla="*/ 184 w 722"/>
                  <a:gd name="T53" fmla="*/ 242 h 257"/>
                  <a:gd name="T54" fmla="*/ 310 w 722"/>
                  <a:gd name="T55" fmla="*/ 231 h 257"/>
                  <a:gd name="T56" fmla="*/ 485 w 722"/>
                  <a:gd name="T57" fmla="*/ 208 h 257"/>
                  <a:gd name="T58" fmla="*/ 521 w 722"/>
                  <a:gd name="T59" fmla="*/ 178 h 257"/>
                  <a:gd name="T60" fmla="*/ 540 w 722"/>
                  <a:gd name="T61" fmla="*/ 169 h 257"/>
                  <a:gd name="T62" fmla="*/ 543 w 722"/>
                  <a:gd name="T63" fmla="*/ 152 h 257"/>
                  <a:gd name="T64" fmla="*/ 564 w 722"/>
                  <a:gd name="T65" fmla="*/ 137 h 257"/>
                  <a:gd name="T66" fmla="*/ 583 w 722"/>
                  <a:gd name="T67" fmla="*/ 133 h 257"/>
                  <a:gd name="T68" fmla="*/ 617 w 722"/>
                  <a:gd name="T69" fmla="*/ 105 h 257"/>
                  <a:gd name="T70" fmla="*/ 626 w 722"/>
                  <a:gd name="T71" fmla="*/ 99 h 257"/>
                  <a:gd name="T72" fmla="*/ 637 w 722"/>
                  <a:gd name="T73" fmla="*/ 86 h 257"/>
                  <a:gd name="T74" fmla="*/ 641 w 722"/>
                  <a:gd name="T75" fmla="*/ 77 h 257"/>
                  <a:gd name="T76" fmla="*/ 654 w 722"/>
                  <a:gd name="T77" fmla="*/ 79 h 257"/>
                  <a:gd name="T78" fmla="*/ 666 w 722"/>
                  <a:gd name="T79" fmla="*/ 71 h 257"/>
                  <a:gd name="T80" fmla="*/ 675 w 722"/>
                  <a:gd name="T81" fmla="*/ 60 h 257"/>
                  <a:gd name="T82" fmla="*/ 694 w 722"/>
                  <a:gd name="T83" fmla="*/ 60 h 257"/>
                  <a:gd name="T84" fmla="*/ 705 w 722"/>
                  <a:gd name="T85" fmla="*/ 37 h 257"/>
                  <a:gd name="T86" fmla="*/ 718 w 722"/>
                  <a:gd name="T87" fmla="*/ 28 h 257"/>
                  <a:gd name="T88" fmla="*/ 720 w 722"/>
                  <a:gd name="T89" fmla="*/ 9 h 257"/>
                  <a:gd name="T90" fmla="*/ 713 w 722"/>
                  <a:gd name="T91" fmla="*/ 0 h 257"/>
                  <a:gd name="T92" fmla="*/ 651 w 722"/>
                  <a:gd name="T93" fmla="*/ 11 h 257"/>
                  <a:gd name="T94" fmla="*/ 579 w 722"/>
                  <a:gd name="T95" fmla="*/ 20 h 257"/>
                  <a:gd name="T96" fmla="*/ 543 w 722"/>
                  <a:gd name="T97" fmla="*/ 2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2" h="257">
                    <a:moveTo>
                      <a:pt x="513" y="30"/>
                    </a:moveTo>
                    <a:lnTo>
                      <a:pt x="487" y="33"/>
                    </a:lnTo>
                    <a:lnTo>
                      <a:pt x="459" y="37"/>
                    </a:lnTo>
                    <a:lnTo>
                      <a:pt x="421" y="39"/>
                    </a:lnTo>
                    <a:lnTo>
                      <a:pt x="397" y="43"/>
                    </a:lnTo>
                    <a:lnTo>
                      <a:pt x="355" y="47"/>
                    </a:lnTo>
                    <a:lnTo>
                      <a:pt x="314" y="49"/>
                    </a:lnTo>
                    <a:lnTo>
                      <a:pt x="271" y="54"/>
                    </a:lnTo>
                    <a:lnTo>
                      <a:pt x="235" y="58"/>
                    </a:lnTo>
                    <a:lnTo>
                      <a:pt x="199" y="62"/>
                    </a:lnTo>
                    <a:lnTo>
                      <a:pt x="192" y="60"/>
                    </a:lnTo>
                    <a:lnTo>
                      <a:pt x="177" y="60"/>
                    </a:lnTo>
                    <a:lnTo>
                      <a:pt x="183" y="73"/>
                    </a:lnTo>
                    <a:lnTo>
                      <a:pt x="183" y="80"/>
                    </a:lnTo>
                    <a:lnTo>
                      <a:pt x="64" y="90"/>
                    </a:lnTo>
                    <a:lnTo>
                      <a:pt x="58" y="96"/>
                    </a:lnTo>
                    <a:lnTo>
                      <a:pt x="58" y="90"/>
                    </a:lnTo>
                    <a:lnTo>
                      <a:pt x="53" y="90"/>
                    </a:lnTo>
                    <a:lnTo>
                      <a:pt x="55" y="97"/>
                    </a:lnTo>
                    <a:lnTo>
                      <a:pt x="57" y="105"/>
                    </a:lnTo>
                    <a:lnTo>
                      <a:pt x="49" y="107"/>
                    </a:lnTo>
                    <a:lnTo>
                      <a:pt x="53" y="114"/>
                    </a:lnTo>
                    <a:lnTo>
                      <a:pt x="45" y="122"/>
                    </a:lnTo>
                    <a:lnTo>
                      <a:pt x="51" y="127"/>
                    </a:lnTo>
                    <a:lnTo>
                      <a:pt x="47" y="135"/>
                    </a:lnTo>
                    <a:lnTo>
                      <a:pt x="43" y="146"/>
                    </a:lnTo>
                    <a:lnTo>
                      <a:pt x="45" y="150"/>
                    </a:lnTo>
                    <a:lnTo>
                      <a:pt x="47" y="156"/>
                    </a:lnTo>
                    <a:lnTo>
                      <a:pt x="40" y="159"/>
                    </a:lnTo>
                    <a:lnTo>
                      <a:pt x="43" y="165"/>
                    </a:lnTo>
                    <a:lnTo>
                      <a:pt x="36" y="171"/>
                    </a:lnTo>
                    <a:lnTo>
                      <a:pt x="30" y="174"/>
                    </a:lnTo>
                    <a:lnTo>
                      <a:pt x="27" y="178"/>
                    </a:lnTo>
                    <a:lnTo>
                      <a:pt x="27" y="180"/>
                    </a:lnTo>
                    <a:lnTo>
                      <a:pt x="32" y="186"/>
                    </a:lnTo>
                    <a:lnTo>
                      <a:pt x="27" y="191"/>
                    </a:lnTo>
                    <a:lnTo>
                      <a:pt x="23" y="195"/>
                    </a:lnTo>
                    <a:lnTo>
                      <a:pt x="19" y="197"/>
                    </a:lnTo>
                    <a:lnTo>
                      <a:pt x="23" y="205"/>
                    </a:lnTo>
                    <a:lnTo>
                      <a:pt x="21" y="210"/>
                    </a:lnTo>
                    <a:lnTo>
                      <a:pt x="17" y="206"/>
                    </a:lnTo>
                    <a:lnTo>
                      <a:pt x="11" y="208"/>
                    </a:lnTo>
                    <a:lnTo>
                      <a:pt x="10" y="216"/>
                    </a:lnTo>
                    <a:lnTo>
                      <a:pt x="15" y="214"/>
                    </a:lnTo>
                    <a:lnTo>
                      <a:pt x="15" y="221"/>
                    </a:lnTo>
                    <a:lnTo>
                      <a:pt x="19" y="240"/>
                    </a:lnTo>
                    <a:lnTo>
                      <a:pt x="17" y="242"/>
                    </a:lnTo>
                    <a:lnTo>
                      <a:pt x="11" y="244"/>
                    </a:lnTo>
                    <a:lnTo>
                      <a:pt x="8" y="252"/>
                    </a:lnTo>
                    <a:lnTo>
                      <a:pt x="0" y="255"/>
                    </a:lnTo>
                    <a:lnTo>
                      <a:pt x="0" y="257"/>
                    </a:lnTo>
                    <a:lnTo>
                      <a:pt x="121" y="248"/>
                    </a:lnTo>
                    <a:lnTo>
                      <a:pt x="184" y="242"/>
                    </a:lnTo>
                    <a:lnTo>
                      <a:pt x="184" y="242"/>
                    </a:lnTo>
                    <a:lnTo>
                      <a:pt x="184" y="240"/>
                    </a:lnTo>
                    <a:lnTo>
                      <a:pt x="310" y="231"/>
                    </a:lnTo>
                    <a:lnTo>
                      <a:pt x="408" y="220"/>
                    </a:lnTo>
                    <a:lnTo>
                      <a:pt x="485" y="208"/>
                    </a:lnTo>
                    <a:lnTo>
                      <a:pt x="521" y="206"/>
                    </a:lnTo>
                    <a:lnTo>
                      <a:pt x="521" y="178"/>
                    </a:lnTo>
                    <a:lnTo>
                      <a:pt x="534" y="174"/>
                    </a:lnTo>
                    <a:lnTo>
                      <a:pt x="540" y="169"/>
                    </a:lnTo>
                    <a:lnTo>
                      <a:pt x="542" y="159"/>
                    </a:lnTo>
                    <a:lnTo>
                      <a:pt x="543" y="152"/>
                    </a:lnTo>
                    <a:lnTo>
                      <a:pt x="549" y="144"/>
                    </a:lnTo>
                    <a:lnTo>
                      <a:pt x="564" y="137"/>
                    </a:lnTo>
                    <a:lnTo>
                      <a:pt x="577" y="137"/>
                    </a:lnTo>
                    <a:lnTo>
                      <a:pt x="583" y="133"/>
                    </a:lnTo>
                    <a:lnTo>
                      <a:pt x="604" y="114"/>
                    </a:lnTo>
                    <a:lnTo>
                      <a:pt x="617" y="105"/>
                    </a:lnTo>
                    <a:lnTo>
                      <a:pt x="622" y="105"/>
                    </a:lnTo>
                    <a:lnTo>
                      <a:pt x="626" y="99"/>
                    </a:lnTo>
                    <a:lnTo>
                      <a:pt x="630" y="84"/>
                    </a:lnTo>
                    <a:lnTo>
                      <a:pt x="637" y="86"/>
                    </a:lnTo>
                    <a:lnTo>
                      <a:pt x="637" y="80"/>
                    </a:lnTo>
                    <a:lnTo>
                      <a:pt x="641" y="77"/>
                    </a:lnTo>
                    <a:lnTo>
                      <a:pt x="647" y="73"/>
                    </a:lnTo>
                    <a:lnTo>
                      <a:pt x="654" y="79"/>
                    </a:lnTo>
                    <a:lnTo>
                      <a:pt x="658" y="79"/>
                    </a:lnTo>
                    <a:lnTo>
                      <a:pt x="666" y="71"/>
                    </a:lnTo>
                    <a:lnTo>
                      <a:pt x="668" y="65"/>
                    </a:lnTo>
                    <a:lnTo>
                      <a:pt x="675" y="60"/>
                    </a:lnTo>
                    <a:lnTo>
                      <a:pt x="688" y="54"/>
                    </a:lnTo>
                    <a:lnTo>
                      <a:pt x="694" y="60"/>
                    </a:lnTo>
                    <a:lnTo>
                      <a:pt x="699" y="52"/>
                    </a:lnTo>
                    <a:lnTo>
                      <a:pt x="705" y="37"/>
                    </a:lnTo>
                    <a:lnTo>
                      <a:pt x="711" y="32"/>
                    </a:lnTo>
                    <a:lnTo>
                      <a:pt x="718" y="28"/>
                    </a:lnTo>
                    <a:lnTo>
                      <a:pt x="720" y="17"/>
                    </a:lnTo>
                    <a:lnTo>
                      <a:pt x="720" y="9"/>
                    </a:lnTo>
                    <a:lnTo>
                      <a:pt x="722" y="0"/>
                    </a:lnTo>
                    <a:lnTo>
                      <a:pt x="713" y="0"/>
                    </a:lnTo>
                    <a:lnTo>
                      <a:pt x="686" y="7"/>
                    </a:lnTo>
                    <a:lnTo>
                      <a:pt x="651" y="11"/>
                    </a:lnTo>
                    <a:lnTo>
                      <a:pt x="594" y="20"/>
                    </a:lnTo>
                    <a:lnTo>
                      <a:pt x="579" y="20"/>
                    </a:lnTo>
                    <a:lnTo>
                      <a:pt x="553" y="24"/>
                    </a:lnTo>
                    <a:lnTo>
                      <a:pt x="543" y="28"/>
                    </a:lnTo>
                    <a:lnTo>
                      <a:pt x="513" y="30"/>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44" name="Freeform 85">
                <a:extLst>
                  <a:ext uri="{FF2B5EF4-FFF2-40B4-BE49-F238E27FC236}">
                    <a16:creationId xmlns:a16="http://schemas.microsoft.com/office/drawing/2014/main" id="{97D35317-9847-4F4F-9032-E6BD4A346DE1}"/>
                  </a:ext>
                </a:extLst>
              </p:cNvPr>
              <p:cNvSpPr/>
              <p:nvPr/>
            </p:nvSpPr>
            <p:spPr bwMode="auto">
              <a:xfrm>
                <a:off x="5632423" y="3291678"/>
                <a:ext cx="7193" cy="10446"/>
              </a:xfrm>
              <a:custGeom>
                <a:avLst/>
                <a:gdLst>
                  <a:gd name="T0" fmla="*/ 0 w 5"/>
                  <a:gd name="T1" fmla="*/ 8 h 8"/>
                  <a:gd name="T2" fmla="*/ 5 w 5"/>
                  <a:gd name="T3" fmla="*/ 8 h 8"/>
                  <a:gd name="T4" fmla="*/ 4 w 5"/>
                  <a:gd name="T5" fmla="*/ 0 h 8"/>
                  <a:gd name="T6" fmla="*/ 0 w 5"/>
                  <a:gd name="T7" fmla="*/ 8 h 8"/>
                </a:gdLst>
                <a:ahLst/>
                <a:cxnLst>
                  <a:cxn ang="0">
                    <a:pos x="T0" y="T1"/>
                  </a:cxn>
                  <a:cxn ang="0">
                    <a:pos x="T2" y="T3"/>
                  </a:cxn>
                  <a:cxn ang="0">
                    <a:pos x="T4" y="T5"/>
                  </a:cxn>
                  <a:cxn ang="0">
                    <a:pos x="T6" y="T7"/>
                  </a:cxn>
                </a:cxnLst>
                <a:rect l="0" t="0" r="r" b="b"/>
                <a:pathLst>
                  <a:path w="5" h="8">
                    <a:moveTo>
                      <a:pt x="0" y="8"/>
                    </a:moveTo>
                    <a:lnTo>
                      <a:pt x="5" y="8"/>
                    </a:lnTo>
                    <a:lnTo>
                      <a:pt x="4" y="0"/>
                    </a:lnTo>
                    <a:lnTo>
                      <a:pt x="0" y="8"/>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45" name="Freeform 86">
                <a:extLst>
                  <a:ext uri="{FF2B5EF4-FFF2-40B4-BE49-F238E27FC236}">
                    <a16:creationId xmlns:a16="http://schemas.microsoft.com/office/drawing/2014/main" id="{E5726F56-41E4-0E4F-8C0D-46ABB294BB4A}"/>
                  </a:ext>
                </a:extLst>
              </p:cNvPr>
              <p:cNvSpPr/>
              <p:nvPr/>
            </p:nvSpPr>
            <p:spPr bwMode="auto">
              <a:xfrm>
                <a:off x="5632423" y="3291678"/>
                <a:ext cx="7193" cy="10446"/>
              </a:xfrm>
              <a:custGeom>
                <a:avLst/>
                <a:gdLst>
                  <a:gd name="T0" fmla="*/ 0 w 5"/>
                  <a:gd name="T1" fmla="*/ 8 h 8"/>
                  <a:gd name="T2" fmla="*/ 5 w 5"/>
                  <a:gd name="T3" fmla="*/ 8 h 8"/>
                  <a:gd name="T4" fmla="*/ 4 w 5"/>
                  <a:gd name="T5" fmla="*/ 0 h 8"/>
                  <a:gd name="T6" fmla="*/ 0 w 5"/>
                  <a:gd name="T7" fmla="*/ 8 h 8"/>
                </a:gdLst>
                <a:ahLst/>
                <a:cxnLst>
                  <a:cxn ang="0">
                    <a:pos x="T0" y="T1"/>
                  </a:cxn>
                  <a:cxn ang="0">
                    <a:pos x="T2" y="T3"/>
                  </a:cxn>
                  <a:cxn ang="0">
                    <a:pos x="T4" y="T5"/>
                  </a:cxn>
                  <a:cxn ang="0">
                    <a:pos x="T6" y="T7"/>
                  </a:cxn>
                </a:cxnLst>
                <a:rect l="0" t="0" r="r" b="b"/>
                <a:pathLst>
                  <a:path w="5" h="8">
                    <a:moveTo>
                      <a:pt x="0" y="8"/>
                    </a:moveTo>
                    <a:lnTo>
                      <a:pt x="5" y="8"/>
                    </a:lnTo>
                    <a:lnTo>
                      <a:pt x="4" y="0"/>
                    </a:lnTo>
                    <a:lnTo>
                      <a:pt x="0" y="8"/>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46" name="Freeform 87">
                <a:extLst>
                  <a:ext uri="{FF2B5EF4-FFF2-40B4-BE49-F238E27FC236}">
                    <a16:creationId xmlns:a16="http://schemas.microsoft.com/office/drawing/2014/main" id="{DFB88D04-115B-344E-98C6-B4AF1608D488}"/>
                  </a:ext>
                </a:extLst>
              </p:cNvPr>
              <p:cNvSpPr/>
              <p:nvPr/>
            </p:nvSpPr>
            <p:spPr bwMode="auto">
              <a:xfrm>
                <a:off x="5648249" y="2877725"/>
                <a:ext cx="887731" cy="424401"/>
              </a:xfrm>
              <a:custGeom>
                <a:avLst/>
                <a:gdLst>
                  <a:gd name="T0" fmla="*/ 568 w 617"/>
                  <a:gd name="T1" fmla="*/ 103 h 325"/>
                  <a:gd name="T2" fmla="*/ 555 w 617"/>
                  <a:gd name="T3" fmla="*/ 67 h 325"/>
                  <a:gd name="T4" fmla="*/ 551 w 617"/>
                  <a:gd name="T5" fmla="*/ 52 h 325"/>
                  <a:gd name="T6" fmla="*/ 532 w 617"/>
                  <a:gd name="T7" fmla="*/ 39 h 325"/>
                  <a:gd name="T8" fmla="*/ 513 w 617"/>
                  <a:gd name="T9" fmla="*/ 24 h 325"/>
                  <a:gd name="T10" fmla="*/ 495 w 617"/>
                  <a:gd name="T11" fmla="*/ 37 h 325"/>
                  <a:gd name="T12" fmla="*/ 472 w 617"/>
                  <a:gd name="T13" fmla="*/ 34 h 325"/>
                  <a:gd name="T14" fmla="*/ 455 w 617"/>
                  <a:gd name="T15" fmla="*/ 41 h 325"/>
                  <a:gd name="T16" fmla="*/ 423 w 617"/>
                  <a:gd name="T17" fmla="*/ 32 h 325"/>
                  <a:gd name="T18" fmla="*/ 401 w 617"/>
                  <a:gd name="T19" fmla="*/ 9 h 325"/>
                  <a:gd name="T20" fmla="*/ 367 w 617"/>
                  <a:gd name="T21" fmla="*/ 0 h 325"/>
                  <a:gd name="T22" fmla="*/ 357 w 617"/>
                  <a:gd name="T23" fmla="*/ 17 h 325"/>
                  <a:gd name="T24" fmla="*/ 361 w 617"/>
                  <a:gd name="T25" fmla="*/ 37 h 325"/>
                  <a:gd name="T26" fmla="*/ 325 w 617"/>
                  <a:gd name="T27" fmla="*/ 47 h 325"/>
                  <a:gd name="T28" fmla="*/ 312 w 617"/>
                  <a:gd name="T29" fmla="*/ 58 h 325"/>
                  <a:gd name="T30" fmla="*/ 308 w 617"/>
                  <a:gd name="T31" fmla="*/ 81 h 325"/>
                  <a:gd name="T32" fmla="*/ 291 w 617"/>
                  <a:gd name="T33" fmla="*/ 103 h 325"/>
                  <a:gd name="T34" fmla="*/ 280 w 617"/>
                  <a:gd name="T35" fmla="*/ 124 h 325"/>
                  <a:gd name="T36" fmla="*/ 260 w 617"/>
                  <a:gd name="T37" fmla="*/ 133 h 325"/>
                  <a:gd name="T38" fmla="*/ 239 w 617"/>
                  <a:gd name="T39" fmla="*/ 118 h 325"/>
                  <a:gd name="T40" fmla="*/ 229 w 617"/>
                  <a:gd name="T41" fmla="*/ 135 h 325"/>
                  <a:gd name="T42" fmla="*/ 224 w 617"/>
                  <a:gd name="T43" fmla="*/ 156 h 325"/>
                  <a:gd name="T44" fmla="*/ 205 w 617"/>
                  <a:gd name="T45" fmla="*/ 143 h 325"/>
                  <a:gd name="T46" fmla="*/ 188 w 617"/>
                  <a:gd name="T47" fmla="*/ 158 h 325"/>
                  <a:gd name="T48" fmla="*/ 177 w 617"/>
                  <a:gd name="T49" fmla="*/ 161 h 325"/>
                  <a:gd name="T50" fmla="*/ 139 w 617"/>
                  <a:gd name="T51" fmla="*/ 158 h 325"/>
                  <a:gd name="T52" fmla="*/ 134 w 617"/>
                  <a:gd name="T53" fmla="*/ 159 h 325"/>
                  <a:gd name="T54" fmla="*/ 117 w 617"/>
                  <a:gd name="T55" fmla="*/ 169 h 325"/>
                  <a:gd name="T56" fmla="*/ 105 w 617"/>
                  <a:gd name="T57" fmla="*/ 176 h 325"/>
                  <a:gd name="T58" fmla="*/ 100 w 617"/>
                  <a:gd name="T59" fmla="*/ 197 h 325"/>
                  <a:gd name="T60" fmla="*/ 87 w 617"/>
                  <a:gd name="T61" fmla="*/ 214 h 325"/>
                  <a:gd name="T62" fmla="*/ 70 w 617"/>
                  <a:gd name="T63" fmla="*/ 229 h 325"/>
                  <a:gd name="T64" fmla="*/ 79 w 617"/>
                  <a:gd name="T65" fmla="*/ 248 h 325"/>
                  <a:gd name="T66" fmla="*/ 62 w 617"/>
                  <a:gd name="T67" fmla="*/ 252 h 325"/>
                  <a:gd name="T68" fmla="*/ 34 w 617"/>
                  <a:gd name="T69" fmla="*/ 244 h 325"/>
                  <a:gd name="T70" fmla="*/ 17 w 617"/>
                  <a:gd name="T71" fmla="*/ 267 h 325"/>
                  <a:gd name="T72" fmla="*/ 21 w 617"/>
                  <a:gd name="T73" fmla="*/ 284 h 325"/>
                  <a:gd name="T74" fmla="*/ 21 w 617"/>
                  <a:gd name="T75" fmla="*/ 306 h 325"/>
                  <a:gd name="T76" fmla="*/ 2 w 617"/>
                  <a:gd name="T77" fmla="*/ 315 h 325"/>
                  <a:gd name="T78" fmla="*/ 119 w 617"/>
                  <a:gd name="T79" fmla="*/ 308 h 325"/>
                  <a:gd name="T80" fmla="*/ 135 w 617"/>
                  <a:gd name="T81" fmla="*/ 297 h 325"/>
                  <a:gd name="T82" fmla="*/ 250 w 617"/>
                  <a:gd name="T83" fmla="*/ 284 h 325"/>
                  <a:gd name="T84" fmla="*/ 357 w 617"/>
                  <a:gd name="T85" fmla="*/ 274 h 325"/>
                  <a:gd name="T86" fmla="*/ 449 w 617"/>
                  <a:gd name="T87" fmla="*/ 265 h 325"/>
                  <a:gd name="T88" fmla="*/ 502 w 617"/>
                  <a:gd name="T89" fmla="*/ 252 h 325"/>
                  <a:gd name="T90" fmla="*/ 532 w 617"/>
                  <a:gd name="T91" fmla="*/ 237 h 325"/>
                  <a:gd name="T92" fmla="*/ 547 w 617"/>
                  <a:gd name="T93" fmla="*/ 221 h 325"/>
                  <a:gd name="T94" fmla="*/ 562 w 617"/>
                  <a:gd name="T95" fmla="*/ 203 h 325"/>
                  <a:gd name="T96" fmla="*/ 590 w 617"/>
                  <a:gd name="T97" fmla="*/ 171 h 325"/>
                  <a:gd name="T98" fmla="*/ 588 w 617"/>
                  <a:gd name="T99" fmla="*/ 12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7" h="325">
                    <a:moveTo>
                      <a:pt x="588" y="128"/>
                    </a:moveTo>
                    <a:lnTo>
                      <a:pt x="575" y="109"/>
                    </a:lnTo>
                    <a:lnTo>
                      <a:pt x="568" y="103"/>
                    </a:lnTo>
                    <a:lnTo>
                      <a:pt x="566" y="96"/>
                    </a:lnTo>
                    <a:lnTo>
                      <a:pt x="551" y="81"/>
                    </a:lnTo>
                    <a:lnTo>
                      <a:pt x="555" y="67"/>
                    </a:lnTo>
                    <a:lnTo>
                      <a:pt x="555" y="60"/>
                    </a:lnTo>
                    <a:lnTo>
                      <a:pt x="551" y="58"/>
                    </a:lnTo>
                    <a:lnTo>
                      <a:pt x="551" y="52"/>
                    </a:lnTo>
                    <a:lnTo>
                      <a:pt x="545" y="47"/>
                    </a:lnTo>
                    <a:lnTo>
                      <a:pt x="540" y="39"/>
                    </a:lnTo>
                    <a:lnTo>
                      <a:pt x="532" y="39"/>
                    </a:lnTo>
                    <a:lnTo>
                      <a:pt x="526" y="34"/>
                    </a:lnTo>
                    <a:lnTo>
                      <a:pt x="521" y="20"/>
                    </a:lnTo>
                    <a:lnTo>
                      <a:pt x="513" y="24"/>
                    </a:lnTo>
                    <a:lnTo>
                      <a:pt x="506" y="32"/>
                    </a:lnTo>
                    <a:lnTo>
                      <a:pt x="502" y="37"/>
                    </a:lnTo>
                    <a:lnTo>
                      <a:pt x="495" y="37"/>
                    </a:lnTo>
                    <a:lnTo>
                      <a:pt x="489" y="41"/>
                    </a:lnTo>
                    <a:lnTo>
                      <a:pt x="481" y="35"/>
                    </a:lnTo>
                    <a:lnTo>
                      <a:pt x="472" y="34"/>
                    </a:lnTo>
                    <a:lnTo>
                      <a:pt x="466" y="35"/>
                    </a:lnTo>
                    <a:lnTo>
                      <a:pt x="461" y="41"/>
                    </a:lnTo>
                    <a:lnTo>
                      <a:pt x="455" y="41"/>
                    </a:lnTo>
                    <a:lnTo>
                      <a:pt x="440" y="32"/>
                    </a:lnTo>
                    <a:lnTo>
                      <a:pt x="436" y="30"/>
                    </a:lnTo>
                    <a:lnTo>
                      <a:pt x="423" y="32"/>
                    </a:lnTo>
                    <a:lnTo>
                      <a:pt x="416" y="30"/>
                    </a:lnTo>
                    <a:lnTo>
                      <a:pt x="404" y="17"/>
                    </a:lnTo>
                    <a:lnTo>
                      <a:pt x="401" y="9"/>
                    </a:lnTo>
                    <a:lnTo>
                      <a:pt x="384" y="2"/>
                    </a:lnTo>
                    <a:lnTo>
                      <a:pt x="372" y="5"/>
                    </a:lnTo>
                    <a:lnTo>
                      <a:pt x="367" y="0"/>
                    </a:lnTo>
                    <a:lnTo>
                      <a:pt x="357" y="5"/>
                    </a:lnTo>
                    <a:lnTo>
                      <a:pt x="354" y="9"/>
                    </a:lnTo>
                    <a:lnTo>
                      <a:pt x="357" y="17"/>
                    </a:lnTo>
                    <a:lnTo>
                      <a:pt x="355" y="24"/>
                    </a:lnTo>
                    <a:lnTo>
                      <a:pt x="363" y="32"/>
                    </a:lnTo>
                    <a:lnTo>
                      <a:pt x="361" y="37"/>
                    </a:lnTo>
                    <a:lnTo>
                      <a:pt x="346" y="41"/>
                    </a:lnTo>
                    <a:lnTo>
                      <a:pt x="333" y="52"/>
                    </a:lnTo>
                    <a:lnTo>
                      <a:pt x="325" y="47"/>
                    </a:lnTo>
                    <a:lnTo>
                      <a:pt x="318" y="50"/>
                    </a:lnTo>
                    <a:lnTo>
                      <a:pt x="312" y="50"/>
                    </a:lnTo>
                    <a:lnTo>
                      <a:pt x="312" y="58"/>
                    </a:lnTo>
                    <a:lnTo>
                      <a:pt x="316" y="65"/>
                    </a:lnTo>
                    <a:lnTo>
                      <a:pt x="312" y="73"/>
                    </a:lnTo>
                    <a:lnTo>
                      <a:pt x="308" y="81"/>
                    </a:lnTo>
                    <a:lnTo>
                      <a:pt x="301" y="84"/>
                    </a:lnTo>
                    <a:lnTo>
                      <a:pt x="299" y="97"/>
                    </a:lnTo>
                    <a:lnTo>
                      <a:pt x="291" y="103"/>
                    </a:lnTo>
                    <a:lnTo>
                      <a:pt x="284" y="103"/>
                    </a:lnTo>
                    <a:lnTo>
                      <a:pt x="280" y="116"/>
                    </a:lnTo>
                    <a:lnTo>
                      <a:pt x="280" y="124"/>
                    </a:lnTo>
                    <a:lnTo>
                      <a:pt x="278" y="131"/>
                    </a:lnTo>
                    <a:lnTo>
                      <a:pt x="273" y="135"/>
                    </a:lnTo>
                    <a:lnTo>
                      <a:pt x="260" y="133"/>
                    </a:lnTo>
                    <a:lnTo>
                      <a:pt x="252" y="131"/>
                    </a:lnTo>
                    <a:lnTo>
                      <a:pt x="246" y="120"/>
                    </a:lnTo>
                    <a:lnTo>
                      <a:pt x="239" y="118"/>
                    </a:lnTo>
                    <a:lnTo>
                      <a:pt x="243" y="124"/>
                    </a:lnTo>
                    <a:lnTo>
                      <a:pt x="235" y="129"/>
                    </a:lnTo>
                    <a:lnTo>
                      <a:pt x="229" y="135"/>
                    </a:lnTo>
                    <a:lnTo>
                      <a:pt x="231" y="143"/>
                    </a:lnTo>
                    <a:lnTo>
                      <a:pt x="226" y="150"/>
                    </a:lnTo>
                    <a:lnTo>
                      <a:pt x="224" y="156"/>
                    </a:lnTo>
                    <a:lnTo>
                      <a:pt x="216" y="152"/>
                    </a:lnTo>
                    <a:lnTo>
                      <a:pt x="211" y="150"/>
                    </a:lnTo>
                    <a:lnTo>
                      <a:pt x="205" y="143"/>
                    </a:lnTo>
                    <a:lnTo>
                      <a:pt x="199" y="148"/>
                    </a:lnTo>
                    <a:lnTo>
                      <a:pt x="192" y="152"/>
                    </a:lnTo>
                    <a:lnTo>
                      <a:pt x="188" y="158"/>
                    </a:lnTo>
                    <a:lnTo>
                      <a:pt x="188" y="161"/>
                    </a:lnTo>
                    <a:lnTo>
                      <a:pt x="184" y="167"/>
                    </a:lnTo>
                    <a:lnTo>
                      <a:pt x="177" y="161"/>
                    </a:lnTo>
                    <a:lnTo>
                      <a:pt x="156" y="154"/>
                    </a:lnTo>
                    <a:lnTo>
                      <a:pt x="149" y="158"/>
                    </a:lnTo>
                    <a:lnTo>
                      <a:pt x="139" y="158"/>
                    </a:lnTo>
                    <a:lnTo>
                      <a:pt x="143" y="165"/>
                    </a:lnTo>
                    <a:lnTo>
                      <a:pt x="135" y="167"/>
                    </a:lnTo>
                    <a:lnTo>
                      <a:pt x="134" y="159"/>
                    </a:lnTo>
                    <a:lnTo>
                      <a:pt x="128" y="163"/>
                    </a:lnTo>
                    <a:lnTo>
                      <a:pt x="113" y="161"/>
                    </a:lnTo>
                    <a:lnTo>
                      <a:pt x="117" y="169"/>
                    </a:lnTo>
                    <a:lnTo>
                      <a:pt x="113" y="175"/>
                    </a:lnTo>
                    <a:lnTo>
                      <a:pt x="105" y="175"/>
                    </a:lnTo>
                    <a:lnTo>
                      <a:pt x="105" y="176"/>
                    </a:lnTo>
                    <a:lnTo>
                      <a:pt x="102" y="184"/>
                    </a:lnTo>
                    <a:lnTo>
                      <a:pt x="98" y="190"/>
                    </a:lnTo>
                    <a:lnTo>
                      <a:pt x="100" y="197"/>
                    </a:lnTo>
                    <a:lnTo>
                      <a:pt x="104" y="205"/>
                    </a:lnTo>
                    <a:lnTo>
                      <a:pt x="100" y="210"/>
                    </a:lnTo>
                    <a:lnTo>
                      <a:pt x="87" y="214"/>
                    </a:lnTo>
                    <a:lnTo>
                      <a:pt x="79" y="220"/>
                    </a:lnTo>
                    <a:lnTo>
                      <a:pt x="73" y="221"/>
                    </a:lnTo>
                    <a:lnTo>
                      <a:pt x="70" y="229"/>
                    </a:lnTo>
                    <a:lnTo>
                      <a:pt x="72" y="235"/>
                    </a:lnTo>
                    <a:lnTo>
                      <a:pt x="77" y="242"/>
                    </a:lnTo>
                    <a:lnTo>
                      <a:pt x="79" y="248"/>
                    </a:lnTo>
                    <a:lnTo>
                      <a:pt x="73" y="257"/>
                    </a:lnTo>
                    <a:lnTo>
                      <a:pt x="68" y="255"/>
                    </a:lnTo>
                    <a:lnTo>
                      <a:pt x="62" y="252"/>
                    </a:lnTo>
                    <a:lnTo>
                      <a:pt x="49" y="248"/>
                    </a:lnTo>
                    <a:lnTo>
                      <a:pt x="41" y="244"/>
                    </a:lnTo>
                    <a:lnTo>
                      <a:pt x="34" y="244"/>
                    </a:lnTo>
                    <a:lnTo>
                      <a:pt x="28" y="246"/>
                    </a:lnTo>
                    <a:lnTo>
                      <a:pt x="17" y="259"/>
                    </a:lnTo>
                    <a:lnTo>
                      <a:pt x="17" y="267"/>
                    </a:lnTo>
                    <a:lnTo>
                      <a:pt x="21" y="270"/>
                    </a:lnTo>
                    <a:lnTo>
                      <a:pt x="23" y="276"/>
                    </a:lnTo>
                    <a:lnTo>
                      <a:pt x="21" y="284"/>
                    </a:lnTo>
                    <a:lnTo>
                      <a:pt x="23" y="293"/>
                    </a:lnTo>
                    <a:lnTo>
                      <a:pt x="17" y="299"/>
                    </a:lnTo>
                    <a:lnTo>
                      <a:pt x="21" y="306"/>
                    </a:lnTo>
                    <a:lnTo>
                      <a:pt x="17" y="315"/>
                    </a:lnTo>
                    <a:lnTo>
                      <a:pt x="10" y="314"/>
                    </a:lnTo>
                    <a:lnTo>
                      <a:pt x="2" y="315"/>
                    </a:lnTo>
                    <a:lnTo>
                      <a:pt x="0" y="325"/>
                    </a:lnTo>
                    <a:lnTo>
                      <a:pt x="119" y="315"/>
                    </a:lnTo>
                    <a:lnTo>
                      <a:pt x="119" y="308"/>
                    </a:lnTo>
                    <a:lnTo>
                      <a:pt x="113" y="295"/>
                    </a:lnTo>
                    <a:lnTo>
                      <a:pt x="128" y="295"/>
                    </a:lnTo>
                    <a:lnTo>
                      <a:pt x="135" y="297"/>
                    </a:lnTo>
                    <a:lnTo>
                      <a:pt x="171" y="293"/>
                    </a:lnTo>
                    <a:lnTo>
                      <a:pt x="207" y="289"/>
                    </a:lnTo>
                    <a:lnTo>
                      <a:pt x="250" y="284"/>
                    </a:lnTo>
                    <a:lnTo>
                      <a:pt x="291" y="282"/>
                    </a:lnTo>
                    <a:lnTo>
                      <a:pt x="333" y="278"/>
                    </a:lnTo>
                    <a:lnTo>
                      <a:pt x="357" y="274"/>
                    </a:lnTo>
                    <a:lnTo>
                      <a:pt x="395" y="272"/>
                    </a:lnTo>
                    <a:lnTo>
                      <a:pt x="423" y="268"/>
                    </a:lnTo>
                    <a:lnTo>
                      <a:pt x="449" y="265"/>
                    </a:lnTo>
                    <a:lnTo>
                      <a:pt x="479" y="263"/>
                    </a:lnTo>
                    <a:lnTo>
                      <a:pt x="489" y="259"/>
                    </a:lnTo>
                    <a:lnTo>
                      <a:pt x="502" y="252"/>
                    </a:lnTo>
                    <a:lnTo>
                      <a:pt x="510" y="250"/>
                    </a:lnTo>
                    <a:lnTo>
                      <a:pt x="517" y="244"/>
                    </a:lnTo>
                    <a:lnTo>
                      <a:pt x="532" y="237"/>
                    </a:lnTo>
                    <a:lnTo>
                      <a:pt x="534" y="231"/>
                    </a:lnTo>
                    <a:lnTo>
                      <a:pt x="542" y="225"/>
                    </a:lnTo>
                    <a:lnTo>
                      <a:pt x="547" y="221"/>
                    </a:lnTo>
                    <a:lnTo>
                      <a:pt x="553" y="214"/>
                    </a:lnTo>
                    <a:lnTo>
                      <a:pt x="553" y="208"/>
                    </a:lnTo>
                    <a:lnTo>
                      <a:pt x="562" y="203"/>
                    </a:lnTo>
                    <a:lnTo>
                      <a:pt x="562" y="195"/>
                    </a:lnTo>
                    <a:lnTo>
                      <a:pt x="566" y="188"/>
                    </a:lnTo>
                    <a:lnTo>
                      <a:pt x="590" y="171"/>
                    </a:lnTo>
                    <a:lnTo>
                      <a:pt x="617" y="139"/>
                    </a:lnTo>
                    <a:lnTo>
                      <a:pt x="604" y="139"/>
                    </a:lnTo>
                    <a:lnTo>
                      <a:pt x="588" y="128"/>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47" name="Freeform 88">
                <a:extLst>
                  <a:ext uri="{FF2B5EF4-FFF2-40B4-BE49-F238E27FC236}">
                    <a16:creationId xmlns:a16="http://schemas.microsoft.com/office/drawing/2014/main" id="{445125B5-57D1-844B-B0DA-94E8B10C3421}"/>
                  </a:ext>
                </a:extLst>
              </p:cNvPr>
              <p:cNvSpPr/>
              <p:nvPr/>
            </p:nvSpPr>
            <p:spPr bwMode="auto">
              <a:xfrm>
                <a:off x="5764791" y="2041980"/>
                <a:ext cx="40286" cy="69210"/>
              </a:xfrm>
              <a:custGeom>
                <a:avLst/>
                <a:gdLst>
                  <a:gd name="T0" fmla="*/ 26 w 28"/>
                  <a:gd name="T1" fmla="*/ 0 h 53"/>
                  <a:gd name="T2" fmla="*/ 21 w 28"/>
                  <a:gd name="T3" fmla="*/ 6 h 53"/>
                  <a:gd name="T4" fmla="*/ 17 w 28"/>
                  <a:gd name="T5" fmla="*/ 14 h 53"/>
                  <a:gd name="T6" fmla="*/ 9 w 28"/>
                  <a:gd name="T7" fmla="*/ 19 h 53"/>
                  <a:gd name="T8" fmla="*/ 9 w 28"/>
                  <a:gd name="T9" fmla="*/ 27 h 53"/>
                  <a:gd name="T10" fmla="*/ 4 w 28"/>
                  <a:gd name="T11" fmla="*/ 34 h 53"/>
                  <a:gd name="T12" fmla="*/ 0 w 28"/>
                  <a:gd name="T13" fmla="*/ 44 h 53"/>
                  <a:gd name="T14" fmla="*/ 4 w 28"/>
                  <a:gd name="T15" fmla="*/ 51 h 53"/>
                  <a:gd name="T16" fmla="*/ 11 w 28"/>
                  <a:gd name="T17" fmla="*/ 53 h 53"/>
                  <a:gd name="T18" fmla="*/ 15 w 28"/>
                  <a:gd name="T19" fmla="*/ 46 h 53"/>
                  <a:gd name="T20" fmla="*/ 19 w 28"/>
                  <a:gd name="T21" fmla="*/ 40 h 53"/>
                  <a:gd name="T22" fmla="*/ 19 w 28"/>
                  <a:gd name="T23" fmla="*/ 32 h 53"/>
                  <a:gd name="T24" fmla="*/ 24 w 28"/>
                  <a:gd name="T25" fmla="*/ 23 h 53"/>
                  <a:gd name="T26" fmla="*/ 23 w 28"/>
                  <a:gd name="T27" fmla="*/ 17 h 53"/>
                  <a:gd name="T28" fmla="*/ 28 w 28"/>
                  <a:gd name="T29" fmla="*/ 2 h 53"/>
                  <a:gd name="T30" fmla="*/ 26 w 28"/>
                  <a:gd name="T3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2">
                    <a:moveTo>
                      <a:pt x="26" y="0"/>
                    </a:moveTo>
                    <a:lnTo>
                      <a:pt x="21" y="6"/>
                    </a:lnTo>
                    <a:lnTo>
                      <a:pt x="17" y="14"/>
                    </a:lnTo>
                    <a:lnTo>
                      <a:pt x="9" y="19"/>
                    </a:lnTo>
                    <a:lnTo>
                      <a:pt x="9" y="27"/>
                    </a:lnTo>
                    <a:lnTo>
                      <a:pt x="4" y="34"/>
                    </a:lnTo>
                    <a:lnTo>
                      <a:pt x="0" y="44"/>
                    </a:lnTo>
                    <a:lnTo>
                      <a:pt x="4" y="51"/>
                    </a:lnTo>
                    <a:lnTo>
                      <a:pt x="11" y="53"/>
                    </a:lnTo>
                    <a:lnTo>
                      <a:pt x="15" y="46"/>
                    </a:lnTo>
                    <a:lnTo>
                      <a:pt x="19" y="40"/>
                    </a:lnTo>
                    <a:lnTo>
                      <a:pt x="19" y="32"/>
                    </a:lnTo>
                    <a:lnTo>
                      <a:pt x="24" y="23"/>
                    </a:lnTo>
                    <a:lnTo>
                      <a:pt x="23" y="17"/>
                    </a:lnTo>
                    <a:lnTo>
                      <a:pt x="28" y="2"/>
                    </a:lnTo>
                    <a:lnTo>
                      <a:pt x="26" y="0"/>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48" name="Freeform 89">
                <a:extLst>
                  <a:ext uri="{FF2B5EF4-FFF2-40B4-BE49-F238E27FC236}">
                    <a16:creationId xmlns:a16="http://schemas.microsoft.com/office/drawing/2014/main" id="{E49BAF4C-99C1-AA41-8DCB-EB005A9966F0}"/>
                  </a:ext>
                </a:extLst>
              </p:cNvPr>
              <p:cNvSpPr/>
              <p:nvPr/>
            </p:nvSpPr>
            <p:spPr bwMode="auto">
              <a:xfrm>
                <a:off x="5764791" y="2041980"/>
                <a:ext cx="40286" cy="69210"/>
              </a:xfrm>
              <a:custGeom>
                <a:avLst/>
                <a:gdLst>
                  <a:gd name="T0" fmla="*/ 26 w 28"/>
                  <a:gd name="T1" fmla="*/ 0 h 53"/>
                  <a:gd name="T2" fmla="*/ 21 w 28"/>
                  <a:gd name="T3" fmla="*/ 6 h 53"/>
                  <a:gd name="T4" fmla="*/ 17 w 28"/>
                  <a:gd name="T5" fmla="*/ 14 h 53"/>
                  <a:gd name="T6" fmla="*/ 9 w 28"/>
                  <a:gd name="T7" fmla="*/ 19 h 53"/>
                  <a:gd name="T8" fmla="*/ 9 w 28"/>
                  <a:gd name="T9" fmla="*/ 27 h 53"/>
                  <a:gd name="T10" fmla="*/ 4 w 28"/>
                  <a:gd name="T11" fmla="*/ 34 h 53"/>
                  <a:gd name="T12" fmla="*/ 0 w 28"/>
                  <a:gd name="T13" fmla="*/ 44 h 53"/>
                  <a:gd name="T14" fmla="*/ 4 w 28"/>
                  <a:gd name="T15" fmla="*/ 51 h 53"/>
                  <a:gd name="T16" fmla="*/ 11 w 28"/>
                  <a:gd name="T17" fmla="*/ 53 h 53"/>
                  <a:gd name="T18" fmla="*/ 15 w 28"/>
                  <a:gd name="T19" fmla="*/ 46 h 53"/>
                  <a:gd name="T20" fmla="*/ 19 w 28"/>
                  <a:gd name="T21" fmla="*/ 40 h 53"/>
                  <a:gd name="T22" fmla="*/ 19 w 28"/>
                  <a:gd name="T23" fmla="*/ 32 h 53"/>
                  <a:gd name="T24" fmla="*/ 24 w 28"/>
                  <a:gd name="T25" fmla="*/ 23 h 53"/>
                  <a:gd name="T26" fmla="*/ 23 w 28"/>
                  <a:gd name="T27" fmla="*/ 17 h 53"/>
                  <a:gd name="T28" fmla="*/ 28 w 28"/>
                  <a:gd name="T29" fmla="*/ 2 h 53"/>
                  <a:gd name="T30" fmla="*/ 26 w 28"/>
                  <a:gd name="T3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2">
                    <a:moveTo>
                      <a:pt x="26" y="0"/>
                    </a:moveTo>
                    <a:lnTo>
                      <a:pt x="21" y="6"/>
                    </a:lnTo>
                    <a:lnTo>
                      <a:pt x="17" y="14"/>
                    </a:lnTo>
                    <a:lnTo>
                      <a:pt x="9" y="19"/>
                    </a:lnTo>
                    <a:lnTo>
                      <a:pt x="9" y="27"/>
                    </a:lnTo>
                    <a:lnTo>
                      <a:pt x="4" y="34"/>
                    </a:lnTo>
                    <a:lnTo>
                      <a:pt x="0" y="44"/>
                    </a:lnTo>
                    <a:lnTo>
                      <a:pt x="4" y="51"/>
                    </a:lnTo>
                    <a:lnTo>
                      <a:pt x="11" y="53"/>
                    </a:lnTo>
                    <a:lnTo>
                      <a:pt x="15" y="46"/>
                    </a:lnTo>
                    <a:lnTo>
                      <a:pt x="19" y="40"/>
                    </a:lnTo>
                    <a:lnTo>
                      <a:pt x="19" y="32"/>
                    </a:lnTo>
                    <a:lnTo>
                      <a:pt x="24" y="23"/>
                    </a:lnTo>
                    <a:lnTo>
                      <a:pt x="23" y="17"/>
                    </a:lnTo>
                    <a:lnTo>
                      <a:pt x="28" y="2"/>
                    </a:lnTo>
                    <a:lnTo>
                      <a:pt x="26" y="0"/>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49" name="Freeform 90">
                <a:extLst>
                  <a:ext uri="{FF2B5EF4-FFF2-40B4-BE49-F238E27FC236}">
                    <a16:creationId xmlns:a16="http://schemas.microsoft.com/office/drawing/2014/main" id="{548539C8-D6B4-5E4C-BAB5-1BBE232811E2}"/>
                  </a:ext>
                </a:extLst>
              </p:cNvPr>
              <p:cNvSpPr/>
              <p:nvPr/>
            </p:nvSpPr>
            <p:spPr bwMode="auto">
              <a:xfrm>
                <a:off x="5948956" y="1961018"/>
                <a:ext cx="10072" cy="22200"/>
              </a:xfrm>
              <a:custGeom>
                <a:avLst/>
                <a:gdLst>
                  <a:gd name="T0" fmla="*/ 2 w 7"/>
                  <a:gd name="T1" fmla="*/ 4 h 17"/>
                  <a:gd name="T2" fmla="*/ 0 w 7"/>
                  <a:gd name="T3" fmla="*/ 10 h 17"/>
                  <a:gd name="T4" fmla="*/ 0 w 7"/>
                  <a:gd name="T5" fmla="*/ 17 h 17"/>
                  <a:gd name="T6" fmla="*/ 7 w 7"/>
                  <a:gd name="T7" fmla="*/ 15 h 17"/>
                  <a:gd name="T8" fmla="*/ 7 w 7"/>
                  <a:gd name="T9" fmla="*/ 2 h 17"/>
                  <a:gd name="T10" fmla="*/ 7 w 7"/>
                  <a:gd name="T11" fmla="*/ 0 h 17"/>
                  <a:gd name="T12" fmla="*/ 2 w 7"/>
                  <a:gd name="T13" fmla="*/ 4 h 17"/>
                </a:gdLst>
                <a:ahLst/>
                <a:cxnLst>
                  <a:cxn ang="0">
                    <a:pos x="T0" y="T1"/>
                  </a:cxn>
                  <a:cxn ang="0">
                    <a:pos x="T2" y="T3"/>
                  </a:cxn>
                  <a:cxn ang="0">
                    <a:pos x="T4" y="T5"/>
                  </a:cxn>
                  <a:cxn ang="0">
                    <a:pos x="T6" y="T7"/>
                  </a:cxn>
                  <a:cxn ang="0">
                    <a:pos x="T8" y="T9"/>
                  </a:cxn>
                  <a:cxn ang="0">
                    <a:pos x="T10" y="T11"/>
                  </a:cxn>
                  <a:cxn ang="0">
                    <a:pos x="T12" y="T13"/>
                  </a:cxn>
                </a:cxnLst>
                <a:rect l="0" t="0" r="r" b="b"/>
                <a:pathLst>
                  <a:path w="7" h="17">
                    <a:moveTo>
                      <a:pt x="2" y="4"/>
                    </a:moveTo>
                    <a:lnTo>
                      <a:pt x="0" y="10"/>
                    </a:lnTo>
                    <a:lnTo>
                      <a:pt x="0" y="17"/>
                    </a:lnTo>
                    <a:lnTo>
                      <a:pt x="7" y="15"/>
                    </a:lnTo>
                    <a:lnTo>
                      <a:pt x="7" y="2"/>
                    </a:lnTo>
                    <a:lnTo>
                      <a:pt x="7" y="0"/>
                    </a:lnTo>
                    <a:lnTo>
                      <a:pt x="2" y="4"/>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50" name="Freeform 92">
                <a:extLst>
                  <a:ext uri="{FF2B5EF4-FFF2-40B4-BE49-F238E27FC236}">
                    <a16:creationId xmlns:a16="http://schemas.microsoft.com/office/drawing/2014/main" id="{31C9354E-8C3A-AC45-85B9-4E51EFF55049}"/>
                  </a:ext>
                </a:extLst>
              </p:cNvPr>
              <p:cNvSpPr/>
              <p:nvPr/>
            </p:nvSpPr>
            <p:spPr bwMode="auto">
              <a:xfrm>
                <a:off x="6127365" y="1890502"/>
                <a:ext cx="40286" cy="24811"/>
              </a:xfrm>
              <a:custGeom>
                <a:avLst/>
                <a:gdLst>
                  <a:gd name="T0" fmla="*/ 7 w 28"/>
                  <a:gd name="T1" fmla="*/ 19 h 19"/>
                  <a:gd name="T2" fmla="*/ 21 w 28"/>
                  <a:gd name="T3" fmla="*/ 17 h 19"/>
                  <a:gd name="T4" fmla="*/ 28 w 28"/>
                  <a:gd name="T5" fmla="*/ 13 h 19"/>
                  <a:gd name="T6" fmla="*/ 24 w 28"/>
                  <a:gd name="T7" fmla="*/ 6 h 19"/>
                  <a:gd name="T8" fmla="*/ 17 w 28"/>
                  <a:gd name="T9" fmla="*/ 0 h 19"/>
                  <a:gd name="T10" fmla="*/ 11 w 28"/>
                  <a:gd name="T11" fmla="*/ 0 h 19"/>
                  <a:gd name="T12" fmla="*/ 13 w 28"/>
                  <a:gd name="T13" fmla="*/ 6 h 19"/>
                  <a:gd name="T14" fmla="*/ 7 w 28"/>
                  <a:gd name="T15" fmla="*/ 11 h 19"/>
                  <a:gd name="T16" fmla="*/ 0 w 28"/>
                  <a:gd name="T17" fmla="*/ 13 h 19"/>
                  <a:gd name="T18" fmla="*/ 7 w 28"/>
                  <a:gd name="T19" fmla="*/ 17 h 19"/>
                  <a:gd name="T20" fmla="*/ 7 w 28"/>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9">
                    <a:moveTo>
                      <a:pt x="7" y="19"/>
                    </a:moveTo>
                    <a:lnTo>
                      <a:pt x="21" y="17"/>
                    </a:lnTo>
                    <a:lnTo>
                      <a:pt x="28" y="13"/>
                    </a:lnTo>
                    <a:lnTo>
                      <a:pt x="24" y="6"/>
                    </a:lnTo>
                    <a:lnTo>
                      <a:pt x="17" y="0"/>
                    </a:lnTo>
                    <a:lnTo>
                      <a:pt x="11" y="0"/>
                    </a:lnTo>
                    <a:lnTo>
                      <a:pt x="13" y="6"/>
                    </a:lnTo>
                    <a:lnTo>
                      <a:pt x="7" y="11"/>
                    </a:lnTo>
                    <a:lnTo>
                      <a:pt x="0" y="13"/>
                    </a:lnTo>
                    <a:lnTo>
                      <a:pt x="7" y="17"/>
                    </a:lnTo>
                    <a:lnTo>
                      <a:pt x="7" y="19"/>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51" name="Freeform 93">
                <a:extLst>
                  <a:ext uri="{FF2B5EF4-FFF2-40B4-BE49-F238E27FC236}">
                    <a16:creationId xmlns:a16="http://schemas.microsoft.com/office/drawing/2014/main" id="{26C2EF49-BBB2-4043-A842-DC12FDA7486F}"/>
                  </a:ext>
                </a:extLst>
              </p:cNvPr>
              <p:cNvSpPr/>
              <p:nvPr/>
            </p:nvSpPr>
            <p:spPr bwMode="auto">
              <a:xfrm>
                <a:off x="6127365" y="1890502"/>
                <a:ext cx="40286" cy="24811"/>
              </a:xfrm>
              <a:custGeom>
                <a:avLst/>
                <a:gdLst>
                  <a:gd name="T0" fmla="*/ 7 w 28"/>
                  <a:gd name="T1" fmla="*/ 19 h 19"/>
                  <a:gd name="T2" fmla="*/ 21 w 28"/>
                  <a:gd name="T3" fmla="*/ 17 h 19"/>
                  <a:gd name="T4" fmla="*/ 28 w 28"/>
                  <a:gd name="T5" fmla="*/ 13 h 19"/>
                  <a:gd name="T6" fmla="*/ 24 w 28"/>
                  <a:gd name="T7" fmla="*/ 6 h 19"/>
                  <a:gd name="T8" fmla="*/ 17 w 28"/>
                  <a:gd name="T9" fmla="*/ 0 h 19"/>
                  <a:gd name="T10" fmla="*/ 11 w 28"/>
                  <a:gd name="T11" fmla="*/ 0 h 19"/>
                  <a:gd name="T12" fmla="*/ 13 w 28"/>
                  <a:gd name="T13" fmla="*/ 6 h 19"/>
                  <a:gd name="T14" fmla="*/ 7 w 28"/>
                  <a:gd name="T15" fmla="*/ 11 h 19"/>
                  <a:gd name="T16" fmla="*/ 0 w 28"/>
                  <a:gd name="T17" fmla="*/ 13 h 19"/>
                  <a:gd name="T18" fmla="*/ 7 w 28"/>
                  <a:gd name="T19" fmla="*/ 17 h 19"/>
                  <a:gd name="T20" fmla="*/ 7 w 28"/>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9">
                    <a:moveTo>
                      <a:pt x="7" y="19"/>
                    </a:moveTo>
                    <a:lnTo>
                      <a:pt x="21" y="17"/>
                    </a:lnTo>
                    <a:lnTo>
                      <a:pt x="28" y="13"/>
                    </a:lnTo>
                    <a:lnTo>
                      <a:pt x="24" y="6"/>
                    </a:lnTo>
                    <a:lnTo>
                      <a:pt x="17" y="0"/>
                    </a:lnTo>
                    <a:lnTo>
                      <a:pt x="11" y="0"/>
                    </a:lnTo>
                    <a:lnTo>
                      <a:pt x="13" y="6"/>
                    </a:lnTo>
                    <a:lnTo>
                      <a:pt x="7" y="11"/>
                    </a:lnTo>
                    <a:lnTo>
                      <a:pt x="0" y="13"/>
                    </a:lnTo>
                    <a:lnTo>
                      <a:pt x="7" y="17"/>
                    </a:lnTo>
                    <a:lnTo>
                      <a:pt x="7" y="19"/>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52" name="Freeform 94">
                <a:extLst>
                  <a:ext uri="{FF2B5EF4-FFF2-40B4-BE49-F238E27FC236}">
                    <a16:creationId xmlns:a16="http://schemas.microsoft.com/office/drawing/2014/main" id="{3096B124-F72C-0841-B505-CF62CF7A42F0}"/>
                  </a:ext>
                </a:extLst>
              </p:cNvPr>
              <p:cNvSpPr/>
              <p:nvPr/>
            </p:nvSpPr>
            <p:spPr bwMode="auto">
              <a:xfrm>
                <a:off x="5792128" y="2512086"/>
                <a:ext cx="378400" cy="594162"/>
              </a:xfrm>
              <a:custGeom>
                <a:avLst/>
                <a:gdLst>
                  <a:gd name="T0" fmla="*/ 24 w 263"/>
                  <a:gd name="T1" fmla="*/ 289 h 455"/>
                  <a:gd name="T2" fmla="*/ 24 w 263"/>
                  <a:gd name="T3" fmla="*/ 304 h 455"/>
                  <a:gd name="T4" fmla="*/ 30 w 263"/>
                  <a:gd name="T5" fmla="*/ 319 h 455"/>
                  <a:gd name="T6" fmla="*/ 35 w 263"/>
                  <a:gd name="T7" fmla="*/ 332 h 455"/>
                  <a:gd name="T8" fmla="*/ 37 w 263"/>
                  <a:gd name="T9" fmla="*/ 355 h 455"/>
                  <a:gd name="T10" fmla="*/ 30 w 263"/>
                  <a:gd name="T11" fmla="*/ 370 h 455"/>
                  <a:gd name="T12" fmla="*/ 20 w 263"/>
                  <a:gd name="T13" fmla="*/ 391 h 455"/>
                  <a:gd name="T14" fmla="*/ 7 w 263"/>
                  <a:gd name="T15" fmla="*/ 404 h 455"/>
                  <a:gd name="T16" fmla="*/ 7 w 263"/>
                  <a:gd name="T17" fmla="*/ 411 h 455"/>
                  <a:gd name="T18" fmla="*/ 4 w 263"/>
                  <a:gd name="T19" fmla="*/ 426 h 455"/>
                  <a:gd name="T20" fmla="*/ 0 w 263"/>
                  <a:gd name="T21" fmla="*/ 447 h 455"/>
                  <a:gd name="T22" fmla="*/ 13 w 263"/>
                  <a:gd name="T23" fmla="*/ 455 h 455"/>
                  <a:gd name="T24" fmla="*/ 13 w 263"/>
                  <a:gd name="T25" fmla="*/ 441 h 455"/>
                  <a:gd name="T26" fmla="*/ 34 w 263"/>
                  <a:gd name="T27" fmla="*/ 439 h 455"/>
                  <a:gd name="T28" fmla="*/ 43 w 263"/>
                  <a:gd name="T29" fmla="*/ 445 h 455"/>
                  <a:gd name="T30" fmla="*/ 49 w 263"/>
                  <a:gd name="T31" fmla="*/ 438 h 455"/>
                  <a:gd name="T32" fmla="*/ 77 w 263"/>
                  <a:gd name="T33" fmla="*/ 441 h 455"/>
                  <a:gd name="T34" fmla="*/ 88 w 263"/>
                  <a:gd name="T35" fmla="*/ 441 h 455"/>
                  <a:gd name="T36" fmla="*/ 92 w 263"/>
                  <a:gd name="T37" fmla="*/ 432 h 455"/>
                  <a:gd name="T38" fmla="*/ 105 w 263"/>
                  <a:gd name="T39" fmla="*/ 423 h 455"/>
                  <a:gd name="T40" fmla="*/ 116 w 263"/>
                  <a:gd name="T41" fmla="*/ 432 h 455"/>
                  <a:gd name="T42" fmla="*/ 126 w 263"/>
                  <a:gd name="T43" fmla="*/ 430 h 455"/>
                  <a:gd name="T44" fmla="*/ 129 w 263"/>
                  <a:gd name="T45" fmla="*/ 415 h 455"/>
                  <a:gd name="T46" fmla="*/ 143 w 263"/>
                  <a:gd name="T47" fmla="*/ 404 h 455"/>
                  <a:gd name="T48" fmla="*/ 146 w 263"/>
                  <a:gd name="T49" fmla="*/ 400 h 455"/>
                  <a:gd name="T50" fmla="*/ 160 w 263"/>
                  <a:gd name="T51" fmla="*/ 413 h 455"/>
                  <a:gd name="T52" fmla="*/ 178 w 263"/>
                  <a:gd name="T53" fmla="*/ 411 h 455"/>
                  <a:gd name="T54" fmla="*/ 180 w 263"/>
                  <a:gd name="T55" fmla="*/ 396 h 455"/>
                  <a:gd name="T56" fmla="*/ 191 w 263"/>
                  <a:gd name="T57" fmla="*/ 383 h 455"/>
                  <a:gd name="T58" fmla="*/ 201 w 263"/>
                  <a:gd name="T59" fmla="*/ 364 h 455"/>
                  <a:gd name="T60" fmla="*/ 212 w 263"/>
                  <a:gd name="T61" fmla="*/ 353 h 455"/>
                  <a:gd name="T62" fmla="*/ 212 w 263"/>
                  <a:gd name="T63" fmla="*/ 338 h 455"/>
                  <a:gd name="T64" fmla="*/ 218 w 263"/>
                  <a:gd name="T65" fmla="*/ 330 h 455"/>
                  <a:gd name="T66" fmla="*/ 233 w 263"/>
                  <a:gd name="T67" fmla="*/ 332 h 455"/>
                  <a:gd name="T68" fmla="*/ 261 w 263"/>
                  <a:gd name="T69" fmla="*/ 317 h 455"/>
                  <a:gd name="T70" fmla="*/ 255 w 263"/>
                  <a:gd name="T71" fmla="*/ 304 h 455"/>
                  <a:gd name="T72" fmla="*/ 254 w 263"/>
                  <a:gd name="T73" fmla="*/ 289 h 455"/>
                  <a:gd name="T74" fmla="*/ 237 w 263"/>
                  <a:gd name="T75" fmla="*/ 105 h 455"/>
                  <a:gd name="T76" fmla="*/ 216 w 263"/>
                  <a:gd name="T77" fmla="*/ 0 h 455"/>
                  <a:gd name="T78" fmla="*/ 66 w 263"/>
                  <a:gd name="T79" fmla="*/ 16 h 455"/>
                  <a:gd name="T80" fmla="*/ 47 w 263"/>
                  <a:gd name="T81" fmla="*/ 28 h 455"/>
                  <a:gd name="T82" fmla="*/ 26 w 263"/>
                  <a:gd name="T83" fmla="*/ 37 h 455"/>
                  <a:gd name="T84" fmla="*/ 7 w 263"/>
                  <a:gd name="T85" fmla="*/ 28 h 455"/>
                  <a:gd name="T86" fmla="*/ 32 w 263"/>
                  <a:gd name="T87" fmla="*/ 282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3" h="455">
                    <a:moveTo>
                      <a:pt x="32" y="282"/>
                    </a:moveTo>
                    <a:lnTo>
                      <a:pt x="24" y="289"/>
                    </a:lnTo>
                    <a:lnTo>
                      <a:pt x="28" y="297"/>
                    </a:lnTo>
                    <a:lnTo>
                      <a:pt x="24" y="304"/>
                    </a:lnTo>
                    <a:lnTo>
                      <a:pt x="24" y="312"/>
                    </a:lnTo>
                    <a:lnTo>
                      <a:pt x="30" y="319"/>
                    </a:lnTo>
                    <a:lnTo>
                      <a:pt x="35" y="327"/>
                    </a:lnTo>
                    <a:lnTo>
                      <a:pt x="35" y="332"/>
                    </a:lnTo>
                    <a:lnTo>
                      <a:pt x="39" y="347"/>
                    </a:lnTo>
                    <a:lnTo>
                      <a:pt x="37" y="355"/>
                    </a:lnTo>
                    <a:lnTo>
                      <a:pt x="35" y="355"/>
                    </a:lnTo>
                    <a:lnTo>
                      <a:pt x="30" y="370"/>
                    </a:lnTo>
                    <a:lnTo>
                      <a:pt x="28" y="376"/>
                    </a:lnTo>
                    <a:lnTo>
                      <a:pt x="20" y="391"/>
                    </a:lnTo>
                    <a:lnTo>
                      <a:pt x="15" y="398"/>
                    </a:lnTo>
                    <a:lnTo>
                      <a:pt x="7" y="404"/>
                    </a:lnTo>
                    <a:lnTo>
                      <a:pt x="7" y="411"/>
                    </a:lnTo>
                    <a:lnTo>
                      <a:pt x="7" y="411"/>
                    </a:lnTo>
                    <a:lnTo>
                      <a:pt x="5" y="426"/>
                    </a:lnTo>
                    <a:lnTo>
                      <a:pt x="4" y="426"/>
                    </a:lnTo>
                    <a:lnTo>
                      <a:pt x="4" y="439"/>
                    </a:lnTo>
                    <a:lnTo>
                      <a:pt x="0" y="447"/>
                    </a:lnTo>
                    <a:lnTo>
                      <a:pt x="5" y="455"/>
                    </a:lnTo>
                    <a:lnTo>
                      <a:pt x="13" y="455"/>
                    </a:lnTo>
                    <a:lnTo>
                      <a:pt x="17" y="449"/>
                    </a:lnTo>
                    <a:lnTo>
                      <a:pt x="13" y="441"/>
                    </a:lnTo>
                    <a:lnTo>
                      <a:pt x="28" y="443"/>
                    </a:lnTo>
                    <a:lnTo>
                      <a:pt x="34" y="439"/>
                    </a:lnTo>
                    <a:lnTo>
                      <a:pt x="35" y="447"/>
                    </a:lnTo>
                    <a:lnTo>
                      <a:pt x="43" y="445"/>
                    </a:lnTo>
                    <a:lnTo>
                      <a:pt x="39" y="438"/>
                    </a:lnTo>
                    <a:lnTo>
                      <a:pt x="49" y="438"/>
                    </a:lnTo>
                    <a:lnTo>
                      <a:pt x="56" y="434"/>
                    </a:lnTo>
                    <a:lnTo>
                      <a:pt x="77" y="441"/>
                    </a:lnTo>
                    <a:lnTo>
                      <a:pt x="84" y="447"/>
                    </a:lnTo>
                    <a:lnTo>
                      <a:pt x="88" y="441"/>
                    </a:lnTo>
                    <a:lnTo>
                      <a:pt x="88" y="438"/>
                    </a:lnTo>
                    <a:lnTo>
                      <a:pt x="92" y="432"/>
                    </a:lnTo>
                    <a:lnTo>
                      <a:pt x="99" y="428"/>
                    </a:lnTo>
                    <a:lnTo>
                      <a:pt x="105" y="423"/>
                    </a:lnTo>
                    <a:lnTo>
                      <a:pt x="111" y="430"/>
                    </a:lnTo>
                    <a:lnTo>
                      <a:pt x="116" y="432"/>
                    </a:lnTo>
                    <a:lnTo>
                      <a:pt x="124" y="436"/>
                    </a:lnTo>
                    <a:lnTo>
                      <a:pt x="126" y="430"/>
                    </a:lnTo>
                    <a:lnTo>
                      <a:pt x="131" y="423"/>
                    </a:lnTo>
                    <a:lnTo>
                      <a:pt x="129" y="415"/>
                    </a:lnTo>
                    <a:lnTo>
                      <a:pt x="135" y="409"/>
                    </a:lnTo>
                    <a:lnTo>
                      <a:pt x="143" y="404"/>
                    </a:lnTo>
                    <a:lnTo>
                      <a:pt x="139" y="398"/>
                    </a:lnTo>
                    <a:lnTo>
                      <a:pt x="146" y="400"/>
                    </a:lnTo>
                    <a:lnTo>
                      <a:pt x="152" y="411"/>
                    </a:lnTo>
                    <a:lnTo>
                      <a:pt x="160" y="413"/>
                    </a:lnTo>
                    <a:lnTo>
                      <a:pt x="173" y="415"/>
                    </a:lnTo>
                    <a:lnTo>
                      <a:pt x="178" y="411"/>
                    </a:lnTo>
                    <a:lnTo>
                      <a:pt x="180" y="404"/>
                    </a:lnTo>
                    <a:lnTo>
                      <a:pt x="180" y="396"/>
                    </a:lnTo>
                    <a:lnTo>
                      <a:pt x="184" y="383"/>
                    </a:lnTo>
                    <a:lnTo>
                      <a:pt x="191" y="383"/>
                    </a:lnTo>
                    <a:lnTo>
                      <a:pt x="199" y="377"/>
                    </a:lnTo>
                    <a:lnTo>
                      <a:pt x="201" y="364"/>
                    </a:lnTo>
                    <a:lnTo>
                      <a:pt x="208" y="361"/>
                    </a:lnTo>
                    <a:lnTo>
                      <a:pt x="212" y="353"/>
                    </a:lnTo>
                    <a:lnTo>
                      <a:pt x="216" y="345"/>
                    </a:lnTo>
                    <a:lnTo>
                      <a:pt x="212" y="338"/>
                    </a:lnTo>
                    <a:lnTo>
                      <a:pt x="212" y="330"/>
                    </a:lnTo>
                    <a:lnTo>
                      <a:pt x="218" y="330"/>
                    </a:lnTo>
                    <a:lnTo>
                      <a:pt x="225" y="327"/>
                    </a:lnTo>
                    <a:lnTo>
                      <a:pt x="233" y="332"/>
                    </a:lnTo>
                    <a:lnTo>
                      <a:pt x="246" y="321"/>
                    </a:lnTo>
                    <a:lnTo>
                      <a:pt x="261" y="317"/>
                    </a:lnTo>
                    <a:lnTo>
                      <a:pt x="263" y="312"/>
                    </a:lnTo>
                    <a:lnTo>
                      <a:pt x="255" y="304"/>
                    </a:lnTo>
                    <a:lnTo>
                      <a:pt x="257" y="297"/>
                    </a:lnTo>
                    <a:lnTo>
                      <a:pt x="254" y="289"/>
                    </a:lnTo>
                    <a:lnTo>
                      <a:pt x="257" y="285"/>
                    </a:lnTo>
                    <a:lnTo>
                      <a:pt x="237" y="105"/>
                    </a:lnTo>
                    <a:lnTo>
                      <a:pt x="223" y="5"/>
                    </a:lnTo>
                    <a:lnTo>
                      <a:pt x="216" y="0"/>
                    </a:lnTo>
                    <a:lnTo>
                      <a:pt x="103" y="13"/>
                    </a:lnTo>
                    <a:lnTo>
                      <a:pt x="66" y="16"/>
                    </a:lnTo>
                    <a:lnTo>
                      <a:pt x="62" y="16"/>
                    </a:lnTo>
                    <a:lnTo>
                      <a:pt x="47" y="28"/>
                    </a:lnTo>
                    <a:lnTo>
                      <a:pt x="34" y="35"/>
                    </a:lnTo>
                    <a:lnTo>
                      <a:pt x="26" y="37"/>
                    </a:lnTo>
                    <a:lnTo>
                      <a:pt x="17" y="35"/>
                    </a:lnTo>
                    <a:lnTo>
                      <a:pt x="7" y="28"/>
                    </a:lnTo>
                    <a:lnTo>
                      <a:pt x="7" y="32"/>
                    </a:lnTo>
                    <a:lnTo>
                      <a:pt x="32" y="282"/>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grpSp>
            <p:nvGrpSpPr>
              <p:cNvPr id="453" name="Group 452">
                <a:extLst>
                  <a:ext uri="{FF2B5EF4-FFF2-40B4-BE49-F238E27FC236}">
                    <a16:creationId xmlns:a16="http://schemas.microsoft.com/office/drawing/2014/main" id="{C60CBA78-4F91-C744-8115-8028E47B61F3}"/>
                  </a:ext>
                </a:extLst>
              </p:cNvPr>
              <p:cNvGrpSpPr/>
              <p:nvPr/>
            </p:nvGrpSpPr>
            <p:grpSpPr>
              <a:xfrm>
                <a:off x="5420921" y="1654143"/>
                <a:ext cx="933772" cy="878836"/>
                <a:chOff x="3605271" y="1643765"/>
                <a:chExt cx="623488" cy="586883"/>
              </a:xfrm>
              <a:solidFill>
                <a:schemeClr val="bg1">
                  <a:lumMod val="75000"/>
                </a:schemeClr>
              </a:solidFill>
            </p:grpSpPr>
            <p:sp>
              <p:nvSpPr>
                <p:cNvPr id="569" name="Freeform 77">
                  <a:extLst>
                    <a:ext uri="{FF2B5EF4-FFF2-40B4-BE49-F238E27FC236}">
                      <a16:creationId xmlns:a16="http://schemas.microsoft.com/office/drawing/2014/main" id="{72CFCA52-D535-0E49-ACAE-601CF6033923}"/>
                    </a:ext>
                  </a:extLst>
                </p:cNvPr>
                <p:cNvSpPr/>
                <p:nvPr/>
              </p:nvSpPr>
              <p:spPr bwMode="auto">
                <a:xfrm>
                  <a:off x="3681166" y="1643765"/>
                  <a:ext cx="47074" cy="36626"/>
                </a:xfrm>
                <a:custGeom>
                  <a:avLst/>
                  <a:gdLst>
                    <a:gd name="T0" fmla="*/ 10 w 49"/>
                    <a:gd name="T1" fmla="*/ 38 h 42"/>
                    <a:gd name="T2" fmla="*/ 15 w 49"/>
                    <a:gd name="T3" fmla="*/ 32 h 42"/>
                    <a:gd name="T4" fmla="*/ 19 w 49"/>
                    <a:gd name="T5" fmla="*/ 27 h 42"/>
                    <a:gd name="T6" fmla="*/ 34 w 49"/>
                    <a:gd name="T7" fmla="*/ 21 h 42"/>
                    <a:gd name="T8" fmla="*/ 40 w 49"/>
                    <a:gd name="T9" fmla="*/ 15 h 42"/>
                    <a:gd name="T10" fmla="*/ 43 w 49"/>
                    <a:gd name="T11" fmla="*/ 8 h 42"/>
                    <a:gd name="T12" fmla="*/ 49 w 49"/>
                    <a:gd name="T13" fmla="*/ 2 h 42"/>
                    <a:gd name="T14" fmla="*/ 47 w 49"/>
                    <a:gd name="T15" fmla="*/ 0 h 42"/>
                    <a:gd name="T16" fmla="*/ 40 w 49"/>
                    <a:gd name="T17" fmla="*/ 4 h 42"/>
                    <a:gd name="T18" fmla="*/ 28 w 49"/>
                    <a:gd name="T19" fmla="*/ 14 h 42"/>
                    <a:gd name="T20" fmla="*/ 13 w 49"/>
                    <a:gd name="T21" fmla="*/ 21 h 42"/>
                    <a:gd name="T22" fmla="*/ 0 w 49"/>
                    <a:gd name="T23" fmla="*/ 31 h 42"/>
                    <a:gd name="T24" fmla="*/ 0 w 49"/>
                    <a:gd name="T25" fmla="*/ 34 h 42"/>
                    <a:gd name="T26" fmla="*/ 2 w 49"/>
                    <a:gd name="T27" fmla="*/ 42 h 42"/>
                    <a:gd name="T28" fmla="*/ 10 w 49"/>
                    <a:gd name="T29"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2">
                      <a:moveTo>
                        <a:pt x="10" y="38"/>
                      </a:moveTo>
                      <a:lnTo>
                        <a:pt x="15" y="32"/>
                      </a:lnTo>
                      <a:lnTo>
                        <a:pt x="19" y="27"/>
                      </a:lnTo>
                      <a:lnTo>
                        <a:pt x="34" y="21"/>
                      </a:lnTo>
                      <a:lnTo>
                        <a:pt x="40" y="15"/>
                      </a:lnTo>
                      <a:lnTo>
                        <a:pt x="43" y="8"/>
                      </a:lnTo>
                      <a:lnTo>
                        <a:pt x="49" y="2"/>
                      </a:lnTo>
                      <a:lnTo>
                        <a:pt x="47" y="0"/>
                      </a:lnTo>
                      <a:lnTo>
                        <a:pt x="40" y="4"/>
                      </a:lnTo>
                      <a:lnTo>
                        <a:pt x="28" y="14"/>
                      </a:lnTo>
                      <a:lnTo>
                        <a:pt x="13" y="21"/>
                      </a:lnTo>
                      <a:lnTo>
                        <a:pt x="0" y="31"/>
                      </a:lnTo>
                      <a:lnTo>
                        <a:pt x="0" y="34"/>
                      </a:lnTo>
                      <a:lnTo>
                        <a:pt x="2" y="42"/>
                      </a:lnTo>
                      <a:lnTo>
                        <a:pt x="10" y="38"/>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70" name="Freeform 79">
                  <a:extLst>
                    <a:ext uri="{FF2B5EF4-FFF2-40B4-BE49-F238E27FC236}">
                      <a16:creationId xmlns:a16="http://schemas.microsoft.com/office/drawing/2014/main" id="{73DC2226-6B97-4043-9DD9-DB7317DBEBD8}"/>
                    </a:ext>
                  </a:extLst>
                </p:cNvPr>
                <p:cNvSpPr/>
                <p:nvPr/>
              </p:nvSpPr>
              <p:spPr bwMode="auto">
                <a:xfrm>
                  <a:off x="3728240" y="1704808"/>
                  <a:ext cx="59563" cy="47962"/>
                </a:xfrm>
                <a:custGeom>
                  <a:avLst/>
                  <a:gdLst>
                    <a:gd name="T0" fmla="*/ 2 w 62"/>
                    <a:gd name="T1" fmla="*/ 41 h 55"/>
                    <a:gd name="T2" fmla="*/ 15 w 62"/>
                    <a:gd name="T3" fmla="*/ 41 h 55"/>
                    <a:gd name="T4" fmla="*/ 15 w 62"/>
                    <a:gd name="T5" fmla="*/ 34 h 55"/>
                    <a:gd name="T6" fmla="*/ 15 w 62"/>
                    <a:gd name="T7" fmla="*/ 41 h 55"/>
                    <a:gd name="T8" fmla="*/ 9 w 62"/>
                    <a:gd name="T9" fmla="*/ 49 h 55"/>
                    <a:gd name="T10" fmla="*/ 17 w 62"/>
                    <a:gd name="T11" fmla="*/ 55 h 55"/>
                    <a:gd name="T12" fmla="*/ 26 w 62"/>
                    <a:gd name="T13" fmla="*/ 36 h 55"/>
                    <a:gd name="T14" fmla="*/ 38 w 62"/>
                    <a:gd name="T15" fmla="*/ 23 h 55"/>
                    <a:gd name="T16" fmla="*/ 45 w 62"/>
                    <a:gd name="T17" fmla="*/ 17 h 55"/>
                    <a:gd name="T18" fmla="*/ 47 w 62"/>
                    <a:gd name="T19" fmla="*/ 9 h 55"/>
                    <a:gd name="T20" fmla="*/ 56 w 62"/>
                    <a:gd name="T21" fmla="*/ 9 h 55"/>
                    <a:gd name="T22" fmla="*/ 62 w 62"/>
                    <a:gd name="T23" fmla="*/ 4 h 55"/>
                    <a:gd name="T24" fmla="*/ 56 w 62"/>
                    <a:gd name="T25" fmla="*/ 0 h 55"/>
                    <a:gd name="T26" fmla="*/ 41 w 62"/>
                    <a:gd name="T27" fmla="*/ 0 h 55"/>
                    <a:gd name="T28" fmla="*/ 26 w 62"/>
                    <a:gd name="T29" fmla="*/ 6 h 55"/>
                    <a:gd name="T30" fmla="*/ 13 w 62"/>
                    <a:gd name="T31" fmla="*/ 13 h 55"/>
                    <a:gd name="T32" fmla="*/ 4 w 62"/>
                    <a:gd name="T33" fmla="*/ 28 h 55"/>
                    <a:gd name="T34" fmla="*/ 0 w 62"/>
                    <a:gd name="T35" fmla="*/ 34 h 55"/>
                    <a:gd name="T36" fmla="*/ 2 w 62"/>
                    <a:gd name="T37"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55">
                      <a:moveTo>
                        <a:pt x="2" y="41"/>
                      </a:moveTo>
                      <a:lnTo>
                        <a:pt x="15" y="41"/>
                      </a:lnTo>
                      <a:lnTo>
                        <a:pt x="15" y="34"/>
                      </a:lnTo>
                      <a:lnTo>
                        <a:pt x="15" y="41"/>
                      </a:lnTo>
                      <a:lnTo>
                        <a:pt x="9" y="49"/>
                      </a:lnTo>
                      <a:lnTo>
                        <a:pt x="17" y="55"/>
                      </a:lnTo>
                      <a:lnTo>
                        <a:pt x="26" y="36"/>
                      </a:lnTo>
                      <a:lnTo>
                        <a:pt x="38" y="23"/>
                      </a:lnTo>
                      <a:lnTo>
                        <a:pt x="45" y="17"/>
                      </a:lnTo>
                      <a:lnTo>
                        <a:pt x="47" y="9"/>
                      </a:lnTo>
                      <a:lnTo>
                        <a:pt x="56" y="9"/>
                      </a:lnTo>
                      <a:lnTo>
                        <a:pt x="62" y="4"/>
                      </a:lnTo>
                      <a:lnTo>
                        <a:pt x="56" y="0"/>
                      </a:lnTo>
                      <a:lnTo>
                        <a:pt x="41" y="0"/>
                      </a:lnTo>
                      <a:lnTo>
                        <a:pt x="26" y="6"/>
                      </a:lnTo>
                      <a:lnTo>
                        <a:pt x="13" y="13"/>
                      </a:lnTo>
                      <a:lnTo>
                        <a:pt x="4" y="28"/>
                      </a:lnTo>
                      <a:lnTo>
                        <a:pt x="0" y="34"/>
                      </a:lnTo>
                      <a:lnTo>
                        <a:pt x="2" y="41"/>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71" name="Freeform 82">
                  <a:extLst>
                    <a:ext uri="{FF2B5EF4-FFF2-40B4-BE49-F238E27FC236}">
                      <a16:creationId xmlns:a16="http://schemas.microsoft.com/office/drawing/2014/main" id="{552A6950-BC41-F244-8C22-44755E499C97}"/>
                    </a:ext>
                  </a:extLst>
                </p:cNvPr>
                <p:cNvSpPr/>
                <p:nvPr/>
              </p:nvSpPr>
              <p:spPr bwMode="auto">
                <a:xfrm>
                  <a:off x="3605271" y="1734458"/>
                  <a:ext cx="469777" cy="190105"/>
                </a:xfrm>
                <a:custGeom>
                  <a:avLst/>
                  <a:gdLst>
                    <a:gd name="T0" fmla="*/ 25 w 489"/>
                    <a:gd name="T1" fmla="*/ 101 h 218"/>
                    <a:gd name="T2" fmla="*/ 124 w 489"/>
                    <a:gd name="T3" fmla="*/ 126 h 218"/>
                    <a:gd name="T4" fmla="*/ 152 w 489"/>
                    <a:gd name="T5" fmla="*/ 128 h 218"/>
                    <a:gd name="T6" fmla="*/ 179 w 489"/>
                    <a:gd name="T7" fmla="*/ 146 h 218"/>
                    <a:gd name="T8" fmla="*/ 203 w 489"/>
                    <a:gd name="T9" fmla="*/ 158 h 218"/>
                    <a:gd name="T10" fmla="*/ 203 w 489"/>
                    <a:gd name="T11" fmla="*/ 180 h 218"/>
                    <a:gd name="T12" fmla="*/ 209 w 489"/>
                    <a:gd name="T13" fmla="*/ 190 h 218"/>
                    <a:gd name="T14" fmla="*/ 213 w 489"/>
                    <a:gd name="T15" fmla="*/ 210 h 218"/>
                    <a:gd name="T16" fmla="*/ 224 w 489"/>
                    <a:gd name="T17" fmla="*/ 218 h 218"/>
                    <a:gd name="T18" fmla="*/ 241 w 489"/>
                    <a:gd name="T19" fmla="*/ 178 h 218"/>
                    <a:gd name="T20" fmla="*/ 254 w 489"/>
                    <a:gd name="T21" fmla="*/ 150 h 218"/>
                    <a:gd name="T22" fmla="*/ 260 w 489"/>
                    <a:gd name="T23" fmla="*/ 135 h 218"/>
                    <a:gd name="T24" fmla="*/ 273 w 489"/>
                    <a:gd name="T25" fmla="*/ 143 h 218"/>
                    <a:gd name="T26" fmla="*/ 288 w 489"/>
                    <a:gd name="T27" fmla="*/ 128 h 218"/>
                    <a:gd name="T28" fmla="*/ 288 w 489"/>
                    <a:gd name="T29" fmla="*/ 143 h 218"/>
                    <a:gd name="T30" fmla="*/ 295 w 489"/>
                    <a:gd name="T31" fmla="*/ 145 h 218"/>
                    <a:gd name="T32" fmla="*/ 310 w 489"/>
                    <a:gd name="T33" fmla="*/ 124 h 218"/>
                    <a:gd name="T34" fmla="*/ 327 w 489"/>
                    <a:gd name="T35" fmla="*/ 113 h 218"/>
                    <a:gd name="T36" fmla="*/ 354 w 489"/>
                    <a:gd name="T37" fmla="*/ 109 h 218"/>
                    <a:gd name="T38" fmla="*/ 380 w 489"/>
                    <a:gd name="T39" fmla="*/ 94 h 218"/>
                    <a:gd name="T40" fmla="*/ 408 w 489"/>
                    <a:gd name="T41" fmla="*/ 99 h 218"/>
                    <a:gd name="T42" fmla="*/ 429 w 489"/>
                    <a:gd name="T43" fmla="*/ 101 h 218"/>
                    <a:gd name="T44" fmla="*/ 444 w 489"/>
                    <a:gd name="T45" fmla="*/ 96 h 218"/>
                    <a:gd name="T46" fmla="*/ 489 w 489"/>
                    <a:gd name="T47" fmla="*/ 92 h 218"/>
                    <a:gd name="T48" fmla="*/ 478 w 489"/>
                    <a:gd name="T49" fmla="*/ 77 h 218"/>
                    <a:gd name="T50" fmla="*/ 463 w 489"/>
                    <a:gd name="T51" fmla="*/ 68 h 218"/>
                    <a:gd name="T52" fmla="*/ 455 w 489"/>
                    <a:gd name="T53" fmla="*/ 47 h 218"/>
                    <a:gd name="T54" fmla="*/ 444 w 489"/>
                    <a:gd name="T55" fmla="*/ 43 h 218"/>
                    <a:gd name="T56" fmla="*/ 429 w 489"/>
                    <a:gd name="T57" fmla="*/ 45 h 218"/>
                    <a:gd name="T58" fmla="*/ 399 w 489"/>
                    <a:gd name="T59" fmla="*/ 43 h 218"/>
                    <a:gd name="T60" fmla="*/ 378 w 489"/>
                    <a:gd name="T61" fmla="*/ 22 h 218"/>
                    <a:gd name="T62" fmla="*/ 329 w 489"/>
                    <a:gd name="T63" fmla="*/ 34 h 218"/>
                    <a:gd name="T64" fmla="*/ 305 w 489"/>
                    <a:gd name="T65" fmla="*/ 47 h 218"/>
                    <a:gd name="T66" fmla="*/ 275 w 489"/>
                    <a:gd name="T67" fmla="*/ 66 h 218"/>
                    <a:gd name="T68" fmla="*/ 254 w 489"/>
                    <a:gd name="T69" fmla="*/ 60 h 218"/>
                    <a:gd name="T70" fmla="*/ 224 w 489"/>
                    <a:gd name="T71" fmla="*/ 62 h 218"/>
                    <a:gd name="T72" fmla="*/ 203 w 489"/>
                    <a:gd name="T73" fmla="*/ 36 h 218"/>
                    <a:gd name="T74" fmla="*/ 183 w 489"/>
                    <a:gd name="T75" fmla="*/ 26 h 218"/>
                    <a:gd name="T76" fmla="*/ 158 w 489"/>
                    <a:gd name="T77" fmla="*/ 36 h 218"/>
                    <a:gd name="T78" fmla="*/ 154 w 489"/>
                    <a:gd name="T79" fmla="*/ 30 h 218"/>
                    <a:gd name="T80" fmla="*/ 143 w 489"/>
                    <a:gd name="T81" fmla="*/ 43 h 218"/>
                    <a:gd name="T82" fmla="*/ 130 w 489"/>
                    <a:gd name="T83" fmla="*/ 9 h 218"/>
                    <a:gd name="T84" fmla="*/ 107 w 489"/>
                    <a:gd name="T85" fmla="*/ 17 h 218"/>
                    <a:gd name="T86" fmla="*/ 81 w 489"/>
                    <a:gd name="T87" fmla="*/ 36 h 218"/>
                    <a:gd name="T88" fmla="*/ 60 w 489"/>
                    <a:gd name="T89" fmla="*/ 45 h 218"/>
                    <a:gd name="T90" fmla="*/ 40 w 489"/>
                    <a:gd name="T91" fmla="*/ 51 h 218"/>
                    <a:gd name="T92" fmla="*/ 0 w 489"/>
                    <a:gd name="T93" fmla="*/ 7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218">
                      <a:moveTo>
                        <a:pt x="11" y="83"/>
                      </a:moveTo>
                      <a:lnTo>
                        <a:pt x="17" y="88"/>
                      </a:lnTo>
                      <a:lnTo>
                        <a:pt x="25" y="101"/>
                      </a:lnTo>
                      <a:lnTo>
                        <a:pt x="98" y="116"/>
                      </a:lnTo>
                      <a:lnTo>
                        <a:pt x="122" y="126"/>
                      </a:lnTo>
                      <a:lnTo>
                        <a:pt x="124" y="126"/>
                      </a:lnTo>
                      <a:lnTo>
                        <a:pt x="139" y="128"/>
                      </a:lnTo>
                      <a:lnTo>
                        <a:pt x="145" y="126"/>
                      </a:lnTo>
                      <a:lnTo>
                        <a:pt x="152" y="128"/>
                      </a:lnTo>
                      <a:lnTo>
                        <a:pt x="169" y="130"/>
                      </a:lnTo>
                      <a:lnTo>
                        <a:pt x="177" y="135"/>
                      </a:lnTo>
                      <a:lnTo>
                        <a:pt x="179" y="146"/>
                      </a:lnTo>
                      <a:lnTo>
                        <a:pt x="184" y="148"/>
                      </a:lnTo>
                      <a:lnTo>
                        <a:pt x="196" y="150"/>
                      </a:lnTo>
                      <a:lnTo>
                        <a:pt x="203" y="158"/>
                      </a:lnTo>
                      <a:lnTo>
                        <a:pt x="201" y="160"/>
                      </a:lnTo>
                      <a:lnTo>
                        <a:pt x="203" y="165"/>
                      </a:lnTo>
                      <a:lnTo>
                        <a:pt x="203" y="180"/>
                      </a:lnTo>
                      <a:lnTo>
                        <a:pt x="199" y="186"/>
                      </a:lnTo>
                      <a:lnTo>
                        <a:pt x="203" y="193"/>
                      </a:lnTo>
                      <a:lnTo>
                        <a:pt x="209" y="190"/>
                      </a:lnTo>
                      <a:lnTo>
                        <a:pt x="216" y="190"/>
                      </a:lnTo>
                      <a:lnTo>
                        <a:pt x="213" y="205"/>
                      </a:lnTo>
                      <a:lnTo>
                        <a:pt x="213" y="210"/>
                      </a:lnTo>
                      <a:lnTo>
                        <a:pt x="220" y="216"/>
                      </a:lnTo>
                      <a:lnTo>
                        <a:pt x="220" y="216"/>
                      </a:lnTo>
                      <a:lnTo>
                        <a:pt x="224" y="218"/>
                      </a:lnTo>
                      <a:lnTo>
                        <a:pt x="224" y="210"/>
                      </a:lnTo>
                      <a:lnTo>
                        <a:pt x="231" y="199"/>
                      </a:lnTo>
                      <a:lnTo>
                        <a:pt x="241" y="178"/>
                      </a:lnTo>
                      <a:lnTo>
                        <a:pt x="245" y="165"/>
                      </a:lnTo>
                      <a:lnTo>
                        <a:pt x="248" y="158"/>
                      </a:lnTo>
                      <a:lnTo>
                        <a:pt x="254" y="150"/>
                      </a:lnTo>
                      <a:lnTo>
                        <a:pt x="258" y="137"/>
                      </a:lnTo>
                      <a:lnTo>
                        <a:pt x="263" y="128"/>
                      </a:lnTo>
                      <a:lnTo>
                        <a:pt x="260" y="135"/>
                      </a:lnTo>
                      <a:lnTo>
                        <a:pt x="263" y="141"/>
                      </a:lnTo>
                      <a:lnTo>
                        <a:pt x="267" y="148"/>
                      </a:lnTo>
                      <a:lnTo>
                        <a:pt x="273" y="143"/>
                      </a:lnTo>
                      <a:lnTo>
                        <a:pt x="275" y="139"/>
                      </a:lnTo>
                      <a:lnTo>
                        <a:pt x="282" y="131"/>
                      </a:lnTo>
                      <a:lnTo>
                        <a:pt x="288" y="128"/>
                      </a:lnTo>
                      <a:lnTo>
                        <a:pt x="295" y="130"/>
                      </a:lnTo>
                      <a:lnTo>
                        <a:pt x="293" y="137"/>
                      </a:lnTo>
                      <a:lnTo>
                        <a:pt x="288" y="143"/>
                      </a:lnTo>
                      <a:lnTo>
                        <a:pt x="284" y="150"/>
                      </a:lnTo>
                      <a:lnTo>
                        <a:pt x="292" y="152"/>
                      </a:lnTo>
                      <a:lnTo>
                        <a:pt x="295" y="145"/>
                      </a:lnTo>
                      <a:lnTo>
                        <a:pt x="303" y="137"/>
                      </a:lnTo>
                      <a:lnTo>
                        <a:pt x="309" y="131"/>
                      </a:lnTo>
                      <a:lnTo>
                        <a:pt x="310" y="124"/>
                      </a:lnTo>
                      <a:lnTo>
                        <a:pt x="314" y="118"/>
                      </a:lnTo>
                      <a:lnTo>
                        <a:pt x="320" y="115"/>
                      </a:lnTo>
                      <a:lnTo>
                        <a:pt x="327" y="113"/>
                      </a:lnTo>
                      <a:lnTo>
                        <a:pt x="333" y="115"/>
                      </a:lnTo>
                      <a:lnTo>
                        <a:pt x="346" y="109"/>
                      </a:lnTo>
                      <a:lnTo>
                        <a:pt x="354" y="109"/>
                      </a:lnTo>
                      <a:lnTo>
                        <a:pt x="361" y="105"/>
                      </a:lnTo>
                      <a:lnTo>
                        <a:pt x="367" y="96"/>
                      </a:lnTo>
                      <a:lnTo>
                        <a:pt x="380" y="94"/>
                      </a:lnTo>
                      <a:lnTo>
                        <a:pt x="387" y="96"/>
                      </a:lnTo>
                      <a:lnTo>
                        <a:pt x="393" y="94"/>
                      </a:lnTo>
                      <a:lnTo>
                        <a:pt x="408" y="99"/>
                      </a:lnTo>
                      <a:lnTo>
                        <a:pt x="421" y="111"/>
                      </a:lnTo>
                      <a:lnTo>
                        <a:pt x="429" y="115"/>
                      </a:lnTo>
                      <a:lnTo>
                        <a:pt x="429" y="101"/>
                      </a:lnTo>
                      <a:lnTo>
                        <a:pt x="431" y="94"/>
                      </a:lnTo>
                      <a:lnTo>
                        <a:pt x="436" y="92"/>
                      </a:lnTo>
                      <a:lnTo>
                        <a:pt x="444" y="96"/>
                      </a:lnTo>
                      <a:lnTo>
                        <a:pt x="451" y="94"/>
                      </a:lnTo>
                      <a:lnTo>
                        <a:pt x="483" y="94"/>
                      </a:lnTo>
                      <a:lnTo>
                        <a:pt x="489" y="92"/>
                      </a:lnTo>
                      <a:lnTo>
                        <a:pt x="485" y="86"/>
                      </a:lnTo>
                      <a:lnTo>
                        <a:pt x="478" y="83"/>
                      </a:lnTo>
                      <a:lnTo>
                        <a:pt x="478" y="77"/>
                      </a:lnTo>
                      <a:lnTo>
                        <a:pt x="470" y="73"/>
                      </a:lnTo>
                      <a:lnTo>
                        <a:pt x="468" y="73"/>
                      </a:lnTo>
                      <a:lnTo>
                        <a:pt x="463" y="68"/>
                      </a:lnTo>
                      <a:lnTo>
                        <a:pt x="463" y="60"/>
                      </a:lnTo>
                      <a:lnTo>
                        <a:pt x="459" y="54"/>
                      </a:lnTo>
                      <a:lnTo>
                        <a:pt x="455" y="47"/>
                      </a:lnTo>
                      <a:lnTo>
                        <a:pt x="449" y="39"/>
                      </a:lnTo>
                      <a:lnTo>
                        <a:pt x="444" y="41"/>
                      </a:lnTo>
                      <a:lnTo>
                        <a:pt x="444" y="43"/>
                      </a:lnTo>
                      <a:lnTo>
                        <a:pt x="440" y="49"/>
                      </a:lnTo>
                      <a:lnTo>
                        <a:pt x="433" y="51"/>
                      </a:lnTo>
                      <a:lnTo>
                        <a:pt x="429" y="45"/>
                      </a:lnTo>
                      <a:lnTo>
                        <a:pt x="416" y="51"/>
                      </a:lnTo>
                      <a:lnTo>
                        <a:pt x="401" y="49"/>
                      </a:lnTo>
                      <a:lnTo>
                        <a:pt x="399" y="43"/>
                      </a:lnTo>
                      <a:lnTo>
                        <a:pt x="397" y="17"/>
                      </a:lnTo>
                      <a:lnTo>
                        <a:pt x="384" y="21"/>
                      </a:lnTo>
                      <a:lnTo>
                        <a:pt x="378" y="22"/>
                      </a:lnTo>
                      <a:lnTo>
                        <a:pt x="365" y="30"/>
                      </a:lnTo>
                      <a:lnTo>
                        <a:pt x="357" y="32"/>
                      </a:lnTo>
                      <a:lnTo>
                        <a:pt x="329" y="34"/>
                      </a:lnTo>
                      <a:lnTo>
                        <a:pt x="324" y="37"/>
                      </a:lnTo>
                      <a:lnTo>
                        <a:pt x="312" y="39"/>
                      </a:lnTo>
                      <a:lnTo>
                        <a:pt x="305" y="47"/>
                      </a:lnTo>
                      <a:lnTo>
                        <a:pt x="292" y="54"/>
                      </a:lnTo>
                      <a:lnTo>
                        <a:pt x="280" y="69"/>
                      </a:lnTo>
                      <a:lnTo>
                        <a:pt x="275" y="66"/>
                      </a:lnTo>
                      <a:lnTo>
                        <a:pt x="267" y="68"/>
                      </a:lnTo>
                      <a:lnTo>
                        <a:pt x="260" y="66"/>
                      </a:lnTo>
                      <a:lnTo>
                        <a:pt x="254" y="60"/>
                      </a:lnTo>
                      <a:lnTo>
                        <a:pt x="237" y="66"/>
                      </a:lnTo>
                      <a:lnTo>
                        <a:pt x="231" y="66"/>
                      </a:lnTo>
                      <a:lnTo>
                        <a:pt x="224" y="62"/>
                      </a:lnTo>
                      <a:lnTo>
                        <a:pt x="220" y="56"/>
                      </a:lnTo>
                      <a:lnTo>
                        <a:pt x="207" y="43"/>
                      </a:lnTo>
                      <a:lnTo>
                        <a:pt x="203" y="36"/>
                      </a:lnTo>
                      <a:lnTo>
                        <a:pt x="198" y="34"/>
                      </a:lnTo>
                      <a:lnTo>
                        <a:pt x="190" y="28"/>
                      </a:lnTo>
                      <a:lnTo>
                        <a:pt x="183" y="26"/>
                      </a:lnTo>
                      <a:lnTo>
                        <a:pt x="169" y="26"/>
                      </a:lnTo>
                      <a:lnTo>
                        <a:pt x="162" y="28"/>
                      </a:lnTo>
                      <a:lnTo>
                        <a:pt x="158" y="36"/>
                      </a:lnTo>
                      <a:lnTo>
                        <a:pt x="154" y="37"/>
                      </a:lnTo>
                      <a:lnTo>
                        <a:pt x="160" y="24"/>
                      </a:lnTo>
                      <a:lnTo>
                        <a:pt x="154" y="30"/>
                      </a:lnTo>
                      <a:lnTo>
                        <a:pt x="147" y="34"/>
                      </a:lnTo>
                      <a:lnTo>
                        <a:pt x="145" y="41"/>
                      </a:lnTo>
                      <a:lnTo>
                        <a:pt x="143" y="43"/>
                      </a:lnTo>
                      <a:lnTo>
                        <a:pt x="141" y="37"/>
                      </a:lnTo>
                      <a:lnTo>
                        <a:pt x="141" y="22"/>
                      </a:lnTo>
                      <a:lnTo>
                        <a:pt x="130" y="9"/>
                      </a:lnTo>
                      <a:lnTo>
                        <a:pt x="126" y="7"/>
                      </a:lnTo>
                      <a:lnTo>
                        <a:pt x="121" y="0"/>
                      </a:lnTo>
                      <a:lnTo>
                        <a:pt x="107" y="17"/>
                      </a:lnTo>
                      <a:lnTo>
                        <a:pt x="104" y="22"/>
                      </a:lnTo>
                      <a:lnTo>
                        <a:pt x="89" y="28"/>
                      </a:lnTo>
                      <a:lnTo>
                        <a:pt x="81" y="36"/>
                      </a:lnTo>
                      <a:lnTo>
                        <a:pt x="75" y="41"/>
                      </a:lnTo>
                      <a:lnTo>
                        <a:pt x="68" y="43"/>
                      </a:lnTo>
                      <a:lnTo>
                        <a:pt x="60" y="45"/>
                      </a:lnTo>
                      <a:lnTo>
                        <a:pt x="55" y="47"/>
                      </a:lnTo>
                      <a:lnTo>
                        <a:pt x="47" y="47"/>
                      </a:lnTo>
                      <a:lnTo>
                        <a:pt x="40" y="51"/>
                      </a:lnTo>
                      <a:lnTo>
                        <a:pt x="27" y="64"/>
                      </a:lnTo>
                      <a:lnTo>
                        <a:pt x="6" y="73"/>
                      </a:lnTo>
                      <a:lnTo>
                        <a:pt x="0" y="77"/>
                      </a:lnTo>
                      <a:lnTo>
                        <a:pt x="4" y="81"/>
                      </a:lnTo>
                      <a:lnTo>
                        <a:pt x="11" y="83"/>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72" name="Freeform 91">
                  <a:extLst>
                    <a:ext uri="{FF2B5EF4-FFF2-40B4-BE49-F238E27FC236}">
                      <a16:creationId xmlns:a16="http://schemas.microsoft.com/office/drawing/2014/main" id="{1AF7B4E3-C296-094F-9AB5-1975F1AE0B58}"/>
                    </a:ext>
                  </a:extLst>
                </p:cNvPr>
                <p:cNvSpPr/>
                <p:nvPr/>
              </p:nvSpPr>
              <p:spPr bwMode="auto">
                <a:xfrm>
                  <a:off x="3957845" y="1848695"/>
                  <a:ext cx="6725" cy="14825"/>
                </a:xfrm>
                <a:custGeom>
                  <a:avLst/>
                  <a:gdLst>
                    <a:gd name="T0" fmla="*/ 2 w 7"/>
                    <a:gd name="T1" fmla="*/ 4 h 17"/>
                    <a:gd name="T2" fmla="*/ 0 w 7"/>
                    <a:gd name="T3" fmla="*/ 10 h 17"/>
                    <a:gd name="T4" fmla="*/ 0 w 7"/>
                    <a:gd name="T5" fmla="*/ 17 h 17"/>
                    <a:gd name="T6" fmla="*/ 7 w 7"/>
                    <a:gd name="T7" fmla="*/ 15 h 17"/>
                    <a:gd name="T8" fmla="*/ 7 w 7"/>
                    <a:gd name="T9" fmla="*/ 2 h 17"/>
                    <a:gd name="T10" fmla="*/ 7 w 7"/>
                    <a:gd name="T11" fmla="*/ 0 h 17"/>
                    <a:gd name="T12" fmla="*/ 2 w 7"/>
                    <a:gd name="T13" fmla="*/ 4 h 17"/>
                  </a:gdLst>
                  <a:ahLst/>
                  <a:cxnLst>
                    <a:cxn ang="0">
                      <a:pos x="T0" y="T1"/>
                    </a:cxn>
                    <a:cxn ang="0">
                      <a:pos x="T2" y="T3"/>
                    </a:cxn>
                    <a:cxn ang="0">
                      <a:pos x="T4" y="T5"/>
                    </a:cxn>
                    <a:cxn ang="0">
                      <a:pos x="T6" y="T7"/>
                    </a:cxn>
                    <a:cxn ang="0">
                      <a:pos x="T8" y="T9"/>
                    </a:cxn>
                    <a:cxn ang="0">
                      <a:pos x="T10" y="T11"/>
                    </a:cxn>
                    <a:cxn ang="0">
                      <a:pos x="T12" y="T13"/>
                    </a:cxn>
                  </a:cxnLst>
                  <a:rect l="0" t="0" r="r" b="b"/>
                  <a:pathLst>
                    <a:path w="7" h="17">
                      <a:moveTo>
                        <a:pt x="2" y="4"/>
                      </a:moveTo>
                      <a:lnTo>
                        <a:pt x="0" y="10"/>
                      </a:lnTo>
                      <a:lnTo>
                        <a:pt x="0" y="17"/>
                      </a:lnTo>
                      <a:lnTo>
                        <a:pt x="7" y="15"/>
                      </a:lnTo>
                      <a:lnTo>
                        <a:pt x="7" y="2"/>
                      </a:lnTo>
                      <a:lnTo>
                        <a:pt x="7" y="0"/>
                      </a:lnTo>
                      <a:lnTo>
                        <a:pt x="2" y="4"/>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73" name="Freeform 96">
                  <a:extLst>
                    <a:ext uri="{FF2B5EF4-FFF2-40B4-BE49-F238E27FC236}">
                      <a16:creationId xmlns:a16="http://schemas.microsoft.com/office/drawing/2014/main" id="{FB1C776C-C9CA-2A47-A4E1-71EAAFFBB307}"/>
                    </a:ext>
                  </a:extLst>
                </p:cNvPr>
                <p:cNvSpPr/>
                <p:nvPr/>
              </p:nvSpPr>
              <p:spPr bwMode="auto">
                <a:xfrm>
                  <a:off x="3910771" y="1837358"/>
                  <a:ext cx="317988" cy="393290"/>
                </a:xfrm>
                <a:custGeom>
                  <a:avLst/>
                  <a:gdLst>
                    <a:gd name="T0" fmla="*/ 163 w 331"/>
                    <a:gd name="T1" fmla="*/ 440 h 451"/>
                    <a:gd name="T2" fmla="*/ 272 w 331"/>
                    <a:gd name="T3" fmla="*/ 408 h 451"/>
                    <a:gd name="T4" fmla="*/ 288 w 331"/>
                    <a:gd name="T5" fmla="*/ 359 h 451"/>
                    <a:gd name="T6" fmla="*/ 299 w 331"/>
                    <a:gd name="T7" fmla="*/ 350 h 451"/>
                    <a:gd name="T8" fmla="*/ 308 w 331"/>
                    <a:gd name="T9" fmla="*/ 322 h 451"/>
                    <a:gd name="T10" fmla="*/ 319 w 331"/>
                    <a:gd name="T11" fmla="*/ 316 h 451"/>
                    <a:gd name="T12" fmla="*/ 325 w 331"/>
                    <a:gd name="T13" fmla="*/ 324 h 451"/>
                    <a:gd name="T14" fmla="*/ 329 w 331"/>
                    <a:gd name="T15" fmla="*/ 295 h 451"/>
                    <a:gd name="T16" fmla="*/ 331 w 331"/>
                    <a:gd name="T17" fmla="*/ 273 h 451"/>
                    <a:gd name="T18" fmla="*/ 319 w 331"/>
                    <a:gd name="T19" fmla="*/ 254 h 451"/>
                    <a:gd name="T20" fmla="*/ 308 w 331"/>
                    <a:gd name="T21" fmla="*/ 218 h 451"/>
                    <a:gd name="T22" fmla="*/ 286 w 331"/>
                    <a:gd name="T23" fmla="*/ 171 h 451"/>
                    <a:gd name="T24" fmla="*/ 261 w 331"/>
                    <a:gd name="T25" fmla="*/ 175 h 451"/>
                    <a:gd name="T26" fmla="*/ 241 w 331"/>
                    <a:gd name="T27" fmla="*/ 186 h 451"/>
                    <a:gd name="T28" fmla="*/ 233 w 331"/>
                    <a:gd name="T29" fmla="*/ 211 h 451"/>
                    <a:gd name="T30" fmla="*/ 218 w 331"/>
                    <a:gd name="T31" fmla="*/ 222 h 451"/>
                    <a:gd name="T32" fmla="*/ 201 w 331"/>
                    <a:gd name="T33" fmla="*/ 203 h 451"/>
                    <a:gd name="T34" fmla="*/ 216 w 331"/>
                    <a:gd name="T35" fmla="*/ 183 h 451"/>
                    <a:gd name="T36" fmla="*/ 225 w 331"/>
                    <a:gd name="T37" fmla="*/ 151 h 451"/>
                    <a:gd name="T38" fmla="*/ 237 w 331"/>
                    <a:gd name="T39" fmla="*/ 119 h 451"/>
                    <a:gd name="T40" fmla="*/ 231 w 331"/>
                    <a:gd name="T41" fmla="*/ 85 h 451"/>
                    <a:gd name="T42" fmla="*/ 222 w 331"/>
                    <a:gd name="T43" fmla="*/ 64 h 451"/>
                    <a:gd name="T44" fmla="*/ 225 w 331"/>
                    <a:gd name="T45" fmla="*/ 55 h 451"/>
                    <a:gd name="T46" fmla="*/ 210 w 331"/>
                    <a:gd name="T47" fmla="*/ 36 h 451"/>
                    <a:gd name="T48" fmla="*/ 182 w 331"/>
                    <a:gd name="T49" fmla="*/ 28 h 451"/>
                    <a:gd name="T50" fmla="*/ 162 w 331"/>
                    <a:gd name="T51" fmla="*/ 23 h 451"/>
                    <a:gd name="T52" fmla="*/ 145 w 331"/>
                    <a:gd name="T53" fmla="*/ 12 h 451"/>
                    <a:gd name="T54" fmla="*/ 124 w 331"/>
                    <a:gd name="T55" fmla="*/ 8 h 451"/>
                    <a:gd name="T56" fmla="*/ 105 w 331"/>
                    <a:gd name="T57" fmla="*/ 6 h 451"/>
                    <a:gd name="T58" fmla="*/ 88 w 331"/>
                    <a:gd name="T59" fmla="*/ 25 h 451"/>
                    <a:gd name="T60" fmla="*/ 98 w 331"/>
                    <a:gd name="T61" fmla="*/ 44 h 451"/>
                    <a:gd name="T62" fmla="*/ 81 w 331"/>
                    <a:gd name="T63" fmla="*/ 53 h 451"/>
                    <a:gd name="T64" fmla="*/ 73 w 331"/>
                    <a:gd name="T65" fmla="*/ 87 h 451"/>
                    <a:gd name="T66" fmla="*/ 69 w 331"/>
                    <a:gd name="T67" fmla="*/ 107 h 451"/>
                    <a:gd name="T68" fmla="*/ 66 w 331"/>
                    <a:gd name="T69" fmla="*/ 94 h 451"/>
                    <a:gd name="T70" fmla="*/ 56 w 331"/>
                    <a:gd name="T71" fmla="*/ 115 h 451"/>
                    <a:gd name="T72" fmla="*/ 54 w 331"/>
                    <a:gd name="T73" fmla="*/ 94 h 451"/>
                    <a:gd name="T74" fmla="*/ 53 w 331"/>
                    <a:gd name="T75" fmla="*/ 75 h 451"/>
                    <a:gd name="T76" fmla="*/ 43 w 331"/>
                    <a:gd name="T77" fmla="*/ 96 h 451"/>
                    <a:gd name="T78" fmla="*/ 22 w 331"/>
                    <a:gd name="T79" fmla="*/ 113 h 451"/>
                    <a:gd name="T80" fmla="*/ 11 w 331"/>
                    <a:gd name="T81" fmla="*/ 132 h 451"/>
                    <a:gd name="T82" fmla="*/ 15 w 331"/>
                    <a:gd name="T83" fmla="*/ 164 h 451"/>
                    <a:gd name="T84" fmla="*/ 0 w 331"/>
                    <a:gd name="T85" fmla="*/ 198 h 451"/>
                    <a:gd name="T86" fmla="*/ 9 w 331"/>
                    <a:gd name="T87" fmla="*/ 232 h 451"/>
                    <a:gd name="T88" fmla="*/ 4 w 331"/>
                    <a:gd name="T89" fmla="*/ 252 h 451"/>
                    <a:gd name="T90" fmla="*/ 24 w 331"/>
                    <a:gd name="T91" fmla="*/ 294 h 451"/>
                    <a:gd name="T92" fmla="*/ 39 w 331"/>
                    <a:gd name="T93" fmla="*/ 363 h 451"/>
                    <a:gd name="T94" fmla="*/ 24 w 331"/>
                    <a:gd name="T95" fmla="*/ 408 h 451"/>
                    <a:gd name="T96" fmla="*/ 11 w 331"/>
                    <a:gd name="T97" fmla="*/ 444 h 451"/>
                    <a:gd name="T98" fmla="*/ 6 w 331"/>
                    <a:gd name="T99" fmla="*/ 451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1" h="451">
                      <a:moveTo>
                        <a:pt x="43" y="448"/>
                      </a:moveTo>
                      <a:lnTo>
                        <a:pt x="156" y="435"/>
                      </a:lnTo>
                      <a:lnTo>
                        <a:pt x="163" y="440"/>
                      </a:lnTo>
                      <a:lnTo>
                        <a:pt x="237" y="429"/>
                      </a:lnTo>
                      <a:lnTo>
                        <a:pt x="269" y="421"/>
                      </a:lnTo>
                      <a:lnTo>
                        <a:pt x="272" y="408"/>
                      </a:lnTo>
                      <a:lnTo>
                        <a:pt x="286" y="388"/>
                      </a:lnTo>
                      <a:lnTo>
                        <a:pt x="286" y="367"/>
                      </a:lnTo>
                      <a:lnTo>
                        <a:pt x="288" y="359"/>
                      </a:lnTo>
                      <a:lnTo>
                        <a:pt x="289" y="357"/>
                      </a:lnTo>
                      <a:lnTo>
                        <a:pt x="289" y="356"/>
                      </a:lnTo>
                      <a:lnTo>
                        <a:pt x="299" y="350"/>
                      </a:lnTo>
                      <a:lnTo>
                        <a:pt x="303" y="342"/>
                      </a:lnTo>
                      <a:lnTo>
                        <a:pt x="303" y="327"/>
                      </a:lnTo>
                      <a:lnTo>
                        <a:pt x="308" y="322"/>
                      </a:lnTo>
                      <a:lnTo>
                        <a:pt x="308" y="316"/>
                      </a:lnTo>
                      <a:lnTo>
                        <a:pt x="316" y="312"/>
                      </a:lnTo>
                      <a:lnTo>
                        <a:pt x="319" y="316"/>
                      </a:lnTo>
                      <a:lnTo>
                        <a:pt x="321" y="324"/>
                      </a:lnTo>
                      <a:lnTo>
                        <a:pt x="319" y="326"/>
                      </a:lnTo>
                      <a:lnTo>
                        <a:pt x="325" y="324"/>
                      </a:lnTo>
                      <a:lnTo>
                        <a:pt x="329" y="316"/>
                      </a:lnTo>
                      <a:lnTo>
                        <a:pt x="331" y="301"/>
                      </a:lnTo>
                      <a:lnTo>
                        <a:pt x="329" y="295"/>
                      </a:lnTo>
                      <a:lnTo>
                        <a:pt x="329" y="280"/>
                      </a:lnTo>
                      <a:lnTo>
                        <a:pt x="331" y="279"/>
                      </a:lnTo>
                      <a:lnTo>
                        <a:pt x="331" y="273"/>
                      </a:lnTo>
                      <a:lnTo>
                        <a:pt x="331" y="273"/>
                      </a:lnTo>
                      <a:lnTo>
                        <a:pt x="323" y="262"/>
                      </a:lnTo>
                      <a:lnTo>
                        <a:pt x="319" y="254"/>
                      </a:lnTo>
                      <a:lnTo>
                        <a:pt x="316" y="239"/>
                      </a:lnTo>
                      <a:lnTo>
                        <a:pt x="312" y="226"/>
                      </a:lnTo>
                      <a:lnTo>
                        <a:pt x="308" y="218"/>
                      </a:lnTo>
                      <a:lnTo>
                        <a:pt x="301" y="192"/>
                      </a:lnTo>
                      <a:lnTo>
                        <a:pt x="293" y="179"/>
                      </a:lnTo>
                      <a:lnTo>
                        <a:pt x="286" y="171"/>
                      </a:lnTo>
                      <a:lnTo>
                        <a:pt x="280" y="169"/>
                      </a:lnTo>
                      <a:lnTo>
                        <a:pt x="272" y="168"/>
                      </a:lnTo>
                      <a:lnTo>
                        <a:pt x="261" y="175"/>
                      </a:lnTo>
                      <a:lnTo>
                        <a:pt x="256" y="179"/>
                      </a:lnTo>
                      <a:lnTo>
                        <a:pt x="248" y="185"/>
                      </a:lnTo>
                      <a:lnTo>
                        <a:pt x="241" y="186"/>
                      </a:lnTo>
                      <a:lnTo>
                        <a:pt x="242" y="194"/>
                      </a:lnTo>
                      <a:lnTo>
                        <a:pt x="239" y="205"/>
                      </a:lnTo>
                      <a:lnTo>
                        <a:pt x="233" y="211"/>
                      </a:lnTo>
                      <a:lnTo>
                        <a:pt x="229" y="218"/>
                      </a:lnTo>
                      <a:lnTo>
                        <a:pt x="224" y="226"/>
                      </a:lnTo>
                      <a:lnTo>
                        <a:pt x="218" y="222"/>
                      </a:lnTo>
                      <a:lnTo>
                        <a:pt x="210" y="222"/>
                      </a:lnTo>
                      <a:lnTo>
                        <a:pt x="201" y="215"/>
                      </a:lnTo>
                      <a:lnTo>
                        <a:pt x="201" y="203"/>
                      </a:lnTo>
                      <a:lnTo>
                        <a:pt x="203" y="188"/>
                      </a:lnTo>
                      <a:lnTo>
                        <a:pt x="209" y="185"/>
                      </a:lnTo>
                      <a:lnTo>
                        <a:pt x="216" y="183"/>
                      </a:lnTo>
                      <a:lnTo>
                        <a:pt x="224" y="171"/>
                      </a:lnTo>
                      <a:lnTo>
                        <a:pt x="224" y="158"/>
                      </a:lnTo>
                      <a:lnTo>
                        <a:pt x="225" y="151"/>
                      </a:lnTo>
                      <a:lnTo>
                        <a:pt x="233" y="147"/>
                      </a:lnTo>
                      <a:lnTo>
                        <a:pt x="239" y="141"/>
                      </a:lnTo>
                      <a:lnTo>
                        <a:pt x="237" y="119"/>
                      </a:lnTo>
                      <a:lnTo>
                        <a:pt x="237" y="106"/>
                      </a:lnTo>
                      <a:lnTo>
                        <a:pt x="233" y="91"/>
                      </a:lnTo>
                      <a:lnTo>
                        <a:pt x="231" y="85"/>
                      </a:lnTo>
                      <a:lnTo>
                        <a:pt x="224" y="79"/>
                      </a:lnTo>
                      <a:lnTo>
                        <a:pt x="220" y="74"/>
                      </a:lnTo>
                      <a:lnTo>
                        <a:pt x="222" y="64"/>
                      </a:lnTo>
                      <a:lnTo>
                        <a:pt x="229" y="64"/>
                      </a:lnTo>
                      <a:lnTo>
                        <a:pt x="229" y="57"/>
                      </a:lnTo>
                      <a:lnTo>
                        <a:pt x="225" y="55"/>
                      </a:lnTo>
                      <a:lnTo>
                        <a:pt x="220" y="47"/>
                      </a:lnTo>
                      <a:lnTo>
                        <a:pt x="218" y="42"/>
                      </a:lnTo>
                      <a:lnTo>
                        <a:pt x="210" y="36"/>
                      </a:lnTo>
                      <a:lnTo>
                        <a:pt x="203" y="36"/>
                      </a:lnTo>
                      <a:lnTo>
                        <a:pt x="195" y="32"/>
                      </a:lnTo>
                      <a:lnTo>
                        <a:pt x="182" y="28"/>
                      </a:lnTo>
                      <a:lnTo>
                        <a:pt x="175" y="25"/>
                      </a:lnTo>
                      <a:lnTo>
                        <a:pt x="167" y="25"/>
                      </a:lnTo>
                      <a:lnTo>
                        <a:pt x="162" y="23"/>
                      </a:lnTo>
                      <a:lnTo>
                        <a:pt x="158" y="17"/>
                      </a:lnTo>
                      <a:lnTo>
                        <a:pt x="150" y="13"/>
                      </a:lnTo>
                      <a:lnTo>
                        <a:pt x="145" y="12"/>
                      </a:lnTo>
                      <a:lnTo>
                        <a:pt x="137" y="12"/>
                      </a:lnTo>
                      <a:lnTo>
                        <a:pt x="131" y="12"/>
                      </a:lnTo>
                      <a:lnTo>
                        <a:pt x="124" y="8"/>
                      </a:lnTo>
                      <a:lnTo>
                        <a:pt x="118" y="6"/>
                      </a:lnTo>
                      <a:lnTo>
                        <a:pt x="111" y="0"/>
                      </a:lnTo>
                      <a:lnTo>
                        <a:pt x="105" y="6"/>
                      </a:lnTo>
                      <a:lnTo>
                        <a:pt x="98" y="10"/>
                      </a:lnTo>
                      <a:lnTo>
                        <a:pt x="94" y="17"/>
                      </a:lnTo>
                      <a:lnTo>
                        <a:pt x="88" y="25"/>
                      </a:lnTo>
                      <a:lnTo>
                        <a:pt x="88" y="32"/>
                      </a:lnTo>
                      <a:lnTo>
                        <a:pt x="90" y="38"/>
                      </a:lnTo>
                      <a:lnTo>
                        <a:pt x="98" y="44"/>
                      </a:lnTo>
                      <a:lnTo>
                        <a:pt x="98" y="49"/>
                      </a:lnTo>
                      <a:lnTo>
                        <a:pt x="88" y="49"/>
                      </a:lnTo>
                      <a:lnTo>
                        <a:pt x="81" y="53"/>
                      </a:lnTo>
                      <a:lnTo>
                        <a:pt x="75" y="59"/>
                      </a:lnTo>
                      <a:lnTo>
                        <a:pt x="69" y="64"/>
                      </a:lnTo>
                      <a:lnTo>
                        <a:pt x="73" y="87"/>
                      </a:lnTo>
                      <a:lnTo>
                        <a:pt x="73" y="94"/>
                      </a:lnTo>
                      <a:lnTo>
                        <a:pt x="71" y="100"/>
                      </a:lnTo>
                      <a:lnTo>
                        <a:pt x="69" y="107"/>
                      </a:lnTo>
                      <a:lnTo>
                        <a:pt x="64" y="115"/>
                      </a:lnTo>
                      <a:lnTo>
                        <a:pt x="66" y="107"/>
                      </a:lnTo>
                      <a:lnTo>
                        <a:pt x="66" y="94"/>
                      </a:lnTo>
                      <a:lnTo>
                        <a:pt x="64" y="94"/>
                      </a:lnTo>
                      <a:lnTo>
                        <a:pt x="62" y="109"/>
                      </a:lnTo>
                      <a:lnTo>
                        <a:pt x="56" y="115"/>
                      </a:lnTo>
                      <a:lnTo>
                        <a:pt x="56" y="109"/>
                      </a:lnTo>
                      <a:lnTo>
                        <a:pt x="58" y="102"/>
                      </a:lnTo>
                      <a:lnTo>
                        <a:pt x="54" y="94"/>
                      </a:lnTo>
                      <a:lnTo>
                        <a:pt x="56" y="91"/>
                      </a:lnTo>
                      <a:lnTo>
                        <a:pt x="58" y="70"/>
                      </a:lnTo>
                      <a:lnTo>
                        <a:pt x="53" y="75"/>
                      </a:lnTo>
                      <a:lnTo>
                        <a:pt x="49" y="83"/>
                      </a:lnTo>
                      <a:lnTo>
                        <a:pt x="45" y="89"/>
                      </a:lnTo>
                      <a:lnTo>
                        <a:pt x="43" y="96"/>
                      </a:lnTo>
                      <a:lnTo>
                        <a:pt x="39" y="102"/>
                      </a:lnTo>
                      <a:lnTo>
                        <a:pt x="32" y="100"/>
                      </a:lnTo>
                      <a:lnTo>
                        <a:pt x="22" y="113"/>
                      </a:lnTo>
                      <a:lnTo>
                        <a:pt x="24" y="119"/>
                      </a:lnTo>
                      <a:lnTo>
                        <a:pt x="19" y="126"/>
                      </a:lnTo>
                      <a:lnTo>
                        <a:pt x="11" y="132"/>
                      </a:lnTo>
                      <a:lnTo>
                        <a:pt x="15" y="145"/>
                      </a:lnTo>
                      <a:lnTo>
                        <a:pt x="13" y="156"/>
                      </a:lnTo>
                      <a:lnTo>
                        <a:pt x="15" y="164"/>
                      </a:lnTo>
                      <a:lnTo>
                        <a:pt x="15" y="171"/>
                      </a:lnTo>
                      <a:lnTo>
                        <a:pt x="7" y="192"/>
                      </a:lnTo>
                      <a:lnTo>
                        <a:pt x="0" y="198"/>
                      </a:lnTo>
                      <a:lnTo>
                        <a:pt x="0" y="205"/>
                      </a:lnTo>
                      <a:lnTo>
                        <a:pt x="4" y="211"/>
                      </a:lnTo>
                      <a:lnTo>
                        <a:pt x="9" y="232"/>
                      </a:lnTo>
                      <a:lnTo>
                        <a:pt x="6" y="239"/>
                      </a:lnTo>
                      <a:lnTo>
                        <a:pt x="2" y="247"/>
                      </a:lnTo>
                      <a:lnTo>
                        <a:pt x="4" y="252"/>
                      </a:lnTo>
                      <a:lnTo>
                        <a:pt x="22" y="290"/>
                      </a:lnTo>
                      <a:lnTo>
                        <a:pt x="30" y="286"/>
                      </a:lnTo>
                      <a:lnTo>
                        <a:pt x="24" y="294"/>
                      </a:lnTo>
                      <a:lnTo>
                        <a:pt x="34" y="314"/>
                      </a:lnTo>
                      <a:lnTo>
                        <a:pt x="39" y="342"/>
                      </a:lnTo>
                      <a:lnTo>
                        <a:pt x="39" y="363"/>
                      </a:lnTo>
                      <a:lnTo>
                        <a:pt x="34" y="388"/>
                      </a:lnTo>
                      <a:lnTo>
                        <a:pt x="32" y="395"/>
                      </a:lnTo>
                      <a:lnTo>
                        <a:pt x="24" y="408"/>
                      </a:lnTo>
                      <a:lnTo>
                        <a:pt x="19" y="429"/>
                      </a:lnTo>
                      <a:lnTo>
                        <a:pt x="15" y="436"/>
                      </a:lnTo>
                      <a:lnTo>
                        <a:pt x="11" y="444"/>
                      </a:lnTo>
                      <a:lnTo>
                        <a:pt x="4" y="450"/>
                      </a:lnTo>
                      <a:lnTo>
                        <a:pt x="2" y="451"/>
                      </a:lnTo>
                      <a:lnTo>
                        <a:pt x="6" y="451"/>
                      </a:lnTo>
                      <a:lnTo>
                        <a:pt x="43" y="448"/>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grpSp>
          <p:grpSp>
            <p:nvGrpSpPr>
              <p:cNvPr id="454" name="Group 453">
                <a:extLst>
                  <a:ext uri="{FF2B5EF4-FFF2-40B4-BE49-F238E27FC236}">
                    <a16:creationId xmlns:a16="http://schemas.microsoft.com/office/drawing/2014/main" id="{D59DE080-D3D7-C845-8612-FE0E6184953E}"/>
                  </a:ext>
                </a:extLst>
              </p:cNvPr>
              <p:cNvGrpSpPr/>
              <p:nvPr/>
            </p:nvGrpSpPr>
            <p:grpSpPr>
              <a:xfrm>
                <a:off x="5954710" y="3994225"/>
                <a:ext cx="1119375" cy="864472"/>
                <a:chOff x="3961687" y="3206462"/>
                <a:chExt cx="747417" cy="577291"/>
              </a:xfrm>
              <a:solidFill>
                <a:schemeClr val="bg1">
                  <a:lumMod val="75000"/>
                </a:schemeClr>
              </a:solidFill>
            </p:grpSpPr>
            <p:sp>
              <p:nvSpPr>
                <p:cNvPr id="552" name="Freeform 99">
                  <a:extLst>
                    <a:ext uri="{FF2B5EF4-FFF2-40B4-BE49-F238E27FC236}">
                      <a16:creationId xmlns:a16="http://schemas.microsoft.com/office/drawing/2014/main" id="{369689CF-4BFF-EA48-BA44-099B5D577867}"/>
                    </a:ext>
                  </a:extLst>
                </p:cNvPr>
                <p:cNvSpPr/>
                <p:nvPr/>
              </p:nvSpPr>
              <p:spPr bwMode="auto">
                <a:xfrm>
                  <a:off x="4598625" y="3765441"/>
                  <a:ext cx="3843" cy="3488"/>
                </a:xfrm>
                <a:custGeom>
                  <a:avLst/>
                  <a:gdLst>
                    <a:gd name="T0" fmla="*/ 4 w 4"/>
                    <a:gd name="T1" fmla="*/ 4 h 4"/>
                    <a:gd name="T2" fmla="*/ 0 w 4"/>
                    <a:gd name="T3" fmla="*/ 0 h 4"/>
                    <a:gd name="T4" fmla="*/ 4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4"/>
                      </a:lnTo>
                      <a:lnTo>
                        <a:pt x="4" y="4"/>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53" name="Freeform 100">
                  <a:extLst>
                    <a:ext uri="{FF2B5EF4-FFF2-40B4-BE49-F238E27FC236}">
                      <a16:creationId xmlns:a16="http://schemas.microsoft.com/office/drawing/2014/main" id="{3CFDA3E0-B1E0-B54A-B662-E840FD8B13C0}"/>
                    </a:ext>
                  </a:extLst>
                </p:cNvPr>
                <p:cNvSpPr/>
                <p:nvPr/>
              </p:nvSpPr>
              <p:spPr bwMode="auto">
                <a:xfrm>
                  <a:off x="4598625" y="3765441"/>
                  <a:ext cx="3843" cy="3488"/>
                </a:xfrm>
                <a:custGeom>
                  <a:avLst/>
                  <a:gdLst>
                    <a:gd name="T0" fmla="*/ 4 w 4"/>
                    <a:gd name="T1" fmla="*/ 4 h 4"/>
                    <a:gd name="T2" fmla="*/ 0 w 4"/>
                    <a:gd name="T3" fmla="*/ 0 h 4"/>
                    <a:gd name="T4" fmla="*/ 4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4"/>
                      </a:lnTo>
                      <a:lnTo>
                        <a:pt x="4" y="4"/>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54" name="Freeform 101">
                  <a:extLst>
                    <a:ext uri="{FF2B5EF4-FFF2-40B4-BE49-F238E27FC236}">
                      <a16:creationId xmlns:a16="http://schemas.microsoft.com/office/drawing/2014/main" id="{8FD665B4-A7DA-A844-BAC9-7C6EAE5D97EF}"/>
                    </a:ext>
                  </a:extLst>
                </p:cNvPr>
                <p:cNvSpPr/>
                <p:nvPr/>
              </p:nvSpPr>
              <p:spPr bwMode="auto">
                <a:xfrm>
                  <a:off x="4667794" y="3735791"/>
                  <a:ext cx="4803" cy="3488"/>
                </a:xfrm>
                <a:custGeom>
                  <a:avLst/>
                  <a:gdLst>
                    <a:gd name="T0" fmla="*/ 5 w 5"/>
                    <a:gd name="T1" fmla="*/ 0 h 4"/>
                    <a:gd name="T2" fmla="*/ 0 w 5"/>
                    <a:gd name="T3" fmla="*/ 4 h 4"/>
                    <a:gd name="T4" fmla="*/ 5 w 5"/>
                    <a:gd name="T5" fmla="*/ 2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5" y="2"/>
                      </a:lnTo>
                      <a:lnTo>
                        <a:pt x="5" y="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55" name="Freeform 102">
                  <a:extLst>
                    <a:ext uri="{FF2B5EF4-FFF2-40B4-BE49-F238E27FC236}">
                      <a16:creationId xmlns:a16="http://schemas.microsoft.com/office/drawing/2014/main" id="{1442C0B0-474A-324C-BF46-9F707B2C31DA}"/>
                    </a:ext>
                  </a:extLst>
                </p:cNvPr>
                <p:cNvSpPr/>
                <p:nvPr/>
              </p:nvSpPr>
              <p:spPr bwMode="auto">
                <a:xfrm>
                  <a:off x="4667794" y="3735791"/>
                  <a:ext cx="4803" cy="3488"/>
                </a:xfrm>
                <a:custGeom>
                  <a:avLst/>
                  <a:gdLst>
                    <a:gd name="T0" fmla="*/ 5 w 5"/>
                    <a:gd name="T1" fmla="*/ 0 h 4"/>
                    <a:gd name="T2" fmla="*/ 0 w 5"/>
                    <a:gd name="T3" fmla="*/ 4 h 4"/>
                    <a:gd name="T4" fmla="*/ 5 w 5"/>
                    <a:gd name="T5" fmla="*/ 2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5" y="2"/>
                      </a:lnTo>
                      <a:lnTo>
                        <a:pt x="5" y="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56" name="Freeform 103">
                  <a:extLst>
                    <a:ext uri="{FF2B5EF4-FFF2-40B4-BE49-F238E27FC236}">
                      <a16:creationId xmlns:a16="http://schemas.microsoft.com/office/drawing/2014/main" id="{D9BF21AA-9747-6C45-BD46-6555CA8F2830}"/>
                    </a:ext>
                  </a:extLst>
                </p:cNvPr>
                <p:cNvSpPr/>
                <p:nvPr/>
              </p:nvSpPr>
              <p:spPr bwMode="auto">
                <a:xfrm>
                  <a:off x="4573647" y="3780265"/>
                  <a:ext cx="6725" cy="3488"/>
                </a:xfrm>
                <a:custGeom>
                  <a:avLst/>
                  <a:gdLst>
                    <a:gd name="T0" fmla="*/ 0 w 7"/>
                    <a:gd name="T1" fmla="*/ 4 h 4"/>
                    <a:gd name="T2" fmla="*/ 7 w 7"/>
                    <a:gd name="T3" fmla="*/ 0 h 4"/>
                    <a:gd name="T4" fmla="*/ 0 w 7"/>
                    <a:gd name="T5" fmla="*/ 2 h 4"/>
                    <a:gd name="T6" fmla="*/ 0 w 7"/>
                    <a:gd name="T7" fmla="*/ 4 h 4"/>
                  </a:gdLst>
                  <a:ahLst/>
                  <a:cxnLst>
                    <a:cxn ang="0">
                      <a:pos x="T0" y="T1"/>
                    </a:cxn>
                    <a:cxn ang="0">
                      <a:pos x="T2" y="T3"/>
                    </a:cxn>
                    <a:cxn ang="0">
                      <a:pos x="T4" y="T5"/>
                    </a:cxn>
                    <a:cxn ang="0">
                      <a:pos x="T6" y="T7"/>
                    </a:cxn>
                  </a:cxnLst>
                  <a:rect l="0" t="0" r="r" b="b"/>
                  <a:pathLst>
                    <a:path w="7" h="4">
                      <a:moveTo>
                        <a:pt x="0" y="4"/>
                      </a:moveTo>
                      <a:lnTo>
                        <a:pt x="7" y="0"/>
                      </a:lnTo>
                      <a:lnTo>
                        <a:pt x="0" y="2"/>
                      </a:lnTo>
                      <a:lnTo>
                        <a:pt x="0" y="4"/>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57" name="Freeform 104">
                  <a:extLst>
                    <a:ext uri="{FF2B5EF4-FFF2-40B4-BE49-F238E27FC236}">
                      <a16:creationId xmlns:a16="http://schemas.microsoft.com/office/drawing/2014/main" id="{218C3A8D-5B2D-E24B-9977-F479784FC238}"/>
                    </a:ext>
                  </a:extLst>
                </p:cNvPr>
                <p:cNvSpPr/>
                <p:nvPr/>
              </p:nvSpPr>
              <p:spPr bwMode="auto">
                <a:xfrm>
                  <a:off x="4573647" y="3780265"/>
                  <a:ext cx="6725" cy="3488"/>
                </a:xfrm>
                <a:custGeom>
                  <a:avLst/>
                  <a:gdLst>
                    <a:gd name="T0" fmla="*/ 0 w 7"/>
                    <a:gd name="T1" fmla="*/ 4 h 4"/>
                    <a:gd name="T2" fmla="*/ 7 w 7"/>
                    <a:gd name="T3" fmla="*/ 0 h 4"/>
                    <a:gd name="T4" fmla="*/ 0 w 7"/>
                    <a:gd name="T5" fmla="*/ 2 h 4"/>
                    <a:gd name="T6" fmla="*/ 0 w 7"/>
                    <a:gd name="T7" fmla="*/ 4 h 4"/>
                  </a:gdLst>
                  <a:ahLst/>
                  <a:cxnLst>
                    <a:cxn ang="0">
                      <a:pos x="T0" y="T1"/>
                    </a:cxn>
                    <a:cxn ang="0">
                      <a:pos x="T2" y="T3"/>
                    </a:cxn>
                    <a:cxn ang="0">
                      <a:pos x="T4" y="T5"/>
                    </a:cxn>
                    <a:cxn ang="0">
                      <a:pos x="T6" y="T7"/>
                    </a:cxn>
                  </a:cxnLst>
                  <a:rect l="0" t="0" r="r" b="b"/>
                  <a:pathLst>
                    <a:path w="7" h="4">
                      <a:moveTo>
                        <a:pt x="0" y="4"/>
                      </a:moveTo>
                      <a:lnTo>
                        <a:pt x="7" y="0"/>
                      </a:lnTo>
                      <a:lnTo>
                        <a:pt x="0" y="2"/>
                      </a:lnTo>
                      <a:lnTo>
                        <a:pt x="0" y="4"/>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58" name="Freeform 105">
                  <a:extLst>
                    <a:ext uri="{FF2B5EF4-FFF2-40B4-BE49-F238E27FC236}">
                      <a16:creationId xmlns:a16="http://schemas.microsoft.com/office/drawing/2014/main" id="{EE3E688E-A5AD-1146-8620-8D1AFDFC7C69}"/>
                    </a:ext>
                  </a:extLst>
                </p:cNvPr>
                <p:cNvSpPr/>
                <p:nvPr/>
              </p:nvSpPr>
              <p:spPr bwMode="auto">
                <a:xfrm>
                  <a:off x="4608232" y="3759336"/>
                  <a:ext cx="8646" cy="7848"/>
                </a:xfrm>
                <a:custGeom>
                  <a:avLst/>
                  <a:gdLst>
                    <a:gd name="T0" fmla="*/ 5 w 9"/>
                    <a:gd name="T1" fmla="*/ 3 h 9"/>
                    <a:gd name="T2" fmla="*/ 0 w 9"/>
                    <a:gd name="T3" fmla="*/ 0 h 9"/>
                    <a:gd name="T4" fmla="*/ 5 w 9"/>
                    <a:gd name="T5" fmla="*/ 9 h 9"/>
                    <a:gd name="T6" fmla="*/ 9 w 9"/>
                    <a:gd name="T7" fmla="*/ 9 h 9"/>
                    <a:gd name="T8" fmla="*/ 5 w 9"/>
                    <a:gd name="T9" fmla="*/ 3 h 9"/>
                  </a:gdLst>
                  <a:ahLst/>
                  <a:cxnLst>
                    <a:cxn ang="0">
                      <a:pos x="T0" y="T1"/>
                    </a:cxn>
                    <a:cxn ang="0">
                      <a:pos x="T2" y="T3"/>
                    </a:cxn>
                    <a:cxn ang="0">
                      <a:pos x="T4" y="T5"/>
                    </a:cxn>
                    <a:cxn ang="0">
                      <a:pos x="T6" y="T7"/>
                    </a:cxn>
                    <a:cxn ang="0">
                      <a:pos x="T8" y="T9"/>
                    </a:cxn>
                  </a:cxnLst>
                  <a:rect l="0" t="0" r="r" b="b"/>
                  <a:pathLst>
                    <a:path w="9" h="9">
                      <a:moveTo>
                        <a:pt x="5" y="3"/>
                      </a:moveTo>
                      <a:lnTo>
                        <a:pt x="0" y="0"/>
                      </a:lnTo>
                      <a:lnTo>
                        <a:pt x="5" y="9"/>
                      </a:lnTo>
                      <a:lnTo>
                        <a:pt x="9" y="9"/>
                      </a:lnTo>
                      <a:lnTo>
                        <a:pt x="5" y="3"/>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59" name="Freeform 106">
                  <a:extLst>
                    <a:ext uri="{FF2B5EF4-FFF2-40B4-BE49-F238E27FC236}">
                      <a16:creationId xmlns:a16="http://schemas.microsoft.com/office/drawing/2014/main" id="{D0D8DD26-04B7-594B-9992-D60212650141}"/>
                    </a:ext>
                  </a:extLst>
                </p:cNvPr>
                <p:cNvSpPr/>
                <p:nvPr/>
              </p:nvSpPr>
              <p:spPr bwMode="auto">
                <a:xfrm>
                  <a:off x="4608232" y="3759336"/>
                  <a:ext cx="8646" cy="7848"/>
                </a:xfrm>
                <a:custGeom>
                  <a:avLst/>
                  <a:gdLst>
                    <a:gd name="T0" fmla="*/ 5 w 9"/>
                    <a:gd name="T1" fmla="*/ 3 h 9"/>
                    <a:gd name="T2" fmla="*/ 0 w 9"/>
                    <a:gd name="T3" fmla="*/ 0 h 9"/>
                    <a:gd name="T4" fmla="*/ 5 w 9"/>
                    <a:gd name="T5" fmla="*/ 9 h 9"/>
                    <a:gd name="T6" fmla="*/ 9 w 9"/>
                    <a:gd name="T7" fmla="*/ 9 h 9"/>
                    <a:gd name="T8" fmla="*/ 5 w 9"/>
                    <a:gd name="T9" fmla="*/ 3 h 9"/>
                  </a:gdLst>
                  <a:ahLst/>
                  <a:cxnLst>
                    <a:cxn ang="0">
                      <a:pos x="T0" y="T1"/>
                    </a:cxn>
                    <a:cxn ang="0">
                      <a:pos x="T2" y="T3"/>
                    </a:cxn>
                    <a:cxn ang="0">
                      <a:pos x="T4" y="T5"/>
                    </a:cxn>
                    <a:cxn ang="0">
                      <a:pos x="T6" y="T7"/>
                    </a:cxn>
                    <a:cxn ang="0">
                      <a:pos x="T8" y="T9"/>
                    </a:cxn>
                  </a:cxnLst>
                  <a:rect l="0" t="0" r="r" b="b"/>
                  <a:pathLst>
                    <a:path w="9" h="9">
                      <a:moveTo>
                        <a:pt x="5" y="3"/>
                      </a:moveTo>
                      <a:lnTo>
                        <a:pt x="0" y="0"/>
                      </a:lnTo>
                      <a:lnTo>
                        <a:pt x="5" y="9"/>
                      </a:lnTo>
                      <a:lnTo>
                        <a:pt x="9" y="9"/>
                      </a:lnTo>
                      <a:lnTo>
                        <a:pt x="5" y="3"/>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60" name="Freeform 107">
                  <a:extLst>
                    <a:ext uri="{FF2B5EF4-FFF2-40B4-BE49-F238E27FC236}">
                      <a16:creationId xmlns:a16="http://schemas.microsoft.com/office/drawing/2014/main" id="{71C8C1DD-6526-8D45-9541-8A7ABFBB6A73}"/>
                    </a:ext>
                  </a:extLst>
                </p:cNvPr>
                <p:cNvSpPr/>
                <p:nvPr/>
              </p:nvSpPr>
              <p:spPr bwMode="auto">
                <a:xfrm>
                  <a:off x="3961687" y="3206462"/>
                  <a:ext cx="747417" cy="514504"/>
                </a:xfrm>
                <a:custGeom>
                  <a:avLst/>
                  <a:gdLst>
                    <a:gd name="T0" fmla="*/ 516 w 778"/>
                    <a:gd name="T1" fmla="*/ 6 h 590"/>
                    <a:gd name="T2" fmla="*/ 516 w 778"/>
                    <a:gd name="T3" fmla="*/ 32 h 590"/>
                    <a:gd name="T4" fmla="*/ 490 w 778"/>
                    <a:gd name="T5" fmla="*/ 32 h 590"/>
                    <a:gd name="T6" fmla="*/ 94 w 778"/>
                    <a:gd name="T7" fmla="*/ 38 h 590"/>
                    <a:gd name="T8" fmla="*/ 16 w 778"/>
                    <a:gd name="T9" fmla="*/ 77 h 590"/>
                    <a:gd name="T10" fmla="*/ 30 w 778"/>
                    <a:gd name="T11" fmla="*/ 103 h 590"/>
                    <a:gd name="T12" fmla="*/ 31 w 778"/>
                    <a:gd name="T13" fmla="*/ 118 h 590"/>
                    <a:gd name="T14" fmla="*/ 47 w 778"/>
                    <a:gd name="T15" fmla="*/ 94 h 590"/>
                    <a:gd name="T16" fmla="*/ 62 w 778"/>
                    <a:gd name="T17" fmla="*/ 92 h 590"/>
                    <a:gd name="T18" fmla="*/ 58 w 778"/>
                    <a:gd name="T19" fmla="*/ 109 h 590"/>
                    <a:gd name="T20" fmla="*/ 116 w 778"/>
                    <a:gd name="T21" fmla="*/ 94 h 590"/>
                    <a:gd name="T22" fmla="*/ 139 w 778"/>
                    <a:gd name="T23" fmla="*/ 98 h 590"/>
                    <a:gd name="T24" fmla="*/ 116 w 778"/>
                    <a:gd name="T25" fmla="*/ 102 h 590"/>
                    <a:gd name="T26" fmla="*/ 180 w 778"/>
                    <a:gd name="T27" fmla="*/ 115 h 590"/>
                    <a:gd name="T28" fmla="*/ 195 w 778"/>
                    <a:gd name="T29" fmla="*/ 100 h 590"/>
                    <a:gd name="T30" fmla="*/ 203 w 778"/>
                    <a:gd name="T31" fmla="*/ 120 h 590"/>
                    <a:gd name="T32" fmla="*/ 188 w 778"/>
                    <a:gd name="T33" fmla="*/ 120 h 590"/>
                    <a:gd name="T34" fmla="*/ 208 w 778"/>
                    <a:gd name="T35" fmla="*/ 137 h 590"/>
                    <a:gd name="T36" fmla="*/ 221 w 778"/>
                    <a:gd name="T37" fmla="*/ 162 h 590"/>
                    <a:gd name="T38" fmla="*/ 225 w 778"/>
                    <a:gd name="T39" fmla="*/ 165 h 590"/>
                    <a:gd name="T40" fmla="*/ 257 w 778"/>
                    <a:gd name="T41" fmla="*/ 154 h 590"/>
                    <a:gd name="T42" fmla="*/ 300 w 778"/>
                    <a:gd name="T43" fmla="*/ 132 h 590"/>
                    <a:gd name="T44" fmla="*/ 312 w 778"/>
                    <a:gd name="T45" fmla="*/ 124 h 590"/>
                    <a:gd name="T46" fmla="*/ 338 w 778"/>
                    <a:gd name="T47" fmla="*/ 105 h 590"/>
                    <a:gd name="T48" fmla="*/ 389 w 778"/>
                    <a:gd name="T49" fmla="*/ 137 h 590"/>
                    <a:gd name="T50" fmla="*/ 432 w 778"/>
                    <a:gd name="T51" fmla="*/ 179 h 590"/>
                    <a:gd name="T52" fmla="*/ 475 w 778"/>
                    <a:gd name="T53" fmla="*/ 199 h 590"/>
                    <a:gd name="T54" fmla="*/ 488 w 778"/>
                    <a:gd name="T55" fmla="*/ 226 h 590"/>
                    <a:gd name="T56" fmla="*/ 486 w 778"/>
                    <a:gd name="T57" fmla="*/ 303 h 590"/>
                    <a:gd name="T58" fmla="*/ 488 w 778"/>
                    <a:gd name="T59" fmla="*/ 331 h 590"/>
                    <a:gd name="T60" fmla="*/ 503 w 778"/>
                    <a:gd name="T61" fmla="*/ 322 h 590"/>
                    <a:gd name="T62" fmla="*/ 511 w 778"/>
                    <a:gd name="T63" fmla="*/ 314 h 590"/>
                    <a:gd name="T64" fmla="*/ 515 w 778"/>
                    <a:gd name="T65" fmla="*/ 348 h 590"/>
                    <a:gd name="T66" fmla="*/ 503 w 778"/>
                    <a:gd name="T67" fmla="*/ 367 h 590"/>
                    <a:gd name="T68" fmla="*/ 539 w 778"/>
                    <a:gd name="T69" fmla="*/ 416 h 590"/>
                    <a:gd name="T70" fmla="*/ 563 w 778"/>
                    <a:gd name="T71" fmla="*/ 423 h 590"/>
                    <a:gd name="T72" fmla="*/ 577 w 778"/>
                    <a:gd name="T73" fmla="*/ 410 h 590"/>
                    <a:gd name="T74" fmla="*/ 577 w 778"/>
                    <a:gd name="T75" fmla="*/ 444 h 590"/>
                    <a:gd name="T76" fmla="*/ 594 w 778"/>
                    <a:gd name="T77" fmla="*/ 440 h 590"/>
                    <a:gd name="T78" fmla="*/ 590 w 778"/>
                    <a:gd name="T79" fmla="*/ 461 h 590"/>
                    <a:gd name="T80" fmla="*/ 627 w 778"/>
                    <a:gd name="T81" fmla="*/ 509 h 590"/>
                    <a:gd name="T82" fmla="*/ 644 w 778"/>
                    <a:gd name="T83" fmla="*/ 515 h 590"/>
                    <a:gd name="T84" fmla="*/ 678 w 778"/>
                    <a:gd name="T85" fmla="*/ 551 h 590"/>
                    <a:gd name="T86" fmla="*/ 706 w 778"/>
                    <a:gd name="T87" fmla="*/ 579 h 590"/>
                    <a:gd name="T88" fmla="*/ 695 w 778"/>
                    <a:gd name="T89" fmla="*/ 590 h 590"/>
                    <a:gd name="T90" fmla="*/ 738 w 778"/>
                    <a:gd name="T91" fmla="*/ 577 h 590"/>
                    <a:gd name="T92" fmla="*/ 763 w 778"/>
                    <a:gd name="T93" fmla="*/ 572 h 590"/>
                    <a:gd name="T94" fmla="*/ 765 w 778"/>
                    <a:gd name="T95" fmla="*/ 534 h 590"/>
                    <a:gd name="T96" fmla="*/ 772 w 778"/>
                    <a:gd name="T97" fmla="*/ 500 h 590"/>
                    <a:gd name="T98" fmla="*/ 774 w 778"/>
                    <a:gd name="T99" fmla="*/ 470 h 590"/>
                    <a:gd name="T100" fmla="*/ 759 w 778"/>
                    <a:gd name="T101" fmla="*/ 384 h 590"/>
                    <a:gd name="T102" fmla="*/ 740 w 778"/>
                    <a:gd name="T103" fmla="*/ 355 h 590"/>
                    <a:gd name="T104" fmla="*/ 673 w 778"/>
                    <a:gd name="T105" fmla="*/ 241 h 590"/>
                    <a:gd name="T106" fmla="*/ 665 w 778"/>
                    <a:gd name="T107" fmla="*/ 205 h 590"/>
                    <a:gd name="T108" fmla="*/ 686 w 778"/>
                    <a:gd name="T109" fmla="*/ 228 h 590"/>
                    <a:gd name="T110" fmla="*/ 695 w 778"/>
                    <a:gd name="T111" fmla="*/ 271 h 590"/>
                    <a:gd name="T112" fmla="*/ 688 w 778"/>
                    <a:gd name="T113" fmla="*/ 224 h 590"/>
                    <a:gd name="T114" fmla="*/ 599 w 778"/>
                    <a:gd name="T115" fmla="*/ 98 h 590"/>
                    <a:gd name="T116" fmla="*/ 573 w 778"/>
                    <a:gd name="T117" fmla="*/ 32 h 590"/>
                    <a:gd name="T118" fmla="*/ 560 w 778"/>
                    <a:gd name="T119" fmla="*/ 6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8" h="590">
                      <a:moveTo>
                        <a:pt x="554" y="8"/>
                      </a:moveTo>
                      <a:lnTo>
                        <a:pt x="547" y="6"/>
                      </a:lnTo>
                      <a:lnTo>
                        <a:pt x="530" y="2"/>
                      </a:lnTo>
                      <a:lnTo>
                        <a:pt x="522" y="0"/>
                      </a:lnTo>
                      <a:lnTo>
                        <a:pt x="516" y="6"/>
                      </a:lnTo>
                      <a:lnTo>
                        <a:pt x="513" y="6"/>
                      </a:lnTo>
                      <a:lnTo>
                        <a:pt x="511" y="13"/>
                      </a:lnTo>
                      <a:lnTo>
                        <a:pt x="513" y="19"/>
                      </a:lnTo>
                      <a:lnTo>
                        <a:pt x="516" y="26"/>
                      </a:lnTo>
                      <a:lnTo>
                        <a:pt x="516" y="32"/>
                      </a:lnTo>
                      <a:lnTo>
                        <a:pt x="516" y="47"/>
                      </a:lnTo>
                      <a:lnTo>
                        <a:pt x="511" y="51"/>
                      </a:lnTo>
                      <a:lnTo>
                        <a:pt x="503" y="51"/>
                      </a:lnTo>
                      <a:lnTo>
                        <a:pt x="498" y="38"/>
                      </a:lnTo>
                      <a:lnTo>
                        <a:pt x="490" y="32"/>
                      </a:lnTo>
                      <a:lnTo>
                        <a:pt x="255" y="49"/>
                      </a:lnTo>
                      <a:lnTo>
                        <a:pt x="250" y="43"/>
                      </a:lnTo>
                      <a:lnTo>
                        <a:pt x="248" y="36"/>
                      </a:lnTo>
                      <a:lnTo>
                        <a:pt x="238" y="21"/>
                      </a:lnTo>
                      <a:lnTo>
                        <a:pt x="94" y="38"/>
                      </a:lnTo>
                      <a:lnTo>
                        <a:pt x="9" y="47"/>
                      </a:lnTo>
                      <a:lnTo>
                        <a:pt x="1" y="53"/>
                      </a:lnTo>
                      <a:lnTo>
                        <a:pt x="0" y="60"/>
                      </a:lnTo>
                      <a:lnTo>
                        <a:pt x="11" y="75"/>
                      </a:lnTo>
                      <a:lnTo>
                        <a:pt x="16" y="77"/>
                      </a:lnTo>
                      <a:lnTo>
                        <a:pt x="24" y="85"/>
                      </a:lnTo>
                      <a:lnTo>
                        <a:pt x="20" y="94"/>
                      </a:lnTo>
                      <a:lnTo>
                        <a:pt x="22" y="98"/>
                      </a:lnTo>
                      <a:lnTo>
                        <a:pt x="24" y="102"/>
                      </a:lnTo>
                      <a:lnTo>
                        <a:pt x="30" y="103"/>
                      </a:lnTo>
                      <a:lnTo>
                        <a:pt x="30" y="107"/>
                      </a:lnTo>
                      <a:lnTo>
                        <a:pt x="24" y="113"/>
                      </a:lnTo>
                      <a:lnTo>
                        <a:pt x="20" y="120"/>
                      </a:lnTo>
                      <a:lnTo>
                        <a:pt x="24" y="120"/>
                      </a:lnTo>
                      <a:lnTo>
                        <a:pt x="31" y="118"/>
                      </a:lnTo>
                      <a:lnTo>
                        <a:pt x="39" y="115"/>
                      </a:lnTo>
                      <a:lnTo>
                        <a:pt x="45" y="105"/>
                      </a:lnTo>
                      <a:lnTo>
                        <a:pt x="48" y="98"/>
                      </a:lnTo>
                      <a:lnTo>
                        <a:pt x="47" y="96"/>
                      </a:lnTo>
                      <a:lnTo>
                        <a:pt x="47" y="94"/>
                      </a:lnTo>
                      <a:lnTo>
                        <a:pt x="50" y="90"/>
                      </a:lnTo>
                      <a:lnTo>
                        <a:pt x="52" y="100"/>
                      </a:lnTo>
                      <a:lnTo>
                        <a:pt x="58" y="94"/>
                      </a:lnTo>
                      <a:lnTo>
                        <a:pt x="60" y="85"/>
                      </a:lnTo>
                      <a:lnTo>
                        <a:pt x="62" y="92"/>
                      </a:lnTo>
                      <a:lnTo>
                        <a:pt x="69" y="98"/>
                      </a:lnTo>
                      <a:lnTo>
                        <a:pt x="63" y="105"/>
                      </a:lnTo>
                      <a:lnTo>
                        <a:pt x="52" y="107"/>
                      </a:lnTo>
                      <a:lnTo>
                        <a:pt x="50" y="109"/>
                      </a:lnTo>
                      <a:lnTo>
                        <a:pt x="58" y="109"/>
                      </a:lnTo>
                      <a:lnTo>
                        <a:pt x="78" y="103"/>
                      </a:lnTo>
                      <a:lnTo>
                        <a:pt x="97" y="102"/>
                      </a:lnTo>
                      <a:lnTo>
                        <a:pt x="99" y="100"/>
                      </a:lnTo>
                      <a:lnTo>
                        <a:pt x="114" y="88"/>
                      </a:lnTo>
                      <a:lnTo>
                        <a:pt x="116" y="94"/>
                      </a:lnTo>
                      <a:lnTo>
                        <a:pt x="122" y="90"/>
                      </a:lnTo>
                      <a:lnTo>
                        <a:pt x="129" y="88"/>
                      </a:lnTo>
                      <a:lnTo>
                        <a:pt x="142" y="94"/>
                      </a:lnTo>
                      <a:lnTo>
                        <a:pt x="144" y="100"/>
                      </a:lnTo>
                      <a:lnTo>
                        <a:pt x="139" y="98"/>
                      </a:lnTo>
                      <a:lnTo>
                        <a:pt x="131" y="96"/>
                      </a:lnTo>
                      <a:lnTo>
                        <a:pt x="125" y="96"/>
                      </a:lnTo>
                      <a:lnTo>
                        <a:pt x="124" y="100"/>
                      </a:lnTo>
                      <a:lnTo>
                        <a:pt x="110" y="100"/>
                      </a:lnTo>
                      <a:lnTo>
                        <a:pt x="116" y="102"/>
                      </a:lnTo>
                      <a:lnTo>
                        <a:pt x="124" y="102"/>
                      </a:lnTo>
                      <a:lnTo>
                        <a:pt x="152" y="107"/>
                      </a:lnTo>
                      <a:lnTo>
                        <a:pt x="169" y="113"/>
                      </a:lnTo>
                      <a:lnTo>
                        <a:pt x="182" y="122"/>
                      </a:lnTo>
                      <a:lnTo>
                        <a:pt x="180" y="115"/>
                      </a:lnTo>
                      <a:lnTo>
                        <a:pt x="174" y="111"/>
                      </a:lnTo>
                      <a:lnTo>
                        <a:pt x="171" y="105"/>
                      </a:lnTo>
                      <a:lnTo>
                        <a:pt x="178" y="105"/>
                      </a:lnTo>
                      <a:lnTo>
                        <a:pt x="184" y="107"/>
                      </a:lnTo>
                      <a:lnTo>
                        <a:pt x="195" y="100"/>
                      </a:lnTo>
                      <a:lnTo>
                        <a:pt x="193" y="107"/>
                      </a:lnTo>
                      <a:lnTo>
                        <a:pt x="188" y="109"/>
                      </a:lnTo>
                      <a:lnTo>
                        <a:pt x="186" y="115"/>
                      </a:lnTo>
                      <a:lnTo>
                        <a:pt x="195" y="120"/>
                      </a:lnTo>
                      <a:lnTo>
                        <a:pt x="203" y="120"/>
                      </a:lnTo>
                      <a:lnTo>
                        <a:pt x="206" y="128"/>
                      </a:lnTo>
                      <a:lnTo>
                        <a:pt x="214" y="126"/>
                      </a:lnTo>
                      <a:lnTo>
                        <a:pt x="210" y="132"/>
                      </a:lnTo>
                      <a:lnTo>
                        <a:pt x="203" y="126"/>
                      </a:lnTo>
                      <a:lnTo>
                        <a:pt x="188" y="120"/>
                      </a:lnTo>
                      <a:lnTo>
                        <a:pt x="195" y="128"/>
                      </a:lnTo>
                      <a:lnTo>
                        <a:pt x="201" y="132"/>
                      </a:lnTo>
                      <a:lnTo>
                        <a:pt x="204" y="134"/>
                      </a:lnTo>
                      <a:lnTo>
                        <a:pt x="201" y="134"/>
                      </a:lnTo>
                      <a:lnTo>
                        <a:pt x="208" y="137"/>
                      </a:lnTo>
                      <a:lnTo>
                        <a:pt x="216" y="139"/>
                      </a:lnTo>
                      <a:lnTo>
                        <a:pt x="221" y="147"/>
                      </a:lnTo>
                      <a:lnTo>
                        <a:pt x="225" y="154"/>
                      </a:lnTo>
                      <a:lnTo>
                        <a:pt x="227" y="160"/>
                      </a:lnTo>
                      <a:lnTo>
                        <a:pt x="221" y="162"/>
                      </a:lnTo>
                      <a:lnTo>
                        <a:pt x="218" y="154"/>
                      </a:lnTo>
                      <a:lnTo>
                        <a:pt x="218" y="149"/>
                      </a:lnTo>
                      <a:lnTo>
                        <a:pt x="216" y="156"/>
                      </a:lnTo>
                      <a:lnTo>
                        <a:pt x="219" y="162"/>
                      </a:lnTo>
                      <a:lnTo>
                        <a:pt x="225" y="165"/>
                      </a:lnTo>
                      <a:lnTo>
                        <a:pt x="233" y="164"/>
                      </a:lnTo>
                      <a:lnTo>
                        <a:pt x="236" y="162"/>
                      </a:lnTo>
                      <a:lnTo>
                        <a:pt x="250" y="158"/>
                      </a:lnTo>
                      <a:lnTo>
                        <a:pt x="257" y="158"/>
                      </a:lnTo>
                      <a:lnTo>
                        <a:pt x="257" y="154"/>
                      </a:lnTo>
                      <a:lnTo>
                        <a:pt x="265" y="149"/>
                      </a:lnTo>
                      <a:lnTo>
                        <a:pt x="266" y="152"/>
                      </a:lnTo>
                      <a:lnTo>
                        <a:pt x="272" y="150"/>
                      </a:lnTo>
                      <a:lnTo>
                        <a:pt x="293" y="134"/>
                      </a:lnTo>
                      <a:lnTo>
                        <a:pt x="300" y="132"/>
                      </a:lnTo>
                      <a:lnTo>
                        <a:pt x="306" y="130"/>
                      </a:lnTo>
                      <a:lnTo>
                        <a:pt x="313" y="132"/>
                      </a:lnTo>
                      <a:lnTo>
                        <a:pt x="310" y="124"/>
                      </a:lnTo>
                      <a:lnTo>
                        <a:pt x="302" y="120"/>
                      </a:lnTo>
                      <a:lnTo>
                        <a:pt x="312" y="124"/>
                      </a:lnTo>
                      <a:lnTo>
                        <a:pt x="308" y="120"/>
                      </a:lnTo>
                      <a:lnTo>
                        <a:pt x="312" y="113"/>
                      </a:lnTo>
                      <a:lnTo>
                        <a:pt x="317" y="109"/>
                      </a:lnTo>
                      <a:lnTo>
                        <a:pt x="330" y="107"/>
                      </a:lnTo>
                      <a:lnTo>
                        <a:pt x="338" y="105"/>
                      </a:lnTo>
                      <a:lnTo>
                        <a:pt x="342" y="105"/>
                      </a:lnTo>
                      <a:lnTo>
                        <a:pt x="359" y="113"/>
                      </a:lnTo>
                      <a:lnTo>
                        <a:pt x="364" y="115"/>
                      </a:lnTo>
                      <a:lnTo>
                        <a:pt x="377" y="122"/>
                      </a:lnTo>
                      <a:lnTo>
                        <a:pt x="389" y="137"/>
                      </a:lnTo>
                      <a:lnTo>
                        <a:pt x="404" y="143"/>
                      </a:lnTo>
                      <a:lnTo>
                        <a:pt x="406" y="150"/>
                      </a:lnTo>
                      <a:lnTo>
                        <a:pt x="407" y="158"/>
                      </a:lnTo>
                      <a:lnTo>
                        <a:pt x="426" y="171"/>
                      </a:lnTo>
                      <a:lnTo>
                        <a:pt x="432" y="179"/>
                      </a:lnTo>
                      <a:lnTo>
                        <a:pt x="439" y="181"/>
                      </a:lnTo>
                      <a:lnTo>
                        <a:pt x="443" y="188"/>
                      </a:lnTo>
                      <a:lnTo>
                        <a:pt x="451" y="190"/>
                      </a:lnTo>
                      <a:lnTo>
                        <a:pt x="464" y="188"/>
                      </a:lnTo>
                      <a:lnTo>
                        <a:pt x="475" y="199"/>
                      </a:lnTo>
                      <a:lnTo>
                        <a:pt x="475" y="205"/>
                      </a:lnTo>
                      <a:lnTo>
                        <a:pt x="479" y="212"/>
                      </a:lnTo>
                      <a:lnTo>
                        <a:pt x="486" y="214"/>
                      </a:lnTo>
                      <a:lnTo>
                        <a:pt x="488" y="222"/>
                      </a:lnTo>
                      <a:lnTo>
                        <a:pt x="488" y="226"/>
                      </a:lnTo>
                      <a:lnTo>
                        <a:pt x="490" y="246"/>
                      </a:lnTo>
                      <a:lnTo>
                        <a:pt x="492" y="252"/>
                      </a:lnTo>
                      <a:lnTo>
                        <a:pt x="492" y="261"/>
                      </a:lnTo>
                      <a:lnTo>
                        <a:pt x="485" y="295"/>
                      </a:lnTo>
                      <a:lnTo>
                        <a:pt x="486" y="303"/>
                      </a:lnTo>
                      <a:lnTo>
                        <a:pt x="486" y="316"/>
                      </a:lnTo>
                      <a:lnTo>
                        <a:pt x="483" y="327"/>
                      </a:lnTo>
                      <a:lnTo>
                        <a:pt x="488" y="335"/>
                      </a:lnTo>
                      <a:lnTo>
                        <a:pt x="494" y="340"/>
                      </a:lnTo>
                      <a:lnTo>
                        <a:pt x="488" y="331"/>
                      </a:lnTo>
                      <a:lnTo>
                        <a:pt x="501" y="340"/>
                      </a:lnTo>
                      <a:lnTo>
                        <a:pt x="501" y="342"/>
                      </a:lnTo>
                      <a:lnTo>
                        <a:pt x="505" y="337"/>
                      </a:lnTo>
                      <a:lnTo>
                        <a:pt x="509" y="322"/>
                      </a:lnTo>
                      <a:lnTo>
                        <a:pt x="503" y="322"/>
                      </a:lnTo>
                      <a:lnTo>
                        <a:pt x="501" y="320"/>
                      </a:lnTo>
                      <a:lnTo>
                        <a:pt x="501" y="314"/>
                      </a:lnTo>
                      <a:lnTo>
                        <a:pt x="496" y="308"/>
                      </a:lnTo>
                      <a:lnTo>
                        <a:pt x="496" y="306"/>
                      </a:lnTo>
                      <a:lnTo>
                        <a:pt x="511" y="314"/>
                      </a:lnTo>
                      <a:lnTo>
                        <a:pt x="513" y="322"/>
                      </a:lnTo>
                      <a:lnTo>
                        <a:pt x="520" y="314"/>
                      </a:lnTo>
                      <a:lnTo>
                        <a:pt x="526" y="322"/>
                      </a:lnTo>
                      <a:lnTo>
                        <a:pt x="526" y="327"/>
                      </a:lnTo>
                      <a:lnTo>
                        <a:pt x="515" y="348"/>
                      </a:lnTo>
                      <a:lnTo>
                        <a:pt x="513" y="359"/>
                      </a:lnTo>
                      <a:lnTo>
                        <a:pt x="505" y="361"/>
                      </a:lnTo>
                      <a:lnTo>
                        <a:pt x="505" y="367"/>
                      </a:lnTo>
                      <a:lnTo>
                        <a:pt x="500" y="361"/>
                      </a:lnTo>
                      <a:lnTo>
                        <a:pt x="503" y="367"/>
                      </a:lnTo>
                      <a:lnTo>
                        <a:pt x="516" y="374"/>
                      </a:lnTo>
                      <a:lnTo>
                        <a:pt x="522" y="382"/>
                      </a:lnTo>
                      <a:lnTo>
                        <a:pt x="520" y="384"/>
                      </a:lnTo>
                      <a:lnTo>
                        <a:pt x="535" y="408"/>
                      </a:lnTo>
                      <a:lnTo>
                        <a:pt x="539" y="416"/>
                      </a:lnTo>
                      <a:lnTo>
                        <a:pt x="550" y="427"/>
                      </a:lnTo>
                      <a:lnTo>
                        <a:pt x="558" y="429"/>
                      </a:lnTo>
                      <a:lnTo>
                        <a:pt x="563" y="429"/>
                      </a:lnTo>
                      <a:lnTo>
                        <a:pt x="567" y="429"/>
                      </a:lnTo>
                      <a:lnTo>
                        <a:pt x="563" y="423"/>
                      </a:lnTo>
                      <a:lnTo>
                        <a:pt x="560" y="416"/>
                      </a:lnTo>
                      <a:lnTo>
                        <a:pt x="554" y="412"/>
                      </a:lnTo>
                      <a:lnTo>
                        <a:pt x="562" y="412"/>
                      </a:lnTo>
                      <a:lnTo>
                        <a:pt x="563" y="417"/>
                      </a:lnTo>
                      <a:lnTo>
                        <a:pt x="577" y="410"/>
                      </a:lnTo>
                      <a:lnTo>
                        <a:pt x="579" y="412"/>
                      </a:lnTo>
                      <a:lnTo>
                        <a:pt x="571" y="416"/>
                      </a:lnTo>
                      <a:lnTo>
                        <a:pt x="575" y="423"/>
                      </a:lnTo>
                      <a:lnTo>
                        <a:pt x="575" y="436"/>
                      </a:lnTo>
                      <a:lnTo>
                        <a:pt x="577" y="444"/>
                      </a:lnTo>
                      <a:lnTo>
                        <a:pt x="580" y="451"/>
                      </a:lnTo>
                      <a:lnTo>
                        <a:pt x="579" y="455"/>
                      </a:lnTo>
                      <a:lnTo>
                        <a:pt x="586" y="455"/>
                      </a:lnTo>
                      <a:lnTo>
                        <a:pt x="592" y="447"/>
                      </a:lnTo>
                      <a:lnTo>
                        <a:pt x="594" y="440"/>
                      </a:lnTo>
                      <a:lnTo>
                        <a:pt x="603" y="432"/>
                      </a:lnTo>
                      <a:lnTo>
                        <a:pt x="595" y="444"/>
                      </a:lnTo>
                      <a:lnTo>
                        <a:pt x="594" y="451"/>
                      </a:lnTo>
                      <a:lnTo>
                        <a:pt x="590" y="457"/>
                      </a:lnTo>
                      <a:lnTo>
                        <a:pt x="590" y="461"/>
                      </a:lnTo>
                      <a:lnTo>
                        <a:pt x="595" y="463"/>
                      </a:lnTo>
                      <a:lnTo>
                        <a:pt x="603" y="468"/>
                      </a:lnTo>
                      <a:lnTo>
                        <a:pt x="610" y="494"/>
                      </a:lnTo>
                      <a:lnTo>
                        <a:pt x="622" y="509"/>
                      </a:lnTo>
                      <a:lnTo>
                        <a:pt x="627" y="509"/>
                      </a:lnTo>
                      <a:lnTo>
                        <a:pt x="620" y="511"/>
                      </a:lnTo>
                      <a:lnTo>
                        <a:pt x="627" y="515"/>
                      </a:lnTo>
                      <a:lnTo>
                        <a:pt x="635" y="513"/>
                      </a:lnTo>
                      <a:lnTo>
                        <a:pt x="641" y="513"/>
                      </a:lnTo>
                      <a:lnTo>
                        <a:pt x="644" y="515"/>
                      </a:lnTo>
                      <a:lnTo>
                        <a:pt x="659" y="521"/>
                      </a:lnTo>
                      <a:lnTo>
                        <a:pt x="661" y="526"/>
                      </a:lnTo>
                      <a:lnTo>
                        <a:pt x="667" y="532"/>
                      </a:lnTo>
                      <a:lnTo>
                        <a:pt x="676" y="543"/>
                      </a:lnTo>
                      <a:lnTo>
                        <a:pt x="678" y="551"/>
                      </a:lnTo>
                      <a:lnTo>
                        <a:pt x="691" y="564"/>
                      </a:lnTo>
                      <a:lnTo>
                        <a:pt x="697" y="566"/>
                      </a:lnTo>
                      <a:lnTo>
                        <a:pt x="704" y="566"/>
                      </a:lnTo>
                      <a:lnTo>
                        <a:pt x="710" y="572"/>
                      </a:lnTo>
                      <a:lnTo>
                        <a:pt x="706" y="579"/>
                      </a:lnTo>
                      <a:lnTo>
                        <a:pt x="699" y="573"/>
                      </a:lnTo>
                      <a:lnTo>
                        <a:pt x="691" y="570"/>
                      </a:lnTo>
                      <a:lnTo>
                        <a:pt x="686" y="575"/>
                      </a:lnTo>
                      <a:lnTo>
                        <a:pt x="689" y="583"/>
                      </a:lnTo>
                      <a:lnTo>
                        <a:pt x="695" y="590"/>
                      </a:lnTo>
                      <a:lnTo>
                        <a:pt x="710" y="585"/>
                      </a:lnTo>
                      <a:lnTo>
                        <a:pt x="718" y="579"/>
                      </a:lnTo>
                      <a:lnTo>
                        <a:pt x="725" y="581"/>
                      </a:lnTo>
                      <a:lnTo>
                        <a:pt x="733" y="581"/>
                      </a:lnTo>
                      <a:lnTo>
                        <a:pt x="738" y="577"/>
                      </a:lnTo>
                      <a:lnTo>
                        <a:pt x="744" y="572"/>
                      </a:lnTo>
                      <a:lnTo>
                        <a:pt x="751" y="568"/>
                      </a:lnTo>
                      <a:lnTo>
                        <a:pt x="757" y="572"/>
                      </a:lnTo>
                      <a:lnTo>
                        <a:pt x="753" y="568"/>
                      </a:lnTo>
                      <a:lnTo>
                        <a:pt x="763" y="572"/>
                      </a:lnTo>
                      <a:lnTo>
                        <a:pt x="759" y="564"/>
                      </a:lnTo>
                      <a:lnTo>
                        <a:pt x="763" y="556"/>
                      </a:lnTo>
                      <a:lnTo>
                        <a:pt x="766" y="551"/>
                      </a:lnTo>
                      <a:lnTo>
                        <a:pt x="763" y="538"/>
                      </a:lnTo>
                      <a:lnTo>
                        <a:pt x="765" y="534"/>
                      </a:lnTo>
                      <a:lnTo>
                        <a:pt x="763" y="526"/>
                      </a:lnTo>
                      <a:lnTo>
                        <a:pt x="766" y="519"/>
                      </a:lnTo>
                      <a:lnTo>
                        <a:pt x="766" y="513"/>
                      </a:lnTo>
                      <a:lnTo>
                        <a:pt x="772" y="506"/>
                      </a:lnTo>
                      <a:lnTo>
                        <a:pt x="772" y="500"/>
                      </a:lnTo>
                      <a:lnTo>
                        <a:pt x="774" y="493"/>
                      </a:lnTo>
                      <a:lnTo>
                        <a:pt x="776" y="500"/>
                      </a:lnTo>
                      <a:lnTo>
                        <a:pt x="778" y="493"/>
                      </a:lnTo>
                      <a:lnTo>
                        <a:pt x="776" y="485"/>
                      </a:lnTo>
                      <a:lnTo>
                        <a:pt x="774" y="470"/>
                      </a:lnTo>
                      <a:lnTo>
                        <a:pt x="774" y="451"/>
                      </a:lnTo>
                      <a:lnTo>
                        <a:pt x="772" y="444"/>
                      </a:lnTo>
                      <a:lnTo>
                        <a:pt x="770" y="412"/>
                      </a:lnTo>
                      <a:lnTo>
                        <a:pt x="763" y="385"/>
                      </a:lnTo>
                      <a:lnTo>
                        <a:pt x="759" y="384"/>
                      </a:lnTo>
                      <a:lnTo>
                        <a:pt x="759" y="374"/>
                      </a:lnTo>
                      <a:lnTo>
                        <a:pt x="748" y="361"/>
                      </a:lnTo>
                      <a:lnTo>
                        <a:pt x="740" y="357"/>
                      </a:lnTo>
                      <a:lnTo>
                        <a:pt x="738" y="359"/>
                      </a:lnTo>
                      <a:lnTo>
                        <a:pt x="740" y="355"/>
                      </a:lnTo>
                      <a:lnTo>
                        <a:pt x="740" y="350"/>
                      </a:lnTo>
                      <a:lnTo>
                        <a:pt x="731" y="337"/>
                      </a:lnTo>
                      <a:lnTo>
                        <a:pt x="719" y="312"/>
                      </a:lnTo>
                      <a:lnTo>
                        <a:pt x="693" y="275"/>
                      </a:lnTo>
                      <a:lnTo>
                        <a:pt x="673" y="241"/>
                      </a:lnTo>
                      <a:lnTo>
                        <a:pt x="669" y="235"/>
                      </a:lnTo>
                      <a:lnTo>
                        <a:pt x="661" y="214"/>
                      </a:lnTo>
                      <a:lnTo>
                        <a:pt x="656" y="201"/>
                      </a:lnTo>
                      <a:lnTo>
                        <a:pt x="659" y="201"/>
                      </a:lnTo>
                      <a:lnTo>
                        <a:pt x="665" y="205"/>
                      </a:lnTo>
                      <a:lnTo>
                        <a:pt x="663" y="211"/>
                      </a:lnTo>
                      <a:lnTo>
                        <a:pt x="671" y="218"/>
                      </a:lnTo>
                      <a:lnTo>
                        <a:pt x="678" y="214"/>
                      </a:lnTo>
                      <a:lnTo>
                        <a:pt x="684" y="220"/>
                      </a:lnTo>
                      <a:lnTo>
                        <a:pt x="686" y="228"/>
                      </a:lnTo>
                      <a:lnTo>
                        <a:pt x="684" y="241"/>
                      </a:lnTo>
                      <a:lnTo>
                        <a:pt x="688" y="261"/>
                      </a:lnTo>
                      <a:lnTo>
                        <a:pt x="703" y="284"/>
                      </a:lnTo>
                      <a:lnTo>
                        <a:pt x="710" y="291"/>
                      </a:lnTo>
                      <a:lnTo>
                        <a:pt x="695" y="271"/>
                      </a:lnTo>
                      <a:lnTo>
                        <a:pt x="691" y="263"/>
                      </a:lnTo>
                      <a:lnTo>
                        <a:pt x="688" y="250"/>
                      </a:lnTo>
                      <a:lnTo>
                        <a:pt x="686" y="237"/>
                      </a:lnTo>
                      <a:lnTo>
                        <a:pt x="691" y="231"/>
                      </a:lnTo>
                      <a:lnTo>
                        <a:pt x="688" y="224"/>
                      </a:lnTo>
                      <a:lnTo>
                        <a:pt x="684" y="216"/>
                      </a:lnTo>
                      <a:lnTo>
                        <a:pt x="671" y="203"/>
                      </a:lnTo>
                      <a:lnTo>
                        <a:pt x="631" y="154"/>
                      </a:lnTo>
                      <a:lnTo>
                        <a:pt x="609" y="118"/>
                      </a:lnTo>
                      <a:lnTo>
                        <a:pt x="599" y="98"/>
                      </a:lnTo>
                      <a:lnTo>
                        <a:pt x="588" y="71"/>
                      </a:lnTo>
                      <a:lnTo>
                        <a:pt x="586" y="64"/>
                      </a:lnTo>
                      <a:lnTo>
                        <a:pt x="579" y="51"/>
                      </a:lnTo>
                      <a:lnTo>
                        <a:pt x="577" y="38"/>
                      </a:lnTo>
                      <a:lnTo>
                        <a:pt x="573" y="32"/>
                      </a:lnTo>
                      <a:lnTo>
                        <a:pt x="567" y="24"/>
                      </a:lnTo>
                      <a:lnTo>
                        <a:pt x="563" y="17"/>
                      </a:lnTo>
                      <a:lnTo>
                        <a:pt x="567" y="23"/>
                      </a:lnTo>
                      <a:lnTo>
                        <a:pt x="569" y="8"/>
                      </a:lnTo>
                      <a:lnTo>
                        <a:pt x="560" y="6"/>
                      </a:lnTo>
                      <a:lnTo>
                        <a:pt x="558" y="6"/>
                      </a:lnTo>
                      <a:lnTo>
                        <a:pt x="554" y="8"/>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61" name="Freeform 108">
                  <a:extLst>
                    <a:ext uri="{FF2B5EF4-FFF2-40B4-BE49-F238E27FC236}">
                      <a16:creationId xmlns:a16="http://schemas.microsoft.com/office/drawing/2014/main" id="{F0EB83BD-0941-154B-9039-6DB5F3B6F76B}"/>
                    </a:ext>
                  </a:extLst>
                </p:cNvPr>
                <p:cNvSpPr/>
                <p:nvPr/>
              </p:nvSpPr>
              <p:spPr bwMode="auto">
                <a:xfrm>
                  <a:off x="4643777" y="3748872"/>
                  <a:ext cx="8646" cy="6976"/>
                </a:xfrm>
                <a:custGeom>
                  <a:avLst/>
                  <a:gdLst>
                    <a:gd name="T0" fmla="*/ 9 w 9"/>
                    <a:gd name="T1" fmla="*/ 0 h 8"/>
                    <a:gd name="T2" fmla="*/ 8 w 9"/>
                    <a:gd name="T3" fmla="*/ 2 h 8"/>
                    <a:gd name="T4" fmla="*/ 0 w 9"/>
                    <a:gd name="T5" fmla="*/ 8 h 8"/>
                    <a:gd name="T6" fmla="*/ 8 w 9"/>
                    <a:gd name="T7" fmla="*/ 2 h 8"/>
                    <a:gd name="T8" fmla="*/ 9 w 9"/>
                    <a:gd name="T9" fmla="*/ 0 h 8"/>
                  </a:gdLst>
                  <a:ahLst/>
                  <a:cxnLst>
                    <a:cxn ang="0">
                      <a:pos x="T0" y="T1"/>
                    </a:cxn>
                    <a:cxn ang="0">
                      <a:pos x="T2" y="T3"/>
                    </a:cxn>
                    <a:cxn ang="0">
                      <a:pos x="T4" y="T5"/>
                    </a:cxn>
                    <a:cxn ang="0">
                      <a:pos x="T6" y="T7"/>
                    </a:cxn>
                    <a:cxn ang="0">
                      <a:pos x="T8" y="T9"/>
                    </a:cxn>
                  </a:cxnLst>
                  <a:rect l="0" t="0" r="r" b="b"/>
                  <a:pathLst>
                    <a:path w="9" h="8">
                      <a:moveTo>
                        <a:pt x="9" y="0"/>
                      </a:moveTo>
                      <a:lnTo>
                        <a:pt x="8" y="2"/>
                      </a:lnTo>
                      <a:lnTo>
                        <a:pt x="0" y="8"/>
                      </a:lnTo>
                      <a:lnTo>
                        <a:pt x="8" y="2"/>
                      </a:lnTo>
                      <a:lnTo>
                        <a:pt x="9" y="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62" name="Freeform 109">
                  <a:extLst>
                    <a:ext uri="{FF2B5EF4-FFF2-40B4-BE49-F238E27FC236}">
                      <a16:creationId xmlns:a16="http://schemas.microsoft.com/office/drawing/2014/main" id="{CD10F102-8A15-9549-B969-660A26DAE2EF}"/>
                    </a:ext>
                  </a:extLst>
                </p:cNvPr>
                <p:cNvSpPr/>
                <p:nvPr/>
              </p:nvSpPr>
              <p:spPr bwMode="auto">
                <a:xfrm>
                  <a:off x="4643777" y="3748872"/>
                  <a:ext cx="8646" cy="6976"/>
                </a:xfrm>
                <a:custGeom>
                  <a:avLst/>
                  <a:gdLst>
                    <a:gd name="T0" fmla="*/ 9 w 9"/>
                    <a:gd name="T1" fmla="*/ 0 h 8"/>
                    <a:gd name="T2" fmla="*/ 8 w 9"/>
                    <a:gd name="T3" fmla="*/ 2 h 8"/>
                    <a:gd name="T4" fmla="*/ 0 w 9"/>
                    <a:gd name="T5" fmla="*/ 8 h 8"/>
                    <a:gd name="T6" fmla="*/ 8 w 9"/>
                    <a:gd name="T7" fmla="*/ 2 h 8"/>
                    <a:gd name="T8" fmla="*/ 9 w 9"/>
                    <a:gd name="T9" fmla="*/ 0 h 8"/>
                  </a:gdLst>
                  <a:ahLst/>
                  <a:cxnLst>
                    <a:cxn ang="0">
                      <a:pos x="T0" y="T1"/>
                    </a:cxn>
                    <a:cxn ang="0">
                      <a:pos x="T2" y="T3"/>
                    </a:cxn>
                    <a:cxn ang="0">
                      <a:pos x="T4" y="T5"/>
                    </a:cxn>
                    <a:cxn ang="0">
                      <a:pos x="T6" y="T7"/>
                    </a:cxn>
                    <a:cxn ang="0">
                      <a:pos x="T8" y="T9"/>
                    </a:cxn>
                  </a:cxnLst>
                  <a:rect l="0" t="0" r="r" b="b"/>
                  <a:pathLst>
                    <a:path w="9" h="8">
                      <a:moveTo>
                        <a:pt x="9" y="0"/>
                      </a:moveTo>
                      <a:lnTo>
                        <a:pt x="8" y="2"/>
                      </a:lnTo>
                      <a:lnTo>
                        <a:pt x="0" y="8"/>
                      </a:lnTo>
                      <a:lnTo>
                        <a:pt x="8" y="2"/>
                      </a:lnTo>
                      <a:lnTo>
                        <a:pt x="9" y="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63" name="Freeform 110">
                  <a:extLst>
                    <a:ext uri="{FF2B5EF4-FFF2-40B4-BE49-F238E27FC236}">
                      <a16:creationId xmlns:a16="http://schemas.microsoft.com/office/drawing/2014/main" id="{71C505BF-BDBB-2344-BDD4-4BAE3C1B7AA3}"/>
                    </a:ext>
                  </a:extLst>
                </p:cNvPr>
                <p:cNvSpPr/>
                <p:nvPr/>
              </p:nvSpPr>
              <p:spPr bwMode="auto">
                <a:xfrm>
                  <a:off x="4506399" y="3606729"/>
                  <a:ext cx="14410" cy="7848"/>
                </a:xfrm>
                <a:custGeom>
                  <a:avLst/>
                  <a:gdLst>
                    <a:gd name="T0" fmla="*/ 15 w 15"/>
                    <a:gd name="T1" fmla="*/ 5 h 9"/>
                    <a:gd name="T2" fmla="*/ 8 w 15"/>
                    <a:gd name="T3" fmla="*/ 7 h 9"/>
                    <a:gd name="T4" fmla="*/ 0 w 15"/>
                    <a:gd name="T5" fmla="*/ 0 h 9"/>
                    <a:gd name="T6" fmla="*/ 0 w 15"/>
                    <a:gd name="T7" fmla="*/ 0 h 9"/>
                    <a:gd name="T8" fmla="*/ 4 w 15"/>
                    <a:gd name="T9" fmla="*/ 7 h 9"/>
                    <a:gd name="T10" fmla="*/ 8 w 15"/>
                    <a:gd name="T11" fmla="*/ 9 h 9"/>
                    <a:gd name="T12" fmla="*/ 15 w 15"/>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15" y="5"/>
                      </a:moveTo>
                      <a:lnTo>
                        <a:pt x="8" y="7"/>
                      </a:lnTo>
                      <a:lnTo>
                        <a:pt x="0" y="0"/>
                      </a:lnTo>
                      <a:lnTo>
                        <a:pt x="0" y="0"/>
                      </a:lnTo>
                      <a:lnTo>
                        <a:pt x="4" y="7"/>
                      </a:lnTo>
                      <a:lnTo>
                        <a:pt x="8" y="9"/>
                      </a:lnTo>
                      <a:lnTo>
                        <a:pt x="15" y="5"/>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64" name="Freeform 111">
                  <a:extLst>
                    <a:ext uri="{FF2B5EF4-FFF2-40B4-BE49-F238E27FC236}">
                      <a16:creationId xmlns:a16="http://schemas.microsoft.com/office/drawing/2014/main" id="{A559A9B2-2272-E24E-83D3-842112816A64}"/>
                    </a:ext>
                  </a:extLst>
                </p:cNvPr>
                <p:cNvSpPr/>
                <p:nvPr/>
              </p:nvSpPr>
              <p:spPr bwMode="auto">
                <a:xfrm>
                  <a:off x="4506399" y="3606729"/>
                  <a:ext cx="14410" cy="7848"/>
                </a:xfrm>
                <a:custGeom>
                  <a:avLst/>
                  <a:gdLst>
                    <a:gd name="T0" fmla="*/ 15 w 15"/>
                    <a:gd name="T1" fmla="*/ 5 h 9"/>
                    <a:gd name="T2" fmla="*/ 8 w 15"/>
                    <a:gd name="T3" fmla="*/ 7 h 9"/>
                    <a:gd name="T4" fmla="*/ 0 w 15"/>
                    <a:gd name="T5" fmla="*/ 0 h 9"/>
                    <a:gd name="T6" fmla="*/ 0 w 15"/>
                    <a:gd name="T7" fmla="*/ 0 h 9"/>
                    <a:gd name="T8" fmla="*/ 4 w 15"/>
                    <a:gd name="T9" fmla="*/ 7 h 9"/>
                    <a:gd name="T10" fmla="*/ 8 w 15"/>
                    <a:gd name="T11" fmla="*/ 9 h 9"/>
                    <a:gd name="T12" fmla="*/ 15 w 15"/>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15" y="5"/>
                      </a:moveTo>
                      <a:lnTo>
                        <a:pt x="8" y="7"/>
                      </a:lnTo>
                      <a:lnTo>
                        <a:pt x="0" y="0"/>
                      </a:lnTo>
                      <a:lnTo>
                        <a:pt x="0" y="0"/>
                      </a:lnTo>
                      <a:lnTo>
                        <a:pt x="4" y="7"/>
                      </a:lnTo>
                      <a:lnTo>
                        <a:pt x="8" y="9"/>
                      </a:lnTo>
                      <a:lnTo>
                        <a:pt x="15" y="5"/>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65" name="Freeform 112">
                  <a:extLst>
                    <a:ext uri="{FF2B5EF4-FFF2-40B4-BE49-F238E27FC236}">
                      <a16:creationId xmlns:a16="http://schemas.microsoft.com/office/drawing/2014/main" id="{CC222020-253D-4846-A8D6-B897FECF31A4}"/>
                    </a:ext>
                  </a:extLst>
                </p:cNvPr>
                <p:cNvSpPr/>
                <p:nvPr/>
              </p:nvSpPr>
              <p:spPr bwMode="auto">
                <a:xfrm>
                  <a:off x="4680283" y="3688701"/>
                  <a:ext cx="24978" cy="40986"/>
                </a:xfrm>
                <a:custGeom>
                  <a:avLst/>
                  <a:gdLst>
                    <a:gd name="T0" fmla="*/ 26 w 26"/>
                    <a:gd name="T1" fmla="*/ 0 h 47"/>
                    <a:gd name="T2" fmla="*/ 18 w 26"/>
                    <a:gd name="T3" fmla="*/ 5 h 47"/>
                    <a:gd name="T4" fmla="*/ 18 w 26"/>
                    <a:gd name="T5" fmla="*/ 13 h 47"/>
                    <a:gd name="T6" fmla="*/ 13 w 26"/>
                    <a:gd name="T7" fmla="*/ 26 h 47"/>
                    <a:gd name="T8" fmla="*/ 3 w 26"/>
                    <a:gd name="T9" fmla="*/ 39 h 47"/>
                    <a:gd name="T10" fmla="*/ 3 w 26"/>
                    <a:gd name="T11" fmla="*/ 41 h 47"/>
                    <a:gd name="T12" fmla="*/ 0 w 26"/>
                    <a:gd name="T13" fmla="*/ 47 h 47"/>
                    <a:gd name="T14" fmla="*/ 15 w 26"/>
                    <a:gd name="T15" fmla="*/ 26 h 47"/>
                    <a:gd name="T16" fmla="*/ 26 w 26"/>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26" y="0"/>
                      </a:moveTo>
                      <a:lnTo>
                        <a:pt x="18" y="5"/>
                      </a:lnTo>
                      <a:lnTo>
                        <a:pt x="18" y="13"/>
                      </a:lnTo>
                      <a:lnTo>
                        <a:pt x="13" y="26"/>
                      </a:lnTo>
                      <a:lnTo>
                        <a:pt x="3" y="39"/>
                      </a:lnTo>
                      <a:lnTo>
                        <a:pt x="3" y="41"/>
                      </a:lnTo>
                      <a:lnTo>
                        <a:pt x="0" y="47"/>
                      </a:lnTo>
                      <a:lnTo>
                        <a:pt x="15" y="26"/>
                      </a:lnTo>
                      <a:lnTo>
                        <a:pt x="26" y="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66" name="Freeform 113">
                  <a:extLst>
                    <a:ext uri="{FF2B5EF4-FFF2-40B4-BE49-F238E27FC236}">
                      <a16:creationId xmlns:a16="http://schemas.microsoft.com/office/drawing/2014/main" id="{93EC0EEB-2A8C-4941-B219-3D937AAB4014}"/>
                    </a:ext>
                  </a:extLst>
                </p:cNvPr>
                <p:cNvSpPr/>
                <p:nvPr/>
              </p:nvSpPr>
              <p:spPr bwMode="auto">
                <a:xfrm>
                  <a:off x="4680283" y="3688701"/>
                  <a:ext cx="24978" cy="40986"/>
                </a:xfrm>
                <a:custGeom>
                  <a:avLst/>
                  <a:gdLst>
                    <a:gd name="T0" fmla="*/ 26 w 26"/>
                    <a:gd name="T1" fmla="*/ 0 h 47"/>
                    <a:gd name="T2" fmla="*/ 18 w 26"/>
                    <a:gd name="T3" fmla="*/ 5 h 47"/>
                    <a:gd name="T4" fmla="*/ 18 w 26"/>
                    <a:gd name="T5" fmla="*/ 13 h 47"/>
                    <a:gd name="T6" fmla="*/ 13 w 26"/>
                    <a:gd name="T7" fmla="*/ 26 h 47"/>
                    <a:gd name="T8" fmla="*/ 3 w 26"/>
                    <a:gd name="T9" fmla="*/ 39 h 47"/>
                    <a:gd name="T10" fmla="*/ 3 w 26"/>
                    <a:gd name="T11" fmla="*/ 41 h 47"/>
                    <a:gd name="T12" fmla="*/ 0 w 26"/>
                    <a:gd name="T13" fmla="*/ 47 h 47"/>
                    <a:gd name="T14" fmla="*/ 15 w 26"/>
                    <a:gd name="T15" fmla="*/ 26 h 47"/>
                    <a:gd name="T16" fmla="*/ 26 w 26"/>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26" y="0"/>
                      </a:moveTo>
                      <a:lnTo>
                        <a:pt x="18" y="5"/>
                      </a:lnTo>
                      <a:lnTo>
                        <a:pt x="18" y="13"/>
                      </a:lnTo>
                      <a:lnTo>
                        <a:pt x="13" y="26"/>
                      </a:lnTo>
                      <a:lnTo>
                        <a:pt x="3" y="39"/>
                      </a:lnTo>
                      <a:lnTo>
                        <a:pt x="3" y="41"/>
                      </a:lnTo>
                      <a:lnTo>
                        <a:pt x="0" y="47"/>
                      </a:lnTo>
                      <a:lnTo>
                        <a:pt x="15" y="26"/>
                      </a:lnTo>
                      <a:lnTo>
                        <a:pt x="26" y="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67" name="Freeform 114">
                  <a:extLst>
                    <a:ext uri="{FF2B5EF4-FFF2-40B4-BE49-F238E27FC236}">
                      <a16:creationId xmlns:a16="http://schemas.microsoft.com/office/drawing/2014/main" id="{E7EF0EEA-89C8-F445-8A1A-7E7A781656D8}"/>
                    </a:ext>
                  </a:extLst>
                </p:cNvPr>
                <p:cNvSpPr/>
                <p:nvPr/>
              </p:nvSpPr>
              <p:spPr bwMode="auto">
                <a:xfrm>
                  <a:off x="4707183" y="3673876"/>
                  <a:ext cx="1921" cy="6104"/>
                </a:xfrm>
                <a:custGeom>
                  <a:avLst/>
                  <a:gdLst>
                    <a:gd name="T0" fmla="*/ 0 w 2"/>
                    <a:gd name="T1" fmla="*/ 7 h 7"/>
                    <a:gd name="T2" fmla="*/ 2 w 2"/>
                    <a:gd name="T3" fmla="*/ 0 h 7"/>
                    <a:gd name="T4" fmla="*/ 0 w 2"/>
                    <a:gd name="T5" fmla="*/ 0 h 7"/>
                    <a:gd name="T6" fmla="*/ 0 w 2"/>
                    <a:gd name="T7" fmla="*/ 7 h 7"/>
                  </a:gdLst>
                  <a:ahLst/>
                  <a:cxnLst>
                    <a:cxn ang="0">
                      <a:pos x="T0" y="T1"/>
                    </a:cxn>
                    <a:cxn ang="0">
                      <a:pos x="T2" y="T3"/>
                    </a:cxn>
                    <a:cxn ang="0">
                      <a:pos x="T4" y="T5"/>
                    </a:cxn>
                    <a:cxn ang="0">
                      <a:pos x="T6" y="T7"/>
                    </a:cxn>
                  </a:cxnLst>
                  <a:rect l="0" t="0" r="r" b="b"/>
                  <a:pathLst>
                    <a:path w="2" h="7">
                      <a:moveTo>
                        <a:pt x="0" y="7"/>
                      </a:moveTo>
                      <a:lnTo>
                        <a:pt x="2" y="0"/>
                      </a:lnTo>
                      <a:lnTo>
                        <a:pt x="0" y="0"/>
                      </a:lnTo>
                      <a:lnTo>
                        <a:pt x="0" y="7"/>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68" name="Freeform 115">
                  <a:extLst>
                    <a:ext uri="{FF2B5EF4-FFF2-40B4-BE49-F238E27FC236}">
                      <a16:creationId xmlns:a16="http://schemas.microsoft.com/office/drawing/2014/main" id="{4612F57F-C6E4-C04C-B993-8E0B2F91921E}"/>
                    </a:ext>
                  </a:extLst>
                </p:cNvPr>
                <p:cNvSpPr/>
                <p:nvPr/>
              </p:nvSpPr>
              <p:spPr bwMode="auto">
                <a:xfrm>
                  <a:off x="4707183" y="3673876"/>
                  <a:ext cx="1921" cy="6104"/>
                </a:xfrm>
                <a:custGeom>
                  <a:avLst/>
                  <a:gdLst>
                    <a:gd name="T0" fmla="*/ 0 w 2"/>
                    <a:gd name="T1" fmla="*/ 7 h 7"/>
                    <a:gd name="T2" fmla="*/ 2 w 2"/>
                    <a:gd name="T3" fmla="*/ 0 h 7"/>
                    <a:gd name="T4" fmla="*/ 0 w 2"/>
                    <a:gd name="T5" fmla="*/ 0 h 7"/>
                    <a:gd name="T6" fmla="*/ 0 w 2"/>
                    <a:gd name="T7" fmla="*/ 7 h 7"/>
                  </a:gdLst>
                  <a:ahLst/>
                  <a:cxnLst>
                    <a:cxn ang="0">
                      <a:pos x="T0" y="T1"/>
                    </a:cxn>
                    <a:cxn ang="0">
                      <a:pos x="T2" y="T3"/>
                    </a:cxn>
                    <a:cxn ang="0">
                      <a:pos x="T4" y="T5"/>
                    </a:cxn>
                    <a:cxn ang="0">
                      <a:pos x="T6" y="T7"/>
                    </a:cxn>
                  </a:cxnLst>
                  <a:rect l="0" t="0" r="r" b="b"/>
                  <a:pathLst>
                    <a:path w="2" h="7">
                      <a:moveTo>
                        <a:pt x="0" y="7"/>
                      </a:moveTo>
                      <a:lnTo>
                        <a:pt x="2" y="0"/>
                      </a:lnTo>
                      <a:lnTo>
                        <a:pt x="0" y="0"/>
                      </a:lnTo>
                      <a:lnTo>
                        <a:pt x="0" y="7"/>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grpSp>
          <p:grpSp>
            <p:nvGrpSpPr>
              <p:cNvPr id="455" name="Group 454">
                <a:extLst>
                  <a:ext uri="{FF2B5EF4-FFF2-40B4-BE49-F238E27FC236}">
                    <a16:creationId xmlns:a16="http://schemas.microsoft.com/office/drawing/2014/main" id="{6F1B7253-39C0-DE4C-83E6-83D08132545E}"/>
                  </a:ext>
                </a:extLst>
              </p:cNvPr>
              <p:cNvGrpSpPr/>
              <p:nvPr/>
            </p:nvGrpSpPr>
            <p:grpSpPr>
              <a:xfrm>
                <a:off x="5820904" y="3471885"/>
                <a:ext cx="476237" cy="698630"/>
                <a:chOff x="3872343" y="2857646"/>
                <a:chExt cx="317988" cy="466542"/>
              </a:xfrm>
              <a:solidFill>
                <a:schemeClr val="bg1">
                  <a:lumMod val="75000"/>
                </a:schemeClr>
              </a:solidFill>
            </p:grpSpPr>
            <p:sp>
              <p:nvSpPr>
                <p:cNvPr id="547" name="Freeform 95">
                  <a:extLst>
                    <a:ext uri="{FF2B5EF4-FFF2-40B4-BE49-F238E27FC236}">
                      <a16:creationId xmlns:a16="http://schemas.microsoft.com/office/drawing/2014/main" id="{4FEBB9AF-C4EC-7D4E-81ED-4E241725C690}"/>
                    </a:ext>
                  </a:extLst>
                </p:cNvPr>
                <p:cNvSpPr/>
                <p:nvPr/>
              </p:nvSpPr>
              <p:spPr bwMode="auto">
                <a:xfrm>
                  <a:off x="3872343" y="2857646"/>
                  <a:ext cx="317988" cy="465670"/>
                </a:xfrm>
                <a:custGeom>
                  <a:avLst/>
                  <a:gdLst>
                    <a:gd name="T0" fmla="*/ 117 w 331"/>
                    <a:gd name="T1" fmla="*/ 485 h 534"/>
                    <a:gd name="T2" fmla="*/ 104 w 331"/>
                    <a:gd name="T3" fmla="*/ 475 h 534"/>
                    <a:gd name="T4" fmla="*/ 94 w 331"/>
                    <a:gd name="T5" fmla="*/ 453 h 534"/>
                    <a:gd name="T6" fmla="*/ 187 w 331"/>
                    <a:gd name="T7" fmla="*/ 438 h 534"/>
                    <a:gd name="T8" fmla="*/ 331 w 331"/>
                    <a:gd name="T9" fmla="*/ 417 h 534"/>
                    <a:gd name="T10" fmla="*/ 320 w 331"/>
                    <a:gd name="T11" fmla="*/ 400 h 534"/>
                    <a:gd name="T12" fmla="*/ 320 w 331"/>
                    <a:gd name="T13" fmla="*/ 377 h 534"/>
                    <a:gd name="T14" fmla="*/ 320 w 331"/>
                    <a:gd name="T15" fmla="*/ 364 h 534"/>
                    <a:gd name="T16" fmla="*/ 312 w 331"/>
                    <a:gd name="T17" fmla="*/ 347 h 534"/>
                    <a:gd name="T18" fmla="*/ 309 w 331"/>
                    <a:gd name="T19" fmla="*/ 321 h 534"/>
                    <a:gd name="T20" fmla="*/ 312 w 331"/>
                    <a:gd name="T21" fmla="*/ 300 h 534"/>
                    <a:gd name="T22" fmla="*/ 322 w 331"/>
                    <a:gd name="T23" fmla="*/ 289 h 534"/>
                    <a:gd name="T24" fmla="*/ 314 w 331"/>
                    <a:gd name="T25" fmla="*/ 278 h 534"/>
                    <a:gd name="T26" fmla="*/ 312 w 331"/>
                    <a:gd name="T27" fmla="*/ 261 h 534"/>
                    <a:gd name="T28" fmla="*/ 303 w 331"/>
                    <a:gd name="T29" fmla="*/ 250 h 534"/>
                    <a:gd name="T30" fmla="*/ 292 w 331"/>
                    <a:gd name="T31" fmla="*/ 229 h 534"/>
                    <a:gd name="T32" fmla="*/ 288 w 331"/>
                    <a:gd name="T33" fmla="*/ 218 h 534"/>
                    <a:gd name="T34" fmla="*/ 224 w 331"/>
                    <a:gd name="T35" fmla="*/ 0 h 534"/>
                    <a:gd name="T36" fmla="*/ 0 w 331"/>
                    <a:gd name="T37" fmla="*/ 20 h 534"/>
                    <a:gd name="T38" fmla="*/ 4 w 331"/>
                    <a:gd name="T39" fmla="*/ 28 h 534"/>
                    <a:gd name="T40" fmla="*/ 4 w 331"/>
                    <a:gd name="T41" fmla="*/ 357 h 534"/>
                    <a:gd name="T42" fmla="*/ 27 w 331"/>
                    <a:gd name="T43" fmla="*/ 520 h 534"/>
                    <a:gd name="T44" fmla="*/ 47 w 331"/>
                    <a:gd name="T45" fmla="*/ 520 h 534"/>
                    <a:gd name="T46" fmla="*/ 55 w 331"/>
                    <a:gd name="T47" fmla="*/ 496 h 534"/>
                    <a:gd name="T48" fmla="*/ 59 w 331"/>
                    <a:gd name="T49" fmla="*/ 483 h 534"/>
                    <a:gd name="T50" fmla="*/ 62 w 331"/>
                    <a:gd name="T51" fmla="*/ 485 h 534"/>
                    <a:gd name="T52" fmla="*/ 70 w 331"/>
                    <a:gd name="T53" fmla="*/ 492 h 534"/>
                    <a:gd name="T54" fmla="*/ 68 w 331"/>
                    <a:gd name="T55" fmla="*/ 505 h 534"/>
                    <a:gd name="T56" fmla="*/ 79 w 331"/>
                    <a:gd name="T57" fmla="*/ 517 h 534"/>
                    <a:gd name="T58" fmla="*/ 85 w 331"/>
                    <a:gd name="T59" fmla="*/ 522 h 534"/>
                    <a:gd name="T60" fmla="*/ 76 w 331"/>
                    <a:gd name="T61" fmla="*/ 532 h 534"/>
                    <a:gd name="T62" fmla="*/ 64 w 331"/>
                    <a:gd name="T63" fmla="*/ 534 h 534"/>
                    <a:gd name="T64" fmla="*/ 100 w 331"/>
                    <a:gd name="T65" fmla="*/ 528 h 534"/>
                    <a:gd name="T66" fmla="*/ 100 w 331"/>
                    <a:gd name="T67" fmla="*/ 518 h 534"/>
                    <a:gd name="T68" fmla="*/ 115 w 331"/>
                    <a:gd name="T69" fmla="*/ 513 h 534"/>
                    <a:gd name="T70" fmla="*/ 115 w 331"/>
                    <a:gd name="T71" fmla="*/ 49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1" h="534">
                      <a:moveTo>
                        <a:pt x="113" y="494"/>
                      </a:moveTo>
                      <a:lnTo>
                        <a:pt x="117" y="485"/>
                      </a:lnTo>
                      <a:lnTo>
                        <a:pt x="109" y="477"/>
                      </a:lnTo>
                      <a:lnTo>
                        <a:pt x="104" y="475"/>
                      </a:lnTo>
                      <a:lnTo>
                        <a:pt x="93" y="460"/>
                      </a:lnTo>
                      <a:lnTo>
                        <a:pt x="94" y="453"/>
                      </a:lnTo>
                      <a:lnTo>
                        <a:pt x="102" y="447"/>
                      </a:lnTo>
                      <a:lnTo>
                        <a:pt x="187" y="438"/>
                      </a:lnTo>
                      <a:lnTo>
                        <a:pt x="331" y="421"/>
                      </a:lnTo>
                      <a:lnTo>
                        <a:pt x="331" y="417"/>
                      </a:lnTo>
                      <a:lnTo>
                        <a:pt x="326" y="408"/>
                      </a:lnTo>
                      <a:lnTo>
                        <a:pt x="320" y="400"/>
                      </a:lnTo>
                      <a:lnTo>
                        <a:pt x="318" y="393"/>
                      </a:lnTo>
                      <a:lnTo>
                        <a:pt x="320" y="377"/>
                      </a:lnTo>
                      <a:lnTo>
                        <a:pt x="318" y="372"/>
                      </a:lnTo>
                      <a:lnTo>
                        <a:pt x="320" y="364"/>
                      </a:lnTo>
                      <a:lnTo>
                        <a:pt x="318" y="355"/>
                      </a:lnTo>
                      <a:lnTo>
                        <a:pt x="312" y="347"/>
                      </a:lnTo>
                      <a:lnTo>
                        <a:pt x="307" y="334"/>
                      </a:lnTo>
                      <a:lnTo>
                        <a:pt x="309" y="321"/>
                      </a:lnTo>
                      <a:lnTo>
                        <a:pt x="312" y="314"/>
                      </a:lnTo>
                      <a:lnTo>
                        <a:pt x="312" y="300"/>
                      </a:lnTo>
                      <a:lnTo>
                        <a:pt x="316" y="293"/>
                      </a:lnTo>
                      <a:lnTo>
                        <a:pt x="322" y="289"/>
                      </a:lnTo>
                      <a:lnTo>
                        <a:pt x="320" y="282"/>
                      </a:lnTo>
                      <a:lnTo>
                        <a:pt x="314" y="278"/>
                      </a:lnTo>
                      <a:lnTo>
                        <a:pt x="316" y="268"/>
                      </a:lnTo>
                      <a:lnTo>
                        <a:pt x="312" y="261"/>
                      </a:lnTo>
                      <a:lnTo>
                        <a:pt x="311" y="257"/>
                      </a:lnTo>
                      <a:lnTo>
                        <a:pt x="303" y="250"/>
                      </a:lnTo>
                      <a:lnTo>
                        <a:pt x="297" y="236"/>
                      </a:lnTo>
                      <a:lnTo>
                        <a:pt x="292" y="229"/>
                      </a:lnTo>
                      <a:lnTo>
                        <a:pt x="290" y="221"/>
                      </a:lnTo>
                      <a:lnTo>
                        <a:pt x="288" y="218"/>
                      </a:lnTo>
                      <a:lnTo>
                        <a:pt x="256" y="101"/>
                      </a:lnTo>
                      <a:lnTo>
                        <a:pt x="224" y="0"/>
                      </a:lnTo>
                      <a:lnTo>
                        <a:pt x="126" y="11"/>
                      </a:lnTo>
                      <a:lnTo>
                        <a:pt x="0" y="20"/>
                      </a:lnTo>
                      <a:lnTo>
                        <a:pt x="0" y="22"/>
                      </a:lnTo>
                      <a:lnTo>
                        <a:pt x="4" y="28"/>
                      </a:lnTo>
                      <a:lnTo>
                        <a:pt x="12" y="32"/>
                      </a:lnTo>
                      <a:lnTo>
                        <a:pt x="4" y="357"/>
                      </a:lnTo>
                      <a:lnTo>
                        <a:pt x="27" y="517"/>
                      </a:lnTo>
                      <a:lnTo>
                        <a:pt x="27" y="520"/>
                      </a:lnTo>
                      <a:lnTo>
                        <a:pt x="34" y="518"/>
                      </a:lnTo>
                      <a:lnTo>
                        <a:pt x="47" y="520"/>
                      </a:lnTo>
                      <a:lnTo>
                        <a:pt x="53" y="520"/>
                      </a:lnTo>
                      <a:lnTo>
                        <a:pt x="55" y="496"/>
                      </a:lnTo>
                      <a:lnTo>
                        <a:pt x="57" y="488"/>
                      </a:lnTo>
                      <a:lnTo>
                        <a:pt x="59" y="483"/>
                      </a:lnTo>
                      <a:lnTo>
                        <a:pt x="59" y="481"/>
                      </a:lnTo>
                      <a:lnTo>
                        <a:pt x="62" y="485"/>
                      </a:lnTo>
                      <a:lnTo>
                        <a:pt x="64" y="487"/>
                      </a:lnTo>
                      <a:lnTo>
                        <a:pt x="70" y="492"/>
                      </a:lnTo>
                      <a:lnTo>
                        <a:pt x="70" y="500"/>
                      </a:lnTo>
                      <a:lnTo>
                        <a:pt x="68" y="505"/>
                      </a:lnTo>
                      <a:lnTo>
                        <a:pt x="72" y="513"/>
                      </a:lnTo>
                      <a:lnTo>
                        <a:pt x="79" y="517"/>
                      </a:lnTo>
                      <a:lnTo>
                        <a:pt x="81" y="515"/>
                      </a:lnTo>
                      <a:lnTo>
                        <a:pt x="85" y="522"/>
                      </a:lnTo>
                      <a:lnTo>
                        <a:pt x="83" y="530"/>
                      </a:lnTo>
                      <a:lnTo>
                        <a:pt x="76" y="532"/>
                      </a:lnTo>
                      <a:lnTo>
                        <a:pt x="70" y="532"/>
                      </a:lnTo>
                      <a:lnTo>
                        <a:pt x="64" y="534"/>
                      </a:lnTo>
                      <a:lnTo>
                        <a:pt x="93" y="530"/>
                      </a:lnTo>
                      <a:lnTo>
                        <a:pt x="100" y="528"/>
                      </a:lnTo>
                      <a:lnTo>
                        <a:pt x="102" y="520"/>
                      </a:lnTo>
                      <a:lnTo>
                        <a:pt x="100" y="518"/>
                      </a:lnTo>
                      <a:lnTo>
                        <a:pt x="108" y="520"/>
                      </a:lnTo>
                      <a:lnTo>
                        <a:pt x="115" y="513"/>
                      </a:lnTo>
                      <a:lnTo>
                        <a:pt x="117" y="502"/>
                      </a:lnTo>
                      <a:lnTo>
                        <a:pt x="115" y="498"/>
                      </a:lnTo>
                      <a:lnTo>
                        <a:pt x="113" y="494"/>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48" name="Freeform 97">
                  <a:extLst>
                    <a:ext uri="{FF2B5EF4-FFF2-40B4-BE49-F238E27FC236}">
                      <a16:creationId xmlns:a16="http://schemas.microsoft.com/office/drawing/2014/main" id="{B80AB862-0702-484C-A8CD-2FB55DE4CAC6}"/>
                    </a:ext>
                  </a:extLst>
                </p:cNvPr>
                <p:cNvSpPr/>
                <p:nvPr/>
              </p:nvSpPr>
              <p:spPr bwMode="auto">
                <a:xfrm>
                  <a:off x="3912692" y="3321572"/>
                  <a:ext cx="8646" cy="2616"/>
                </a:xfrm>
                <a:custGeom>
                  <a:avLst/>
                  <a:gdLst>
                    <a:gd name="T0" fmla="*/ 9 w 9"/>
                    <a:gd name="T1" fmla="*/ 0 h 3"/>
                    <a:gd name="T2" fmla="*/ 0 w 9"/>
                    <a:gd name="T3" fmla="*/ 3 h 3"/>
                    <a:gd name="T4" fmla="*/ 5 w 9"/>
                    <a:gd name="T5" fmla="*/ 2 h 3"/>
                    <a:gd name="T6" fmla="*/ 9 w 9"/>
                    <a:gd name="T7" fmla="*/ 0 h 3"/>
                  </a:gdLst>
                  <a:ahLst/>
                  <a:cxnLst>
                    <a:cxn ang="0">
                      <a:pos x="T0" y="T1"/>
                    </a:cxn>
                    <a:cxn ang="0">
                      <a:pos x="T2" y="T3"/>
                    </a:cxn>
                    <a:cxn ang="0">
                      <a:pos x="T4" y="T5"/>
                    </a:cxn>
                    <a:cxn ang="0">
                      <a:pos x="T6" y="T7"/>
                    </a:cxn>
                  </a:cxnLst>
                  <a:rect l="0" t="0" r="r" b="b"/>
                  <a:pathLst>
                    <a:path w="9" h="3">
                      <a:moveTo>
                        <a:pt x="9" y="0"/>
                      </a:moveTo>
                      <a:lnTo>
                        <a:pt x="0" y="3"/>
                      </a:lnTo>
                      <a:lnTo>
                        <a:pt x="5" y="2"/>
                      </a:lnTo>
                      <a:lnTo>
                        <a:pt x="9" y="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49" name="Freeform 98">
                  <a:extLst>
                    <a:ext uri="{FF2B5EF4-FFF2-40B4-BE49-F238E27FC236}">
                      <a16:creationId xmlns:a16="http://schemas.microsoft.com/office/drawing/2014/main" id="{5274D4D0-C1A2-8245-BDF1-A633E9C6D5A4}"/>
                    </a:ext>
                  </a:extLst>
                </p:cNvPr>
                <p:cNvSpPr/>
                <p:nvPr/>
              </p:nvSpPr>
              <p:spPr bwMode="auto">
                <a:xfrm>
                  <a:off x="3912692" y="3321572"/>
                  <a:ext cx="8646" cy="2616"/>
                </a:xfrm>
                <a:custGeom>
                  <a:avLst/>
                  <a:gdLst>
                    <a:gd name="T0" fmla="*/ 9 w 9"/>
                    <a:gd name="T1" fmla="*/ 0 h 3"/>
                    <a:gd name="T2" fmla="*/ 0 w 9"/>
                    <a:gd name="T3" fmla="*/ 3 h 3"/>
                    <a:gd name="T4" fmla="*/ 5 w 9"/>
                    <a:gd name="T5" fmla="*/ 2 h 3"/>
                    <a:gd name="T6" fmla="*/ 9 w 9"/>
                    <a:gd name="T7" fmla="*/ 0 h 3"/>
                  </a:gdLst>
                  <a:ahLst/>
                  <a:cxnLst>
                    <a:cxn ang="0">
                      <a:pos x="T0" y="T1"/>
                    </a:cxn>
                    <a:cxn ang="0">
                      <a:pos x="T2" y="T3"/>
                    </a:cxn>
                    <a:cxn ang="0">
                      <a:pos x="T4" y="T5"/>
                    </a:cxn>
                    <a:cxn ang="0">
                      <a:pos x="T6" y="T7"/>
                    </a:cxn>
                  </a:cxnLst>
                  <a:rect l="0" t="0" r="r" b="b"/>
                  <a:pathLst>
                    <a:path w="9" h="3">
                      <a:moveTo>
                        <a:pt x="9" y="0"/>
                      </a:moveTo>
                      <a:lnTo>
                        <a:pt x="0" y="3"/>
                      </a:lnTo>
                      <a:lnTo>
                        <a:pt x="5" y="2"/>
                      </a:lnTo>
                      <a:lnTo>
                        <a:pt x="9" y="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50" name="Freeform 116">
                  <a:extLst>
                    <a:ext uri="{FF2B5EF4-FFF2-40B4-BE49-F238E27FC236}">
                      <a16:creationId xmlns:a16="http://schemas.microsoft.com/office/drawing/2014/main" id="{E9DC64EF-3BB6-6741-8B7B-94F10A1D4643}"/>
                    </a:ext>
                  </a:extLst>
                </p:cNvPr>
                <p:cNvSpPr/>
                <p:nvPr/>
              </p:nvSpPr>
              <p:spPr bwMode="auto">
                <a:xfrm>
                  <a:off x="3997233" y="3295411"/>
                  <a:ext cx="63406" cy="13081"/>
                </a:xfrm>
                <a:custGeom>
                  <a:avLst/>
                  <a:gdLst>
                    <a:gd name="T0" fmla="*/ 28 w 66"/>
                    <a:gd name="T1" fmla="*/ 7 h 15"/>
                    <a:gd name="T2" fmla="*/ 23 w 66"/>
                    <a:gd name="T3" fmla="*/ 7 h 15"/>
                    <a:gd name="T4" fmla="*/ 15 w 66"/>
                    <a:gd name="T5" fmla="*/ 11 h 15"/>
                    <a:gd name="T6" fmla="*/ 0 w 66"/>
                    <a:gd name="T7" fmla="*/ 15 h 15"/>
                    <a:gd name="T8" fmla="*/ 8 w 66"/>
                    <a:gd name="T9" fmla="*/ 15 h 15"/>
                    <a:gd name="T10" fmla="*/ 51 w 66"/>
                    <a:gd name="T11" fmla="*/ 1 h 15"/>
                    <a:gd name="T12" fmla="*/ 66 w 66"/>
                    <a:gd name="T13" fmla="*/ 0 h 15"/>
                    <a:gd name="T14" fmla="*/ 60 w 66"/>
                    <a:gd name="T15" fmla="*/ 0 h 15"/>
                    <a:gd name="T16" fmla="*/ 45 w 66"/>
                    <a:gd name="T17" fmla="*/ 1 h 15"/>
                    <a:gd name="T18" fmla="*/ 28 w 6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5">
                      <a:moveTo>
                        <a:pt x="28" y="7"/>
                      </a:moveTo>
                      <a:lnTo>
                        <a:pt x="23" y="7"/>
                      </a:lnTo>
                      <a:lnTo>
                        <a:pt x="15" y="11"/>
                      </a:lnTo>
                      <a:lnTo>
                        <a:pt x="0" y="15"/>
                      </a:lnTo>
                      <a:lnTo>
                        <a:pt x="8" y="15"/>
                      </a:lnTo>
                      <a:lnTo>
                        <a:pt x="51" y="1"/>
                      </a:lnTo>
                      <a:lnTo>
                        <a:pt x="66" y="0"/>
                      </a:lnTo>
                      <a:lnTo>
                        <a:pt x="60" y="0"/>
                      </a:lnTo>
                      <a:lnTo>
                        <a:pt x="45" y="1"/>
                      </a:lnTo>
                      <a:lnTo>
                        <a:pt x="28" y="7"/>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51" name="Freeform 117">
                  <a:extLst>
                    <a:ext uri="{FF2B5EF4-FFF2-40B4-BE49-F238E27FC236}">
                      <a16:creationId xmlns:a16="http://schemas.microsoft.com/office/drawing/2014/main" id="{A05B74B8-CA5B-6844-8C21-9012CFB39099}"/>
                    </a:ext>
                  </a:extLst>
                </p:cNvPr>
                <p:cNvSpPr/>
                <p:nvPr/>
              </p:nvSpPr>
              <p:spPr bwMode="auto">
                <a:xfrm>
                  <a:off x="3997233" y="3295411"/>
                  <a:ext cx="63406" cy="13081"/>
                </a:xfrm>
                <a:custGeom>
                  <a:avLst/>
                  <a:gdLst>
                    <a:gd name="T0" fmla="*/ 28 w 66"/>
                    <a:gd name="T1" fmla="*/ 7 h 15"/>
                    <a:gd name="T2" fmla="*/ 23 w 66"/>
                    <a:gd name="T3" fmla="*/ 7 h 15"/>
                    <a:gd name="T4" fmla="*/ 15 w 66"/>
                    <a:gd name="T5" fmla="*/ 11 h 15"/>
                    <a:gd name="T6" fmla="*/ 0 w 66"/>
                    <a:gd name="T7" fmla="*/ 15 h 15"/>
                    <a:gd name="T8" fmla="*/ 8 w 66"/>
                    <a:gd name="T9" fmla="*/ 15 h 15"/>
                    <a:gd name="T10" fmla="*/ 51 w 66"/>
                    <a:gd name="T11" fmla="*/ 1 h 15"/>
                    <a:gd name="T12" fmla="*/ 66 w 66"/>
                    <a:gd name="T13" fmla="*/ 0 h 15"/>
                    <a:gd name="T14" fmla="*/ 60 w 66"/>
                    <a:gd name="T15" fmla="*/ 0 h 15"/>
                    <a:gd name="T16" fmla="*/ 45 w 66"/>
                    <a:gd name="T17" fmla="*/ 1 h 15"/>
                    <a:gd name="T18" fmla="*/ 28 w 6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5">
                      <a:moveTo>
                        <a:pt x="28" y="7"/>
                      </a:moveTo>
                      <a:lnTo>
                        <a:pt x="23" y="7"/>
                      </a:lnTo>
                      <a:lnTo>
                        <a:pt x="15" y="11"/>
                      </a:lnTo>
                      <a:lnTo>
                        <a:pt x="0" y="15"/>
                      </a:lnTo>
                      <a:lnTo>
                        <a:pt x="8" y="15"/>
                      </a:lnTo>
                      <a:lnTo>
                        <a:pt x="51" y="1"/>
                      </a:lnTo>
                      <a:lnTo>
                        <a:pt x="66" y="0"/>
                      </a:lnTo>
                      <a:lnTo>
                        <a:pt x="60" y="0"/>
                      </a:lnTo>
                      <a:lnTo>
                        <a:pt x="45" y="1"/>
                      </a:lnTo>
                      <a:lnTo>
                        <a:pt x="28" y="7"/>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grpSp>
          <p:sp>
            <p:nvSpPr>
              <p:cNvPr id="456" name="Freeform 118">
                <a:extLst>
                  <a:ext uri="{FF2B5EF4-FFF2-40B4-BE49-F238E27FC236}">
                    <a16:creationId xmlns:a16="http://schemas.microsoft.com/office/drawing/2014/main" id="{4C5D9FB3-055F-9947-A6EB-E72670905F7A}"/>
                  </a:ext>
                </a:extLst>
              </p:cNvPr>
              <p:cNvSpPr/>
              <p:nvPr/>
            </p:nvSpPr>
            <p:spPr bwMode="auto">
              <a:xfrm>
                <a:off x="6112977" y="2412842"/>
                <a:ext cx="515085" cy="532787"/>
              </a:xfrm>
              <a:custGeom>
                <a:avLst/>
                <a:gdLst>
                  <a:gd name="T0" fmla="*/ 14 w 358"/>
                  <a:gd name="T1" fmla="*/ 181 h 408"/>
                  <a:gd name="T2" fmla="*/ 44 w 358"/>
                  <a:gd name="T3" fmla="*/ 356 h 408"/>
                  <a:gd name="T4" fmla="*/ 61 w 358"/>
                  <a:gd name="T5" fmla="*/ 358 h 408"/>
                  <a:gd name="T6" fmla="*/ 81 w 358"/>
                  <a:gd name="T7" fmla="*/ 373 h 408"/>
                  <a:gd name="T8" fmla="*/ 100 w 358"/>
                  <a:gd name="T9" fmla="*/ 388 h 408"/>
                  <a:gd name="T10" fmla="*/ 117 w 358"/>
                  <a:gd name="T11" fmla="*/ 388 h 408"/>
                  <a:gd name="T12" fmla="*/ 138 w 358"/>
                  <a:gd name="T13" fmla="*/ 397 h 408"/>
                  <a:gd name="T14" fmla="*/ 149 w 358"/>
                  <a:gd name="T15" fmla="*/ 390 h 408"/>
                  <a:gd name="T16" fmla="*/ 166 w 358"/>
                  <a:gd name="T17" fmla="*/ 397 h 408"/>
                  <a:gd name="T18" fmla="*/ 179 w 358"/>
                  <a:gd name="T19" fmla="*/ 393 h 408"/>
                  <a:gd name="T20" fmla="*/ 190 w 358"/>
                  <a:gd name="T21" fmla="*/ 380 h 408"/>
                  <a:gd name="T22" fmla="*/ 203 w 358"/>
                  <a:gd name="T23" fmla="*/ 390 h 408"/>
                  <a:gd name="T24" fmla="*/ 217 w 358"/>
                  <a:gd name="T25" fmla="*/ 395 h 408"/>
                  <a:gd name="T26" fmla="*/ 228 w 358"/>
                  <a:gd name="T27" fmla="*/ 408 h 408"/>
                  <a:gd name="T28" fmla="*/ 235 w 358"/>
                  <a:gd name="T29" fmla="*/ 408 h 408"/>
                  <a:gd name="T30" fmla="*/ 250 w 358"/>
                  <a:gd name="T31" fmla="*/ 397 h 408"/>
                  <a:gd name="T32" fmla="*/ 258 w 358"/>
                  <a:gd name="T33" fmla="*/ 384 h 408"/>
                  <a:gd name="T34" fmla="*/ 254 w 358"/>
                  <a:gd name="T35" fmla="*/ 367 h 408"/>
                  <a:gd name="T36" fmla="*/ 258 w 358"/>
                  <a:gd name="T37" fmla="*/ 358 h 408"/>
                  <a:gd name="T38" fmla="*/ 260 w 358"/>
                  <a:gd name="T39" fmla="*/ 344 h 408"/>
                  <a:gd name="T40" fmla="*/ 271 w 358"/>
                  <a:gd name="T41" fmla="*/ 339 h 408"/>
                  <a:gd name="T42" fmla="*/ 282 w 358"/>
                  <a:gd name="T43" fmla="*/ 343 h 408"/>
                  <a:gd name="T44" fmla="*/ 281 w 358"/>
                  <a:gd name="T45" fmla="*/ 329 h 408"/>
                  <a:gd name="T46" fmla="*/ 284 w 358"/>
                  <a:gd name="T47" fmla="*/ 314 h 408"/>
                  <a:gd name="T48" fmla="*/ 297 w 358"/>
                  <a:gd name="T49" fmla="*/ 303 h 408"/>
                  <a:gd name="T50" fmla="*/ 303 w 358"/>
                  <a:gd name="T51" fmla="*/ 288 h 408"/>
                  <a:gd name="T52" fmla="*/ 329 w 358"/>
                  <a:gd name="T53" fmla="*/ 280 h 408"/>
                  <a:gd name="T54" fmla="*/ 346 w 358"/>
                  <a:gd name="T55" fmla="*/ 258 h 408"/>
                  <a:gd name="T56" fmla="*/ 348 w 358"/>
                  <a:gd name="T57" fmla="*/ 237 h 408"/>
                  <a:gd name="T58" fmla="*/ 348 w 358"/>
                  <a:gd name="T59" fmla="*/ 224 h 408"/>
                  <a:gd name="T60" fmla="*/ 352 w 358"/>
                  <a:gd name="T61" fmla="*/ 215 h 408"/>
                  <a:gd name="T62" fmla="*/ 354 w 358"/>
                  <a:gd name="T63" fmla="*/ 186 h 408"/>
                  <a:gd name="T64" fmla="*/ 352 w 358"/>
                  <a:gd name="T65" fmla="*/ 160 h 408"/>
                  <a:gd name="T66" fmla="*/ 348 w 358"/>
                  <a:gd name="T67" fmla="*/ 147 h 408"/>
                  <a:gd name="T68" fmla="*/ 358 w 358"/>
                  <a:gd name="T69" fmla="*/ 143 h 408"/>
                  <a:gd name="T70" fmla="*/ 333 w 358"/>
                  <a:gd name="T71" fmla="*/ 0 h 408"/>
                  <a:gd name="T72" fmla="*/ 279 w 358"/>
                  <a:gd name="T73" fmla="*/ 34 h 408"/>
                  <a:gd name="T74" fmla="*/ 265 w 358"/>
                  <a:gd name="T75" fmla="*/ 45 h 408"/>
                  <a:gd name="T76" fmla="*/ 245 w 358"/>
                  <a:gd name="T77" fmla="*/ 68 h 408"/>
                  <a:gd name="T78" fmla="*/ 224 w 358"/>
                  <a:gd name="T79" fmla="*/ 70 h 408"/>
                  <a:gd name="T80" fmla="*/ 203 w 358"/>
                  <a:gd name="T81" fmla="*/ 81 h 408"/>
                  <a:gd name="T82" fmla="*/ 190 w 358"/>
                  <a:gd name="T83" fmla="*/ 89 h 408"/>
                  <a:gd name="T84" fmla="*/ 175 w 358"/>
                  <a:gd name="T85" fmla="*/ 83 h 408"/>
                  <a:gd name="T86" fmla="*/ 155 w 358"/>
                  <a:gd name="T87" fmla="*/ 89 h 408"/>
                  <a:gd name="T88" fmla="*/ 155 w 358"/>
                  <a:gd name="T89" fmla="*/ 81 h 408"/>
                  <a:gd name="T90" fmla="*/ 158 w 358"/>
                  <a:gd name="T91" fmla="*/ 72 h 408"/>
                  <a:gd name="T92" fmla="*/ 145 w 358"/>
                  <a:gd name="T93" fmla="*/ 77 h 408"/>
                  <a:gd name="T94" fmla="*/ 128 w 358"/>
                  <a:gd name="T95" fmla="*/ 70 h 408"/>
                  <a:gd name="T96" fmla="*/ 108 w 358"/>
                  <a:gd name="T97" fmla="*/ 66 h 408"/>
                  <a:gd name="T98" fmla="*/ 74 w 358"/>
                  <a:gd name="T99" fmla="*/ 7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8" h="408">
                    <a:moveTo>
                      <a:pt x="0" y="81"/>
                    </a:moveTo>
                    <a:lnTo>
                      <a:pt x="14" y="181"/>
                    </a:lnTo>
                    <a:lnTo>
                      <a:pt x="34" y="361"/>
                    </a:lnTo>
                    <a:lnTo>
                      <a:pt x="44" y="356"/>
                    </a:lnTo>
                    <a:lnTo>
                      <a:pt x="49" y="361"/>
                    </a:lnTo>
                    <a:lnTo>
                      <a:pt x="61" y="358"/>
                    </a:lnTo>
                    <a:lnTo>
                      <a:pt x="78" y="365"/>
                    </a:lnTo>
                    <a:lnTo>
                      <a:pt x="81" y="373"/>
                    </a:lnTo>
                    <a:lnTo>
                      <a:pt x="93" y="386"/>
                    </a:lnTo>
                    <a:lnTo>
                      <a:pt x="100" y="388"/>
                    </a:lnTo>
                    <a:lnTo>
                      <a:pt x="113" y="386"/>
                    </a:lnTo>
                    <a:lnTo>
                      <a:pt x="117" y="388"/>
                    </a:lnTo>
                    <a:lnTo>
                      <a:pt x="132" y="397"/>
                    </a:lnTo>
                    <a:lnTo>
                      <a:pt x="138" y="397"/>
                    </a:lnTo>
                    <a:lnTo>
                      <a:pt x="143" y="391"/>
                    </a:lnTo>
                    <a:lnTo>
                      <a:pt x="149" y="390"/>
                    </a:lnTo>
                    <a:lnTo>
                      <a:pt x="158" y="391"/>
                    </a:lnTo>
                    <a:lnTo>
                      <a:pt x="166" y="397"/>
                    </a:lnTo>
                    <a:lnTo>
                      <a:pt x="172" y="393"/>
                    </a:lnTo>
                    <a:lnTo>
                      <a:pt x="179" y="393"/>
                    </a:lnTo>
                    <a:lnTo>
                      <a:pt x="183" y="388"/>
                    </a:lnTo>
                    <a:lnTo>
                      <a:pt x="190" y="380"/>
                    </a:lnTo>
                    <a:lnTo>
                      <a:pt x="198" y="376"/>
                    </a:lnTo>
                    <a:lnTo>
                      <a:pt x="203" y="390"/>
                    </a:lnTo>
                    <a:lnTo>
                      <a:pt x="209" y="395"/>
                    </a:lnTo>
                    <a:lnTo>
                      <a:pt x="217" y="395"/>
                    </a:lnTo>
                    <a:lnTo>
                      <a:pt x="222" y="403"/>
                    </a:lnTo>
                    <a:lnTo>
                      <a:pt x="228" y="408"/>
                    </a:lnTo>
                    <a:lnTo>
                      <a:pt x="228" y="408"/>
                    </a:lnTo>
                    <a:lnTo>
                      <a:pt x="235" y="408"/>
                    </a:lnTo>
                    <a:lnTo>
                      <a:pt x="245" y="403"/>
                    </a:lnTo>
                    <a:lnTo>
                      <a:pt x="250" y="397"/>
                    </a:lnTo>
                    <a:lnTo>
                      <a:pt x="250" y="390"/>
                    </a:lnTo>
                    <a:lnTo>
                      <a:pt x="258" y="384"/>
                    </a:lnTo>
                    <a:lnTo>
                      <a:pt x="256" y="371"/>
                    </a:lnTo>
                    <a:lnTo>
                      <a:pt x="254" y="367"/>
                    </a:lnTo>
                    <a:lnTo>
                      <a:pt x="256" y="359"/>
                    </a:lnTo>
                    <a:lnTo>
                      <a:pt x="258" y="358"/>
                    </a:lnTo>
                    <a:lnTo>
                      <a:pt x="258" y="350"/>
                    </a:lnTo>
                    <a:lnTo>
                      <a:pt x="260" y="344"/>
                    </a:lnTo>
                    <a:lnTo>
                      <a:pt x="265" y="337"/>
                    </a:lnTo>
                    <a:lnTo>
                      <a:pt x="271" y="339"/>
                    </a:lnTo>
                    <a:lnTo>
                      <a:pt x="279" y="350"/>
                    </a:lnTo>
                    <a:lnTo>
                      <a:pt x="282" y="343"/>
                    </a:lnTo>
                    <a:lnTo>
                      <a:pt x="286" y="335"/>
                    </a:lnTo>
                    <a:lnTo>
                      <a:pt x="281" y="329"/>
                    </a:lnTo>
                    <a:lnTo>
                      <a:pt x="284" y="322"/>
                    </a:lnTo>
                    <a:lnTo>
                      <a:pt x="284" y="314"/>
                    </a:lnTo>
                    <a:lnTo>
                      <a:pt x="288" y="309"/>
                    </a:lnTo>
                    <a:lnTo>
                      <a:pt x="297" y="303"/>
                    </a:lnTo>
                    <a:lnTo>
                      <a:pt x="297" y="296"/>
                    </a:lnTo>
                    <a:lnTo>
                      <a:pt x="303" y="288"/>
                    </a:lnTo>
                    <a:lnTo>
                      <a:pt x="314" y="292"/>
                    </a:lnTo>
                    <a:lnTo>
                      <a:pt x="329" y="280"/>
                    </a:lnTo>
                    <a:lnTo>
                      <a:pt x="337" y="265"/>
                    </a:lnTo>
                    <a:lnTo>
                      <a:pt x="346" y="258"/>
                    </a:lnTo>
                    <a:lnTo>
                      <a:pt x="348" y="245"/>
                    </a:lnTo>
                    <a:lnTo>
                      <a:pt x="348" y="237"/>
                    </a:lnTo>
                    <a:lnTo>
                      <a:pt x="348" y="232"/>
                    </a:lnTo>
                    <a:lnTo>
                      <a:pt x="348" y="224"/>
                    </a:lnTo>
                    <a:lnTo>
                      <a:pt x="352" y="224"/>
                    </a:lnTo>
                    <a:lnTo>
                      <a:pt x="352" y="215"/>
                    </a:lnTo>
                    <a:lnTo>
                      <a:pt x="350" y="207"/>
                    </a:lnTo>
                    <a:lnTo>
                      <a:pt x="354" y="186"/>
                    </a:lnTo>
                    <a:lnTo>
                      <a:pt x="356" y="181"/>
                    </a:lnTo>
                    <a:lnTo>
                      <a:pt x="352" y="160"/>
                    </a:lnTo>
                    <a:lnTo>
                      <a:pt x="346" y="153"/>
                    </a:lnTo>
                    <a:lnTo>
                      <a:pt x="348" y="147"/>
                    </a:lnTo>
                    <a:lnTo>
                      <a:pt x="352" y="147"/>
                    </a:lnTo>
                    <a:lnTo>
                      <a:pt x="358" y="143"/>
                    </a:lnTo>
                    <a:lnTo>
                      <a:pt x="333" y="4"/>
                    </a:lnTo>
                    <a:lnTo>
                      <a:pt x="333" y="0"/>
                    </a:lnTo>
                    <a:lnTo>
                      <a:pt x="292" y="25"/>
                    </a:lnTo>
                    <a:lnTo>
                      <a:pt x="279" y="34"/>
                    </a:lnTo>
                    <a:lnTo>
                      <a:pt x="271" y="40"/>
                    </a:lnTo>
                    <a:lnTo>
                      <a:pt x="265" y="45"/>
                    </a:lnTo>
                    <a:lnTo>
                      <a:pt x="258" y="57"/>
                    </a:lnTo>
                    <a:lnTo>
                      <a:pt x="245" y="68"/>
                    </a:lnTo>
                    <a:lnTo>
                      <a:pt x="232" y="70"/>
                    </a:lnTo>
                    <a:lnTo>
                      <a:pt x="224" y="70"/>
                    </a:lnTo>
                    <a:lnTo>
                      <a:pt x="209" y="76"/>
                    </a:lnTo>
                    <a:lnTo>
                      <a:pt x="203" y="81"/>
                    </a:lnTo>
                    <a:lnTo>
                      <a:pt x="196" y="83"/>
                    </a:lnTo>
                    <a:lnTo>
                      <a:pt x="190" y="89"/>
                    </a:lnTo>
                    <a:lnTo>
                      <a:pt x="183" y="87"/>
                    </a:lnTo>
                    <a:lnTo>
                      <a:pt x="175" y="83"/>
                    </a:lnTo>
                    <a:lnTo>
                      <a:pt x="160" y="83"/>
                    </a:lnTo>
                    <a:lnTo>
                      <a:pt x="155" y="89"/>
                    </a:lnTo>
                    <a:lnTo>
                      <a:pt x="147" y="89"/>
                    </a:lnTo>
                    <a:lnTo>
                      <a:pt x="155" y="81"/>
                    </a:lnTo>
                    <a:lnTo>
                      <a:pt x="166" y="79"/>
                    </a:lnTo>
                    <a:lnTo>
                      <a:pt x="158" y="72"/>
                    </a:lnTo>
                    <a:lnTo>
                      <a:pt x="153" y="79"/>
                    </a:lnTo>
                    <a:lnTo>
                      <a:pt x="145" y="77"/>
                    </a:lnTo>
                    <a:lnTo>
                      <a:pt x="138" y="72"/>
                    </a:lnTo>
                    <a:lnTo>
                      <a:pt x="128" y="70"/>
                    </a:lnTo>
                    <a:lnTo>
                      <a:pt x="123" y="68"/>
                    </a:lnTo>
                    <a:lnTo>
                      <a:pt x="108" y="66"/>
                    </a:lnTo>
                    <a:lnTo>
                      <a:pt x="106" y="62"/>
                    </a:lnTo>
                    <a:lnTo>
                      <a:pt x="74" y="70"/>
                    </a:lnTo>
                    <a:lnTo>
                      <a:pt x="0" y="81"/>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57" name="Freeform 119">
                <a:extLst>
                  <a:ext uri="{FF2B5EF4-FFF2-40B4-BE49-F238E27FC236}">
                    <a16:creationId xmlns:a16="http://schemas.microsoft.com/office/drawing/2014/main" id="{97D4E187-2864-2B48-A5ED-27F18CD5C888}"/>
                  </a:ext>
                </a:extLst>
              </p:cNvPr>
              <p:cNvSpPr/>
              <p:nvPr/>
            </p:nvSpPr>
            <p:spPr bwMode="auto">
              <a:xfrm>
                <a:off x="6143192" y="3432710"/>
                <a:ext cx="670475" cy="628114"/>
              </a:xfrm>
              <a:custGeom>
                <a:avLst/>
                <a:gdLst>
                  <a:gd name="T0" fmla="*/ 436 w 466"/>
                  <a:gd name="T1" fmla="*/ 274 h 481"/>
                  <a:gd name="T2" fmla="*/ 431 w 466"/>
                  <a:gd name="T3" fmla="*/ 253 h 481"/>
                  <a:gd name="T4" fmla="*/ 412 w 466"/>
                  <a:gd name="T5" fmla="*/ 236 h 481"/>
                  <a:gd name="T6" fmla="*/ 404 w 466"/>
                  <a:gd name="T7" fmla="*/ 218 h 481"/>
                  <a:gd name="T8" fmla="*/ 391 w 466"/>
                  <a:gd name="T9" fmla="*/ 193 h 481"/>
                  <a:gd name="T10" fmla="*/ 363 w 466"/>
                  <a:gd name="T11" fmla="*/ 176 h 481"/>
                  <a:gd name="T12" fmla="*/ 355 w 466"/>
                  <a:gd name="T13" fmla="*/ 165 h 481"/>
                  <a:gd name="T14" fmla="*/ 346 w 466"/>
                  <a:gd name="T15" fmla="*/ 150 h 481"/>
                  <a:gd name="T16" fmla="*/ 323 w 466"/>
                  <a:gd name="T17" fmla="*/ 137 h 481"/>
                  <a:gd name="T18" fmla="*/ 307 w 466"/>
                  <a:gd name="T19" fmla="*/ 118 h 481"/>
                  <a:gd name="T20" fmla="*/ 261 w 466"/>
                  <a:gd name="T21" fmla="*/ 80 h 481"/>
                  <a:gd name="T22" fmla="*/ 250 w 466"/>
                  <a:gd name="T23" fmla="*/ 60 h 481"/>
                  <a:gd name="T24" fmla="*/ 218 w 466"/>
                  <a:gd name="T25" fmla="*/ 43 h 481"/>
                  <a:gd name="T26" fmla="*/ 201 w 466"/>
                  <a:gd name="T27" fmla="*/ 31 h 481"/>
                  <a:gd name="T28" fmla="*/ 218 w 466"/>
                  <a:gd name="T29" fmla="*/ 0 h 481"/>
                  <a:gd name="T30" fmla="*/ 0 w 466"/>
                  <a:gd name="T31" fmla="*/ 30 h 481"/>
                  <a:gd name="T32" fmla="*/ 66 w 466"/>
                  <a:gd name="T33" fmla="*/ 251 h 481"/>
                  <a:gd name="T34" fmla="*/ 79 w 466"/>
                  <a:gd name="T35" fmla="*/ 280 h 481"/>
                  <a:gd name="T36" fmla="*/ 92 w 466"/>
                  <a:gd name="T37" fmla="*/ 298 h 481"/>
                  <a:gd name="T38" fmla="*/ 98 w 466"/>
                  <a:gd name="T39" fmla="*/ 319 h 481"/>
                  <a:gd name="T40" fmla="*/ 88 w 466"/>
                  <a:gd name="T41" fmla="*/ 344 h 481"/>
                  <a:gd name="T42" fmla="*/ 88 w 466"/>
                  <a:gd name="T43" fmla="*/ 377 h 481"/>
                  <a:gd name="T44" fmla="*/ 94 w 466"/>
                  <a:gd name="T45" fmla="*/ 402 h 481"/>
                  <a:gd name="T46" fmla="*/ 96 w 466"/>
                  <a:gd name="T47" fmla="*/ 430 h 481"/>
                  <a:gd name="T48" fmla="*/ 107 w 466"/>
                  <a:gd name="T49" fmla="*/ 451 h 481"/>
                  <a:gd name="T50" fmla="*/ 124 w 466"/>
                  <a:gd name="T51" fmla="*/ 479 h 481"/>
                  <a:gd name="T52" fmla="*/ 372 w 466"/>
                  <a:gd name="T53" fmla="*/ 481 h 481"/>
                  <a:gd name="T54" fmla="*/ 385 w 466"/>
                  <a:gd name="T55" fmla="*/ 462 h 481"/>
                  <a:gd name="T56" fmla="*/ 380 w 466"/>
                  <a:gd name="T57" fmla="*/ 443 h 481"/>
                  <a:gd name="T58" fmla="*/ 391 w 466"/>
                  <a:gd name="T59" fmla="*/ 430 h 481"/>
                  <a:gd name="T60" fmla="*/ 423 w 466"/>
                  <a:gd name="T61" fmla="*/ 438 h 481"/>
                  <a:gd name="T62" fmla="*/ 431 w 466"/>
                  <a:gd name="T63" fmla="*/ 428 h 481"/>
                  <a:gd name="T64" fmla="*/ 431 w 466"/>
                  <a:gd name="T65" fmla="*/ 409 h 481"/>
                  <a:gd name="T66" fmla="*/ 423 w 466"/>
                  <a:gd name="T67" fmla="*/ 396 h 481"/>
                  <a:gd name="T68" fmla="*/ 423 w 466"/>
                  <a:gd name="T69" fmla="*/ 392 h 481"/>
                  <a:gd name="T70" fmla="*/ 438 w 466"/>
                  <a:gd name="T71" fmla="*/ 379 h 481"/>
                  <a:gd name="T72" fmla="*/ 427 w 466"/>
                  <a:gd name="T73" fmla="*/ 370 h 481"/>
                  <a:gd name="T74" fmla="*/ 429 w 466"/>
                  <a:gd name="T75" fmla="*/ 368 h 481"/>
                  <a:gd name="T76" fmla="*/ 440 w 466"/>
                  <a:gd name="T77" fmla="*/ 360 h 481"/>
                  <a:gd name="T78" fmla="*/ 434 w 466"/>
                  <a:gd name="T79" fmla="*/ 345 h 481"/>
                  <a:gd name="T80" fmla="*/ 444 w 466"/>
                  <a:gd name="T81" fmla="*/ 338 h 481"/>
                  <a:gd name="T82" fmla="*/ 440 w 466"/>
                  <a:gd name="T83" fmla="*/ 330 h 481"/>
                  <a:gd name="T84" fmla="*/ 451 w 466"/>
                  <a:gd name="T85" fmla="*/ 315 h 481"/>
                  <a:gd name="T86" fmla="*/ 451 w 466"/>
                  <a:gd name="T87" fmla="*/ 306 h 481"/>
                  <a:gd name="T88" fmla="*/ 464 w 466"/>
                  <a:gd name="T89" fmla="*/ 295 h 481"/>
                  <a:gd name="T90" fmla="*/ 459 w 466"/>
                  <a:gd name="T91" fmla="*/ 285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6" h="481">
                    <a:moveTo>
                      <a:pt x="455" y="283"/>
                    </a:moveTo>
                    <a:lnTo>
                      <a:pt x="442" y="282"/>
                    </a:lnTo>
                    <a:lnTo>
                      <a:pt x="436" y="274"/>
                    </a:lnTo>
                    <a:lnTo>
                      <a:pt x="436" y="268"/>
                    </a:lnTo>
                    <a:lnTo>
                      <a:pt x="436" y="261"/>
                    </a:lnTo>
                    <a:lnTo>
                      <a:pt x="431" y="253"/>
                    </a:lnTo>
                    <a:lnTo>
                      <a:pt x="427" y="248"/>
                    </a:lnTo>
                    <a:lnTo>
                      <a:pt x="423" y="240"/>
                    </a:lnTo>
                    <a:lnTo>
                      <a:pt x="412" y="236"/>
                    </a:lnTo>
                    <a:lnTo>
                      <a:pt x="406" y="231"/>
                    </a:lnTo>
                    <a:lnTo>
                      <a:pt x="404" y="223"/>
                    </a:lnTo>
                    <a:lnTo>
                      <a:pt x="404" y="218"/>
                    </a:lnTo>
                    <a:lnTo>
                      <a:pt x="401" y="210"/>
                    </a:lnTo>
                    <a:lnTo>
                      <a:pt x="393" y="199"/>
                    </a:lnTo>
                    <a:lnTo>
                      <a:pt x="391" y="193"/>
                    </a:lnTo>
                    <a:lnTo>
                      <a:pt x="378" y="184"/>
                    </a:lnTo>
                    <a:lnTo>
                      <a:pt x="370" y="182"/>
                    </a:lnTo>
                    <a:lnTo>
                      <a:pt x="363" y="176"/>
                    </a:lnTo>
                    <a:lnTo>
                      <a:pt x="363" y="174"/>
                    </a:lnTo>
                    <a:lnTo>
                      <a:pt x="357" y="171"/>
                    </a:lnTo>
                    <a:lnTo>
                      <a:pt x="355" y="165"/>
                    </a:lnTo>
                    <a:lnTo>
                      <a:pt x="348" y="161"/>
                    </a:lnTo>
                    <a:lnTo>
                      <a:pt x="346" y="154"/>
                    </a:lnTo>
                    <a:lnTo>
                      <a:pt x="346" y="150"/>
                    </a:lnTo>
                    <a:lnTo>
                      <a:pt x="340" y="146"/>
                    </a:lnTo>
                    <a:lnTo>
                      <a:pt x="331" y="139"/>
                    </a:lnTo>
                    <a:lnTo>
                      <a:pt x="323" y="137"/>
                    </a:lnTo>
                    <a:lnTo>
                      <a:pt x="318" y="133"/>
                    </a:lnTo>
                    <a:lnTo>
                      <a:pt x="314" y="125"/>
                    </a:lnTo>
                    <a:lnTo>
                      <a:pt x="307" y="118"/>
                    </a:lnTo>
                    <a:lnTo>
                      <a:pt x="293" y="110"/>
                    </a:lnTo>
                    <a:lnTo>
                      <a:pt x="280" y="101"/>
                    </a:lnTo>
                    <a:lnTo>
                      <a:pt x="261" y="80"/>
                    </a:lnTo>
                    <a:lnTo>
                      <a:pt x="260" y="73"/>
                    </a:lnTo>
                    <a:lnTo>
                      <a:pt x="252" y="65"/>
                    </a:lnTo>
                    <a:lnTo>
                      <a:pt x="250" y="60"/>
                    </a:lnTo>
                    <a:lnTo>
                      <a:pt x="243" y="52"/>
                    </a:lnTo>
                    <a:lnTo>
                      <a:pt x="231" y="54"/>
                    </a:lnTo>
                    <a:lnTo>
                      <a:pt x="218" y="43"/>
                    </a:lnTo>
                    <a:lnTo>
                      <a:pt x="213" y="43"/>
                    </a:lnTo>
                    <a:lnTo>
                      <a:pt x="205" y="39"/>
                    </a:lnTo>
                    <a:lnTo>
                      <a:pt x="201" y="31"/>
                    </a:lnTo>
                    <a:lnTo>
                      <a:pt x="203" y="24"/>
                    </a:lnTo>
                    <a:lnTo>
                      <a:pt x="216" y="5"/>
                    </a:lnTo>
                    <a:lnTo>
                      <a:pt x="218" y="0"/>
                    </a:lnTo>
                    <a:lnTo>
                      <a:pt x="113" y="16"/>
                    </a:lnTo>
                    <a:lnTo>
                      <a:pt x="77" y="18"/>
                    </a:lnTo>
                    <a:lnTo>
                      <a:pt x="0" y="30"/>
                    </a:lnTo>
                    <a:lnTo>
                      <a:pt x="32" y="131"/>
                    </a:lnTo>
                    <a:lnTo>
                      <a:pt x="64" y="248"/>
                    </a:lnTo>
                    <a:lnTo>
                      <a:pt x="66" y="251"/>
                    </a:lnTo>
                    <a:lnTo>
                      <a:pt x="68" y="259"/>
                    </a:lnTo>
                    <a:lnTo>
                      <a:pt x="73" y="266"/>
                    </a:lnTo>
                    <a:lnTo>
                      <a:pt x="79" y="280"/>
                    </a:lnTo>
                    <a:lnTo>
                      <a:pt x="87" y="287"/>
                    </a:lnTo>
                    <a:lnTo>
                      <a:pt x="88" y="291"/>
                    </a:lnTo>
                    <a:lnTo>
                      <a:pt x="92" y="298"/>
                    </a:lnTo>
                    <a:lnTo>
                      <a:pt x="90" y="308"/>
                    </a:lnTo>
                    <a:lnTo>
                      <a:pt x="96" y="312"/>
                    </a:lnTo>
                    <a:lnTo>
                      <a:pt x="98" y="319"/>
                    </a:lnTo>
                    <a:lnTo>
                      <a:pt x="92" y="323"/>
                    </a:lnTo>
                    <a:lnTo>
                      <a:pt x="88" y="330"/>
                    </a:lnTo>
                    <a:lnTo>
                      <a:pt x="88" y="344"/>
                    </a:lnTo>
                    <a:lnTo>
                      <a:pt x="85" y="351"/>
                    </a:lnTo>
                    <a:lnTo>
                      <a:pt x="83" y="364"/>
                    </a:lnTo>
                    <a:lnTo>
                      <a:pt x="88" y="377"/>
                    </a:lnTo>
                    <a:lnTo>
                      <a:pt x="94" y="385"/>
                    </a:lnTo>
                    <a:lnTo>
                      <a:pt x="96" y="394"/>
                    </a:lnTo>
                    <a:lnTo>
                      <a:pt x="94" y="402"/>
                    </a:lnTo>
                    <a:lnTo>
                      <a:pt x="96" y="407"/>
                    </a:lnTo>
                    <a:lnTo>
                      <a:pt x="94" y="423"/>
                    </a:lnTo>
                    <a:lnTo>
                      <a:pt x="96" y="430"/>
                    </a:lnTo>
                    <a:lnTo>
                      <a:pt x="102" y="438"/>
                    </a:lnTo>
                    <a:lnTo>
                      <a:pt x="107" y="447"/>
                    </a:lnTo>
                    <a:lnTo>
                      <a:pt x="107" y="451"/>
                    </a:lnTo>
                    <a:lnTo>
                      <a:pt x="117" y="466"/>
                    </a:lnTo>
                    <a:lnTo>
                      <a:pt x="119" y="473"/>
                    </a:lnTo>
                    <a:lnTo>
                      <a:pt x="124" y="479"/>
                    </a:lnTo>
                    <a:lnTo>
                      <a:pt x="359" y="462"/>
                    </a:lnTo>
                    <a:lnTo>
                      <a:pt x="367" y="468"/>
                    </a:lnTo>
                    <a:lnTo>
                      <a:pt x="372" y="481"/>
                    </a:lnTo>
                    <a:lnTo>
                      <a:pt x="380" y="481"/>
                    </a:lnTo>
                    <a:lnTo>
                      <a:pt x="385" y="477"/>
                    </a:lnTo>
                    <a:lnTo>
                      <a:pt x="385" y="462"/>
                    </a:lnTo>
                    <a:lnTo>
                      <a:pt x="385" y="456"/>
                    </a:lnTo>
                    <a:lnTo>
                      <a:pt x="382" y="449"/>
                    </a:lnTo>
                    <a:lnTo>
                      <a:pt x="380" y="443"/>
                    </a:lnTo>
                    <a:lnTo>
                      <a:pt x="382" y="436"/>
                    </a:lnTo>
                    <a:lnTo>
                      <a:pt x="385" y="436"/>
                    </a:lnTo>
                    <a:lnTo>
                      <a:pt x="391" y="430"/>
                    </a:lnTo>
                    <a:lnTo>
                      <a:pt x="399" y="432"/>
                    </a:lnTo>
                    <a:lnTo>
                      <a:pt x="416" y="436"/>
                    </a:lnTo>
                    <a:lnTo>
                      <a:pt x="423" y="438"/>
                    </a:lnTo>
                    <a:lnTo>
                      <a:pt x="427" y="436"/>
                    </a:lnTo>
                    <a:lnTo>
                      <a:pt x="429" y="436"/>
                    </a:lnTo>
                    <a:lnTo>
                      <a:pt x="431" y="428"/>
                    </a:lnTo>
                    <a:lnTo>
                      <a:pt x="425" y="423"/>
                    </a:lnTo>
                    <a:lnTo>
                      <a:pt x="427" y="415"/>
                    </a:lnTo>
                    <a:lnTo>
                      <a:pt x="431" y="409"/>
                    </a:lnTo>
                    <a:lnTo>
                      <a:pt x="425" y="409"/>
                    </a:lnTo>
                    <a:lnTo>
                      <a:pt x="429" y="402"/>
                    </a:lnTo>
                    <a:lnTo>
                      <a:pt x="423" y="396"/>
                    </a:lnTo>
                    <a:lnTo>
                      <a:pt x="429" y="400"/>
                    </a:lnTo>
                    <a:lnTo>
                      <a:pt x="432" y="392"/>
                    </a:lnTo>
                    <a:lnTo>
                      <a:pt x="423" y="392"/>
                    </a:lnTo>
                    <a:lnTo>
                      <a:pt x="427" y="385"/>
                    </a:lnTo>
                    <a:lnTo>
                      <a:pt x="432" y="389"/>
                    </a:lnTo>
                    <a:lnTo>
                      <a:pt x="438" y="379"/>
                    </a:lnTo>
                    <a:lnTo>
                      <a:pt x="440" y="372"/>
                    </a:lnTo>
                    <a:lnTo>
                      <a:pt x="432" y="370"/>
                    </a:lnTo>
                    <a:lnTo>
                      <a:pt x="427" y="370"/>
                    </a:lnTo>
                    <a:lnTo>
                      <a:pt x="419" y="366"/>
                    </a:lnTo>
                    <a:lnTo>
                      <a:pt x="423" y="366"/>
                    </a:lnTo>
                    <a:lnTo>
                      <a:pt x="429" y="368"/>
                    </a:lnTo>
                    <a:lnTo>
                      <a:pt x="436" y="368"/>
                    </a:lnTo>
                    <a:lnTo>
                      <a:pt x="436" y="360"/>
                    </a:lnTo>
                    <a:lnTo>
                      <a:pt x="440" y="360"/>
                    </a:lnTo>
                    <a:lnTo>
                      <a:pt x="444" y="347"/>
                    </a:lnTo>
                    <a:lnTo>
                      <a:pt x="438" y="349"/>
                    </a:lnTo>
                    <a:lnTo>
                      <a:pt x="434" y="345"/>
                    </a:lnTo>
                    <a:lnTo>
                      <a:pt x="440" y="340"/>
                    </a:lnTo>
                    <a:lnTo>
                      <a:pt x="438" y="334"/>
                    </a:lnTo>
                    <a:lnTo>
                      <a:pt x="444" y="338"/>
                    </a:lnTo>
                    <a:lnTo>
                      <a:pt x="448" y="330"/>
                    </a:lnTo>
                    <a:lnTo>
                      <a:pt x="448" y="329"/>
                    </a:lnTo>
                    <a:lnTo>
                      <a:pt x="440" y="330"/>
                    </a:lnTo>
                    <a:lnTo>
                      <a:pt x="438" y="323"/>
                    </a:lnTo>
                    <a:lnTo>
                      <a:pt x="446" y="323"/>
                    </a:lnTo>
                    <a:lnTo>
                      <a:pt x="451" y="315"/>
                    </a:lnTo>
                    <a:lnTo>
                      <a:pt x="444" y="310"/>
                    </a:lnTo>
                    <a:lnTo>
                      <a:pt x="444" y="302"/>
                    </a:lnTo>
                    <a:lnTo>
                      <a:pt x="451" y="306"/>
                    </a:lnTo>
                    <a:lnTo>
                      <a:pt x="459" y="306"/>
                    </a:lnTo>
                    <a:lnTo>
                      <a:pt x="457" y="298"/>
                    </a:lnTo>
                    <a:lnTo>
                      <a:pt x="464" y="295"/>
                    </a:lnTo>
                    <a:lnTo>
                      <a:pt x="466" y="287"/>
                    </a:lnTo>
                    <a:lnTo>
                      <a:pt x="463" y="287"/>
                    </a:lnTo>
                    <a:lnTo>
                      <a:pt x="459" y="285"/>
                    </a:lnTo>
                    <a:lnTo>
                      <a:pt x="455" y="283"/>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58" name="Freeform 123">
                <a:extLst>
                  <a:ext uri="{FF2B5EF4-FFF2-40B4-BE49-F238E27FC236}">
                    <a16:creationId xmlns:a16="http://schemas.microsoft.com/office/drawing/2014/main" id="{274F0E5C-10A2-1B44-9342-A88D3F473178}"/>
                  </a:ext>
                </a:extLst>
              </p:cNvPr>
              <p:cNvSpPr/>
              <p:nvPr/>
            </p:nvSpPr>
            <p:spPr bwMode="auto">
              <a:xfrm>
                <a:off x="6441021" y="2599578"/>
                <a:ext cx="546738" cy="498835"/>
              </a:xfrm>
              <a:custGeom>
                <a:avLst/>
                <a:gdLst>
                  <a:gd name="T0" fmla="*/ 124 w 380"/>
                  <a:gd name="T1" fmla="*/ 17 h 382"/>
                  <a:gd name="T2" fmla="*/ 122 w 380"/>
                  <a:gd name="T3" fmla="*/ 64 h 382"/>
                  <a:gd name="T4" fmla="*/ 120 w 380"/>
                  <a:gd name="T5" fmla="*/ 81 h 382"/>
                  <a:gd name="T6" fmla="*/ 120 w 380"/>
                  <a:gd name="T7" fmla="*/ 102 h 382"/>
                  <a:gd name="T8" fmla="*/ 101 w 380"/>
                  <a:gd name="T9" fmla="*/ 137 h 382"/>
                  <a:gd name="T10" fmla="*/ 69 w 380"/>
                  <a:gd name="T11" fmla="*/ 153 h 382"/>
                  <a:gd name="T12" fmla="*/ 56 w 380"/>
                  <a:gd name="T13" fmla="*/ 171 h 382"/>
                  <a:gd name="T14" fmla="*/ 58 w 380"/>
                  <a:gd name="T15" fmla="*/ 192 h 382"/>
                  <a:gd name="T16" fmla="*/ 43 w 380"/>
                  <a:gd name="T17" fmla="*/ 196 h 382"/>
                  <a:gd name="T18" fmla="*/ 30 w 380"/>
                  <a:gd name="T19" fmla="*/ 207 h 382"/>
                  <a:gd name="T20" fmla="*/ 26 w 380"/>
                  <a:gd name="T21" fmla="*/ 224 h 382"/>
                  <a:gd name="T22" fmla="*/ 22 w 380"/>
                  <a:gd name="T23" fmla="*/ 247 h 382"/>
                  <a:gd name="T24" fmla="*/ 7 w 380"/>
                  <a:gd name="T25" fmla="*/ 265 h 382"/>
                  <a:gd name="T26" fmla="*/ 0 w 380"/>
                  <a:gd name="T27" fmla="*/ 271 h 382"/>
                  <a:gd name="T28" fmla="*/ 0 w 380"/>
                  <a:gd name="T29" fmla="*/ 294 h 382"/>
                  <a:gd name="T30" fmla="*/ 24 w 380"/>
                  <a:gd name="T31" fmla="*/ 322 h 382"/>
                  <a:gd name="T32" fmla="*/ 66 w 380"/>
                  <a:gd name="T33" fmla="*/ 352 h 382"/>
                  <a:gd name="T34" fmla="*/ 79 w 380"/>
                  <a:gd name="T35" fmla="*/ 372 h 382"/>
                  <a:gd name="T36" fmla="*/ 116 w 380"/>
                  <a:gd name="T37" fmla="*/ 372 h 382"/>
                  <a:gd name="T38" fmla="*/ 137 w 380"/>
                  <a:gd name="T39" fmla="*/ 371 h 382"/>
                  <a:gd name="T40" fmla="*/ 162 w 380"/>
                  <a:gd name="T41" fmla="*/ 356 h 382"/>
                  <a:gd name="T42" fmla="*/ 184 w 380"/>
                  <a:gd name="T43" fmla="*/ 341 h 382"/>
                  <a:gd name="T44" fmla="*/ 207 w 380"/>
                  <a:gd name="T45" fmla="*/ 331 h 382"/>
                  <a:gd name="T46" fmla="*/ 205 w 380"/>
                  <a:gd name="T47" fmla="*/ 310 h 382"/>
                  <a:gd name="T48" fmla="*/ 222 w 380"/>
                  <a:gd name="T49" fmla="*/ 275 h 382"/>
                  <a:gd name="T50" fmla="*/ 229 w 380"/>
                  <a:gd name="T51" fmla="*/ 247 h 382"/>
                  <a:gd name="T52" fmla="*/ 237 w 380"/>
                  <a:gd name="T53" fmla="*/ 224 h 382"/>
                  <a:gd name="T54" fmla="*/ 252 w 380"/>
                  <a:gd name="T55" fmla="*/ 213 h 382"/>
                  <a:gd name="T56" fmla="*/ 272 w 380"/>
                  <a:gd name="T57" fmla="*/ 216 h 382"/>
                  <a:gd name="T58" fmla="*/ 282 w 380"/>
                  <a:gd name="T59" fmla="*/ 188 h 382"/>
                  <a:gd name="T60" fmla="*/ 293 w 380"/>
                  <a:gd name="T61" fmla="*/ 171 h 382"/>
                  <a:gd name="T62" fmla="*/ 312 w 380"/>
                  <a:gd name="T63" fmla="*/ 156 h 382"/>
                  <a:gd name="T64" fmla="*/ 327 w 380"/>
                  <a:gd name="T65" fmla="*/ 128 h 382"/>
                  <a:gd name="T66" fmla="*/ 327 w 380"/>
                  <a:gd name="T67" fmla="*/ 100 h 382"/>
                  <a:gd name="T68" fmla="*/ 376 w 380"/>
                  <a:gd name="T69" fmla="*/ 111 h 382"/>
                  <a:gd name="T70" fmla="*/ 372 w 380"/>
                  <a:gd name="T71" fmla="*/ 89 h 382"/>
                  <a:gd name="T72" fmla="*/ 366 w 380"/>
                  <a:gd name="T73" fmla="*/ 72 h 382"/>
                  <a:gd name="T74" fmla="*/ 346 w 380"/>
                  <a:gd name="T75" fmla="*/ 68 h 382"/>
                  <a:gd name="T76" fmla="*/ 329 w 380"/>
                  <a:gd name="T77" fmla="*/ 75 h 382"/>
                  <a:gd name="T78" fmla="*/ 314 w 380"/>
                  <a:gd name="T79" fmla="*/ 89 h 382"/>
                  <a:gd name="T80" fmla="*/ 289 w 380"/>
                  <a:gd name="T81" fmla="*/ 83 h 382"/>
                  <a:gd name="T82" fmla="*/ 278 w 380"/>
                  <a:gd name="T83" fmla="*/ 104 h 382"/>
                  <a:gd name="T84" fmla="*/ 263 w 380"/>
                  <a:gd name="T85" fmla="*/ 111 h 382"/>
                  <a:gd name="T86" fmla="*/ 246 w 380"/>
                  <a:gd name="T87" fmla="*/ 132 h 382"/>
                  <a:gd name="T88" fmla="*/ 147 w 380"/>
                  <a:gd name="T89" fmla="*/ 98 h 382"/>
                  <a:gd name="T90" fmla="*/ 120 w 380"/>
                  <a:gd name="T91" fmla="*/ 4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80" h="382">
                    <a:moveTo>
                      <a:pt x="120" y="4"/>
                    </a:moveTo>
                    <a:lnTo>
                      <a:pt x="118" y="10"/>
                    </a:lnTo>
                    <a:lnTo>
                      <a:pt x="124" y="17"/>
                    </a:lnTo>
                    <a:lnTo>
                      <a:pt x="128" y="38"/>
                    </a:lnTo>
                    <a:lnTo>
                      <a:pt x="126" y="43"/>
                    </a:lnTo>
                    <a:lnTo>
                      <a:pt x="122" y="64"/>
                    </a:lnTo>
                    <a:lnTo>
                      <a:pt x="124" y="72"/>
                    </a:lnTo>
                    <a:lnTo>
                      <a:pt x="124" y="81"/>
                    </a:lnTo>
                    <a:lnTo>
                      <a:pt x="120" y="81"/>
                    </a:lnTo>
                    <a:lnTo>
                      <a:pt x="120" y="89"/>
                    </a:lnTo>
                    <a:lnTo>
                      <a:pt x="120" y="94"/>
                    </a:lnTo>
                    <a:lnTo>
                      <a:pt x="120" y="102"/>
                    </a:lnTo>
                    <a:lnTo>
                      <a:pt x="118" y="115"/>
                    </a:lnTo>
                    <a:lnTo>
                      <a:pt x="109" y="122"/>
                    </a:lnTo>
                    <a:lnTo>
                      <a:pt x="101" y="137"/>
                    </a:lnTo>
                    <a:lnTo>
                      <a:pt x="86" y="149"/>
                    </a:lnTo>
                    <a:lnTo>
                      <a:pt x="75" y="145"/>
                    </a:lnTo>
                    <a:lnTo>
                      <a:pt x="69" y="153"/>
                    </a:lnTo>
                    <a:lnTo>
                      <a:pt x="69" y="160"/>
                    </a:lnTo>
                    <a:lnTo>
                      <a:pt x="60" y="166"/>
                    </a:lnTo>
                    <a:lnTo>
                      <a:pt x="56" y="171"/>
                    </a:lnTo>
                    <a:lnTo>
                      <a:pt x="56" y="179"/>
                    </a:lnTo>
                    <a:lnTo>
                      <a:pt x="53" y="186"/>
                    </a:lnTo>
                    <a:lnTo>
                      <a:pt x="58" y="192"/>
                    </a:lnTo>
                    <a:lnTo>
                      <a:pt x="54" y="200"/>
                    </a:lnTo>
                    <a:lnTo>
                      <a:pt x="51" y="207"/>
                    </a:lnTo>
                    <a:lnTo>
                      <a:pt x="43" y="196"/>
                    </a:lnTo>
                    <a:lnTo>
                      <a:pt x="37" y="194"/>
                    </a:lnTo>
                    <a:lnTo>
                      <a:pt x="32" y="201"/>
                    </a:lnTo>
                    <a:lnTo>
                      <a:pt x="30" y="207"/>
                    </a:lnTo>
                    <a:lnTo>
                      <a:pt x="30" y="215"/>
                    </a:lnTo>
                    <a:lnTo>
                      <a:pt x="28" y="216"/>
                    </a:lnTo>
                    <a:lnTo>
                      <a:pt x="26" y="224"/>
                    </a:lnTo>
                    <a:lnTo>
                      <a:pt x="28" y="228"/>
                    </a:lnTo>
                    <a:lnTo>
                      <a:pt x="30" y="241"/>
                    </a:lnTo>
                    <a:lnTo>
                      <a:pt x="22" y="247"/>
                    </a:lnTo>
                    <a:lnTo>
                      <a:pt x="22" y="254"/>
                    </a:lnTo>
                    <a:lnTo>
                      <a:pt x="17" y="260"/>
                    </a:lnTo>
                    <a:lnTo>
                      <a:pt x="7" y="265"/>
                    </a:lnTo>
                    <a:lnTo>
                      <a:pt x="0" y="265"/>
                    </a:lnTo>
                    <a:lnTo>
                      <a:pt x="0" y="265"/>
                    </a:lnTo>
                    <a:lnTo>
                      <a:pt x="0" y="271"/>
                    </a:lnTo>
                    <a:lnTo>
                      <a:pt x="4" y="273"/>
                    </a:lnTo>
                    <a:lnTo>
                      <a:pt x="4" y="280"/>
                    </a:lnTo>
                    <a:lnTo>
                      <a:pt x="0" y="294"/>
                    </a:lnTo>
                    <a:lnTo>
                      <a:pt x="15" y="309"/>
                    </a:lnTo>
                    <a:lnTo>
                      <a:pt x="17" y="316"/>
                    </a:lnTo>
                    <a:lnTo>
                      <a:pt x="24" y="322"/>
                    </a:lnTo>
                    <a:lnTo>
                      <a:pt x="37" y="341"/>
                    </a:lnTo>
                    <a:lnTo>
                      <a:pt x="53" y="352"/>
                    </a:lnTo>
                    <a:lnTo>
                      <a:pt x="66" y="352"/>
                    </a:lnTo>
                    <a:lnTo>
                      <a:pt x="66" y="357"/>
                    </a:lnTo>
                    <a:lnTo>
                      <a:pt x="71" y="365"/>
                    </a:lnTo>
                    <a:lnTo>
                      <a:pt x="79" y="372"/>
                    </a:lnTo>
                    <a:lnTo>
                      <a:pt x="92" y="380"/>
                    </a:lnTo>
                    <a:lnTo>
                      <a:pt x="103" y="382"/>
                    </a:lnTo>
                    <a:lnTo>
                      <a:pt x="116" y="372"/>
                    </a:lnTo>
                    <a:lnTo>
                      <a:pt x="118" y="367"/>
                    </a:lnTo>
                    <a:lnTo>
                      <a:pt x="130" y="371"/>
                    </a:lnTo>
                    <a:lnTo>
                      <a:pt x="137" y="371"/>
                    </a:lnTo>
                    <a:lnTo>
                      <a:pt x="152" y="363"/>
                    </a:lnTo>
                    <a:lnTo>
                      <a:pt x="160" y="361"/>
                    </a:lnTo>
                    <a:lnTo>
                      <a:pt x="162" y="356"/>
                    </a:lnTo>
                    <a:lnTo>
                      <a:pt x="162" y="348"/>
                    </a:lnTo>
                    <a:lnTo>
                      <a:pt x="171" y="352"/>
                    </a:lnTo>
                    <a:lnTo>
                      <a:pt x="184" y="341"/>
                    </a:lnTo>
                    <a:lnTo>
                      <a:pt x="192" y="342"/>
                    </a:lnTo>
                    <a:lnTo>
                      <a:pt x="205" y="333"/>
                    </a:lnTo>
                    <a:lnTo>
                      <a:pt x="207" y="331"/>
                    </a:lnTo>
                    <a:lnTo>
                      <a:pt x="205" y="324"/>
                    </a:lnTo>
                    <a:lnTo>
                      <a:pt x="210" y="318"/>
                    </a:lnTo>
                    <a:lnTo>
                      <a:pt x="205" y="310"/>
                    </a:lnTo>
                    <a:lnTo>
                      <a:pt x="207" y="297"/>
                    </a:lnTo>
                    <a:lnTo>
                      <a:pt x="214" y="284"/>
                    </a:lnTo>
                    <a:lnTo>
                      <a:pt x="222" y="275"/>
                    </a:lnTo>
                    <a:lnTo>
                      <a:pt x="224" y="262"/>
                    </a:lnTo>
                    <a:lnTo>
                      <a:pt x="225" y="254"/>
                    </a:lnTo>
                    <a:lnTo>
                      <a:pt x="229" y="247"/>
                    </a:lnTo>
                    <a:lnTo>
                      <a:pt x="233" y="233"/>
                    </a:lnTo>
                    <a:lnTo>
                      <a:pt x="237" y="230"/>
                    </a:lnTo>
                    <a:lnTo>
                      <a:pt x="237" y="224"/>
                    </a:lnTo>
                    <a:lnTo>
                      <a:pt x="237" y="209"/>
                    </a:lnTo>
                    <a:lnTo>
                      <a:pt x="244" y="207"/>
                    </a:lnTo>
                    <a:lnTo>
                      <a:pt x="252" y="213"/>
                    </a:lnTo>
                    <a:lnTo>
                      <a:pt x="252" y="216"/>
                    </a:lnTo>
                    <a:lnTo>
                      <a:pt x="267" y="218"/>
                    </a:lnTo>
                    <a:lnTo>
                      <a:pt x="272" y="216"/>
                    </a:lnTo>
                    <a:lnTo>
                      <a:pt x="276" y="209"/>
                    </a:lnTo>
                    <a:lnTo>
                      <a:pt x="278" y="194"/>
                    </a:lnTo>
                    <a:lnTo>
                      <a:pt x="282" y="188"/>
                    </a:lnTo>
                    <a:lnTo>
                      <a:pt x="284" y="179"/>
                    </a:lnTo>
                    <a:lnTo>
                      <a:pt x="286" y="171"/>
                    </a:lnTo>
                    <a:lnTo>
                      <a:pt x="293" y="171"/>
                    </a:lnTo>
                    <a:lnTo>
                      <a:pt x="301" y="169"/>
                    </a:lnTo>
                    <a:lnTo>
                      <a:pt x="306" y="156"/>
                    </a:lnTo>
                    <a:lnTo>
                      <a:pt x="312" y="156"/>
                    </a:lnTo>
                    <a:lnTo>
                      <a:pt x="318" y="149"/>
                    </a:lnTo>
                    <a:lnTo>
                      <a:pt x="321" y="136"/>
                    </a:lnTo>
                    <a:lnTo>
                      <a:pt x="327" y="128"/>
                    </a:lnTo>
                    <a:lnTo>
                      <a:pt x="325" y="115"/>
                    </a:lnTo>
                    <a:lnTo>
                      <a:pt x="329" y="107"/>
                    </a:lnTo>
                    <a:lnTo>
                      <a:pt x="327" y="100"/>
                    </a:lnTo>
                    <a:lnTo>
                      <a:pt x="335" y="98"/>
                    </a:lnTo>
                    <a:lnTo>
                      <a:pt x="372" y="119"/>
                    </a:lnTo>
                    <a:lnTo>
                      <a:pt x="376" y="111"/>
                    </a:lnTo>
                    <a:lnTo>
                      <a:pt x="380" y="98"/>
                    </a:lnTo>
                    <a:lnTo>
                      <a:pt x="378" y="94"/>
                    </a:lnTo>
                    <a:lnTo>
                      <a:pt x="372" y="89"/>
                    </a:lnTo>
                    <a:lnTo>
                      <a:pt x="370" y="81"/>
                    </a:lnTo>
                    <a:lnTo>
                      <a:pt x="365" y="79"/>
                    </a:lnTo>
                    <a:lnTo>
                      <a:pt x="366" y="72"/>
                    </a:lnTo>
                    <a:lnTo>
                      <a:pt x="366" y="72"/>
                    </a:lnTo>
                    <a:lnTo>
                      <a:pt x="351" y="74"/>
                    </a:lnTo>
                    <a:lnTo>
                      <a:pt x="346" y="68"/>
                    </a:lnTo>
                    <a:lnTo>
                      <a:pt x="338" y="66"/>
                    </a:lnTo>
                    <a:lnTo>
                      <a:pt x="333" y="68"/>
                    </a:lnTo>
                    <a:lnTo>
                      <a:pt x="329" y="75"/>
                    </a:lnTo>
                    <a:lnTo>
                      <a:pt x="321" y="75"/>
                    </a:lnTo>
                    <a:lnTo>
                      <a:pt x="316" y="83"/>
                    </a:lnTo>
                    <a:lnTo>
                      <a:pt x="314" y="89"/>
                    </a:lnTo>
                    <a:lnTo>
                      <a:pt x="304" y="90"/>
                    </a:lnTo>
                    <a:lnTo>
                      <a:pt x="297" y="89"/>
                    </a:lnTo>
                    <a:lnTo>
                      <a:pt x="289" y="83"/>
                    </a:lnTo>
                    <a:lnTo>
                      <a:pt x="288" y="83"/>
                    </a:lnTo>
                    <a:lnTo>
                      <a:pt x="288" y="90"/>
                    </a:lnTo>
                    <a:lnTo>
                      <a:pt x="278" y="104"/>
                    </a:lnTo>
                    <a:lnTo>
                      <a:pt x="271" y="102"/>
                    </a:lnTo>
                    <a:lnTo>
                      <a:pt x="265" y="106"/>
                    </a:lnTo>
                    <a:lnTo>
                      <a:pt x="263" y="111"/>
                    </a:lnTo>
                    <a:lnTo>
                      <a:pt x="256" y="119"/>
                    </a:lnTo>
                    <a:lnTo>
                      <a:pt x="252" y="126"/>
                    </a:lnTo>
                    <a:lnTo>
                      <a:pt x="246" y="132"/>
                    </a:lnTo>
                    <a:lnTo>
                      <a:pt x="241" y="139"/>
                    </a:lnTo>
                    <a:lnTo>
                      <a:pt x="231" y="83"/>
                    </a:lnTo>
                    <a:lnTo>
                      <a:pt x="147" y="98"/>
                    </a:lnTo>
                    <a:lnTo>
                      <a:pt x="130" y="0"/>
                    </a:lnTo>
                    <a:lnTo>
                      <a:pt x="124" y="4"/>
                    </a:lnTo>
                    <a:lnTo>
                      <a:pt x="120" y="4"/>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59" name="Freeform 124">
                <a:extLst>
                  <a:ext uri="{FF2B5EF4-FFF2-40B4-BE49-F238E27FC236}">
                    <a16:creationId xmlns:a16="http://schemas.microsoft.com/office/drawing/2014/main" id="{54F9CDB8-5828-8843-85E2-F9DBA3D9B174}"/>
                  </a:ext>
                </a:extLst>
              </p:cNvPr>
              <p:cNvSpPr/>
              <p:nvPr/>
            </p:nvSpPr>
            <p:spPr bwMode="auto">
              <a:xfrm>
                <a:off x="6432387" y="3375253"/>
                <a:ext cx="620116" cy="432235"/>
              </a:xfrm>
              <a:custGeom>
                <a:avLst/>
                <a:gdLst>
                  <a:gd name="T0" fmla="*/ 218 w 431"/>
                  <a:gd name="T1" fmla="*/ 28 h 331"/>
                  <a:gd name="T2" fmla="*/ 203 w 431"/>
                  <a:gd name="T3" fmla="*/ 4 h 331"/>
                  <a:gd name="T4" fmla="*/ 162 w 431"/>
                  <a:gd name="T5" fmla="*/ 2 h 331"/>
                  <a:gd name="T6" fmla="*/ 72 w 431"/>
                  <a:gd name="T7" fmla="*/ 17 h 331"/>
                  <a:gd name="T8" fmla="*/ 40 w 431"/>
                  <a:gd name="T9" fmla="*/ 32 h 331"/>
                  <a:gd name="T10" fmla="*/ 2 w 431"/>
                  <a:gd name="T11" fmla="*/ 68 h 331"/>
                  <a:gd name="T12" fmla="*/ 12 w 431"/>
                  <a:gd name="T13" fmla="*/ 87 h 331"/>
                  <a:gd name="T14" fmla="*/ 42 w 431"/>
                  <a:gd name="T15" fmla="*/ 96 h 331"/>
                  <a:gd name="T16" fmla="*/ 59 w 431"/>
                  <a:gd name="T17" fmla="*/ 117 h 331"/>
                  <a:gd name="T18" fmla="*/ 92 w 431"/>
                  <a:gd name="T19" fmla="*/ 154 h 331"/>
                  <a:gd name="T20" fmla="*/ 117 w 431"/>
                  <a:gd name="T21" fmla="*/ 177 h 331"/>
                  <a:gd name="T22" fmla="*/ 139 w 431"/>
                  <a:gd name="T23" fmla="*/ 190 h 331"/>
                  <a:gd name="T24" fmla="*/ 147 w 431"/>
                  <a:gd name="T25" fmla="*/ 205 h 331"/>
                  <a:gd name="T26" fmla="*/ 162 w 431"/>
                  <a:gd name="T27" fmla="*/ 218 h 331"/>
                  <a:gd name="T28" fmla="*/ 177 w 431"/>
                  <a:gd name="T29" fmla="*/ 228 h 331"/>
                  <a:gd name="T30" fmla="*/ 200 w 431"/>
                  <a:gd name="T31" fmla="*/ 254 h 331"/>
                  <a:gd name="T32" fmla="*/ 205 w 431"/>
                  <a:gd name="T33" fmla="*/ 275 h 331"/>
                  <a:gd name="T34" fmla="*/ 226 w 431"/>
                  <a:gd name="T35" fmla="*/ 292 h 331"/>
                  <a:gd name="T36" fmla="*/ 235 w 431"/>
                  <a:gd name="T37" fmla="*/ 312 h 331"/>
                  <a:gd name="T38" fmla="*/ 254 w 431"/>
                  <a:gd name="T39" fmla="*/ 327 h 331"/>
                  <a:gd name="T40" fmla="*/ 263 w 431"/>
                  <a:gd name="T41" fmla="*/ 316 h 331"/>
                  <a:gd name="T42" fmla="*/ 271 w 431"/>
                  <a:gd name="T43" fmla="*/ 316 h 331"/>
                  <a:gd name="T44" fmla="*/ 265 w 431"/>
                  <a:gd name="T45" fmla="*/ 299 h 331"/>
                  <a:gd name="T46" fmla="*/ 263 w 431"/>
                  <a:gd name="T47" fmla="*/ 284 h 331"/>
                  <a:gd name="T48" fmla="*/ 273 w 431"/>
                  <a:gd name="T49" fmla="*/ 284 h 331"/>
                  <a:gd name="T50" fmla="*/ 292 w 431"/>
                  <a:gd name="T51" fmla="*/ 295 h 331"/>
                  <a:gd name="T52" fmla="*/ 294 w 431"/>
                  <a:gd name="T53" fmla="*/ 284 h 331"/>
                  <a:gd name="T54" fmla="*/ 277 w 431"/>
                  <a:gd name="T55" fmla="*/ 277 h 331"/>
                  <a:gd name="T56" fmla="*/ 294 w 431"/>
                  <a:gd name="T57" fmla="*/ 273 h 331"/>
                  <a:gd name="T58" fmla="*/ 312 w 431"/>
                  <a:gd name="T59" fmla="*/ 263 h 331"/>
                  <a:gd name="T60" fmla="*/ 322 w 431"/>
                  <a:gd name="T61" fmla="*/ 258 h 331"/>
                  <a:gd name="T62" fmla="*/ 335 w 431"/>
                  <a:gd name="T63" fmla="*/ 248 h 331"/>
                  <a:gd name="T64" fmla="*/ 329 w 431"/>
                  <a:gd name="T65" fmla="*/ 228 h 331"/>
                  <a:gd name="T66" fmla="*/ 344 w 431"/>
                  <a:gd name="T67" fmla="*/ 233 h 331"/>
                  <a:gd name="T68" fmla="*/ 359 w 431"/>
                  <a:gd name="T69" fmla="*/ 218 h 331"/>
                  <a:gd name="T70" fmla="*/ 369 w 431"/>
                  <a:gd name="T71" fmla="*/ 205 h 331"/>
                  <a:gd name="T72" fmla="*/ 382 w 431"/>
                  <a:gd name="T73" fmla="*/ 190 h 331"/>
                  <a:gd name="T74" fmla="*/ 389 w 431"/>
                  <a:gd name="T75" fmla="*/ 183 h 331"/>
                  <a:gd name="T76" fmla="*/ 378 w 431"/>
                  <a:gd name="T77" fmla="*/ 164 h 331"/>
                  <a:gd name="T78" fmla="*/ 380 w 431"/>
                  <a:gd name="T79" fmla="*/ 168 h 331"/>
                  <a:gd name="T80" fmla="*/ 389 w 431"/>
                  <a:gd name="T81" fmla="*/ 154 h 331"/>
                  <a:gd name="T82" fmla="*/ 423 w 431"/>
                  <a:gd name="T83" fmla="*/ 106 h 331"/>
                  <a:gd name="T84" fmla="*/ 427 w 431"/>
                  <a:gd name="T85" fmla="*/ 94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1" h="331">
                    <a:moveTo>
                      <a:pt x="316" y="15"/>
                    </a:moveTo>
                    <a:lnTo>
                      <a:pt x="220" y="30"/>
                    </a:lnTo>
                    <a:lnTo>
                      <a:pt x="218" y="28"/>
                    </a:lnTo>
                    <a:lnTo>
                      <a:pt x="218" y="23"/>
                    </a:lnTo>
                    <a:lnTo>
                      <a:pt x="215" y="15"/>
                    </a:lnTo>
                    <a:lnTo>
                      <a:pt x="203" y="4"/>
                    </a:lnTo>
                    <a:lnTo>
                      <a:pt x="198" y="8"/>
                    </a:lnTo>
                    <a:lnTo>
                      <a:pt x="190" y="0"/>
                    </a:lnTo>
                    <a:lnTo>
                      <a:pt x="162" y="2"/>
                    </a:lnTo>
                    <a:lnTo>
                      <a:pt x="85" y="12"/>
                    </a:lnTo>
                    <a:lnTo>
                      <a:pt x="77" y="13"/>
                    </a:lnTo>
                    <a:lnTo>
                      <a:pt x="72" y="17"/>
                    </a:lnTo>
                    <a:lnTo>
                      <a:pt x="57" y="23"/>
                    </a:lnTo>
                    <a:lnTo>
                      <a:pt x="45" y="32"/>
                    </a:lnTo>
                    <a:lnTo>
                      <a:pt x="40" y="32"/>
                    </a:lnTo>
                    <a:lnTo>
                      <a:pt x="17" y="44"/>
                    </a:lnTo>
                    <a:lnTo>
                      <a:pt x="15" y="49"/>
                    </a:lnTo>
                    <a:lnTo>
                      <a:pt x="2" y="68"/>
                    </a:lnTo>
                    <a:lnTo>
                      <a:pt x="0" y="75"/>
                    </a:lnTo>
                    <a:lnTo>
                      <a:pt x="4" y="83"/>
                    </a:lnTo>
                    <a:lnTo>
                      <a:pt x="12" y="87"/>
                    </a:lnTo>
                    <a:lnTo>
                      <a:pt x="17" y="87"/>
                    </a:lnTo>
                    <a:lnTo>
                      <a:pt x="30" y="98"/>
                    </a:lnTo>
                    <a:lnTo>
                      <a:pt x="42" y="96"/>
                    </a:lnTo>
                    <a:lnTo>
                      <a:pt x="49" y="104"/>
                    </a:lnTo>
                    <a:lnTo>
                      <a:pt x="51" y="109"/>
                    </a:lnTo>
                    <a:lnTo>
                      <a:pt x="59" y="117"/>
                    </a:lnTo>
                    <a:lnTo>
                      <a:pt x="60" y="124"/>
                    </a:lnTo>
                    <a:lnTo>
                      <a:pt x="79" y="145"/>
                    </a:lnTo>
                    <a:lnTo>
                      <a:pt x="92" y="154"/>
                    </a:lnTo>
                    <a:lnTo>
                      <a:pt x="106" y="162"/>
                    </a:lnTo>
                    <a:lnTo>
                      <a:pt x="113" y="169"/>
                    </a:lnTo>
                    <a:lnTo>
                      <a:pt x="117" y="177"/>
                    </a:lnTo>
                    <a:lnTo>
                      <a:pt x="122" y="181"/>
                    </a:lnTo>
                    <a:lnTo>
                      <a:pt x="130" y="183"/>
                    </a:lnTo>
                    <a:lnTo>
                      <a:pt x="139" y="190"/>
                    </a:lnTo>
                    <a:lnTo>
                      <a:pt x="145" y="194"/>
                    </a:lnTo>
                    <a:lnTo>
                      <a:pt x="145" y="198"/>
                    </a:lnTo>
                    <a:lnTo>
                      <a:pt x="147" y="205"/>
                    </a:lnTo>
                    <a:lnTo>
                      <a:pt x="154" y="209"/>
                    </a:lnTo>
                    <a:lnTo>
                      <a:pt x="156" y="215"/>
                    </a:lnTo>
                    <a:lnTo>
                      <a:pt x="162" y="218"/>
                    </a:lnTo>
                    <a:lnTo>
                      <a:pt x="162" y="220"/>
                    </a:lnTo>
                    <a:lnTo>
                      <a:pt x="169" y="226"/>
                    </a:lnTo>
                    <a:lnTo>
                      <a:pt x="177" y="228"/>
                    </a:lnTo>
                    <a:lnTo>
                      <a:pt x="190" y="237"/>
                    </a:lnTo>
                    <a:lnTo>
                      <a:pt x="192" y="243"/>
                    </a:lnTo>
                    <a:lnTo>
                      <a:pt x="200" y="254"/>
                    </a:lnTo>
                    <a:lnTo>
                      <a:pt x="203" y="262"/>
                    </a:lnTo>
                    <a:lnTo>
                      <a:pt x="203" y="267"/>
                    </a:lnTo>
                    <a:lnTo>
                      <a:pt x="205" y="275"/>
                    </a:lnTo>
                    <a:lnTo>
                      <a:pt x="211" y="280"/>
                    </a:lnTo>
                    <a:lnTo>
                      <a:pt x="222" y="284"/>
                    </a:lnTo>
                    <a:lnTo>
                      <a:pt x="226" y="292"/>
                    </a:lnTo>
                    <a:lnTo>
                      <a:pt x="230" y="297"/>
                    </a:lnTo>
                    <a:lnTo>
                      <a:pt x="235" y="305"/>
                    </a:lnTo>
                    <a:lnTo>
                      <a:pt x="235" y="312"/>
                    </a:lnTo>
                    <a:lnTo>
                      <a:pt x="235" y="318"/>
                    </a:lnTo>
                    <a:lnTo>
                      <a:pt x="241" y="326"/>
                    </a:lnTo>
                    <a:lnTo>
                      <a:pt x="254" y="327"/>
                    </a:lnTo>
                    <a:lnTo>
                      <a:pt x="258" y="329"/>
                    </a:lnTo>
                    <a:lnTo>
                      <a:pt x="262" y="331"/>
                    </a:lnTo>
                    <a:lnTo>
                      <a:pt x="263" y="316"/>
                    </a:lnTo>
                    <a:lnTo>
                      <a:pt x="267" y="310"/>
                    </a:lnTo>
                    <a:lnTo>
                      <a:pt x="267" y="316"/>
                    </a:lnTo>
                    <a:lnTo>
                      <a:pt x="271" y="316"/>
                    </a:lnTo>
                    <a:lnTo>
                      <a:pt x="277" y="309"/>
                    </a:lnTo>
                    <a:lnTo>
                      <a:pt x="269" y="305"/>
                    </a:lnTo>
                    <a:lnTo>
                      <a:pt x="265" y="299"/>
                    </a:lnTo>
                    <a:lnTo>
                      <a:pt x="263" y="294"/>
                    </a:lnTo>
                    <a:lnTo>
                      <a:pt x="258" y="280"/>
                    </a:lnTo>
                    <a:lnTo>
                      <a:pt x="263" y="284"/>
                    </a:lnTo>
                    <a:lnTo>
                      <a:pt x="265" y="292"/>
                    </a:lnTo>
                    <a:lnTo>
                      <a:pt x="273" y="297"/>
                    </a:lnTo>
                    <a:lnTo>
                      <a:pt x="273" y="284"/>
                    </a:lnTo>
                    <a:lnTo>
                      <a:pt x="278" y="295"/>
                    </a:lnTo>
                    <a:lnTo>
                      <a:pt x="284" y="301"/>
                    </a:lnTo>
                    <a:lnTo>
                      <a:pt x="292" y="295"/>
                    </a:lnTo>
                    <a:lnTo>
                      <a:pt x="295" y="284"/>
                    </a:lnTo>
                    <a:lnTo>
                      <a:pt x="288" y="290"/>
                    </a:lnTo>
                    <a:lnTo>
                      <a:pt x="294" y="284"/>
                    </a:lnTo>
                    <a:lnTo>
                      <a:pt x="292" y="280"/>
                    </a:lnTo>
                    <a:lnTo>
                      <a:pt x="284" y="280"/>
                    </a:lnTo>
                    <a:lnTo>
                      <a:pt x="277" y="277"/>
                    </a:lnTo>
                    <a:lnTo>
                      <a:pt x="271" y="279"/>
                    </a:lnTo>
                    <a:lnTo>
                      <a:pt x="284" y="271"/>
                    </a:lnTo>
                    <a:lnTo>
                      <a:pt x="294" y="273"/>
                    </a:lnTo>
                    <a:lnTo>
                      <a:pt x="299" y="271"/>
                    </a:lnTo>
                    <a:lnTo>
                      <a:pt x="307" y="269"/>
                    </a:lnTo>
                    <a:lnTo>
                      <a:pt x="312" y="263"/>
                    </a:lnTo>
                    <a:lnTo>
                      <a:pt x="309" y="260"/>
                    </a:lnTo>
                    <a:lnTo>
                      <a:pt x="316" y="263"/>
                    </a:lnTo>
                    <a:lnTo>
                      <a:pt x="322" y="258"/>
                    </a:lnTo>
                    <a:lnTo>
                      <a:pt x="329" y="256"/>
                    </a:lnTo>
                    <a:lnTo>
                      <a:pt x="329" y="252"/>
                    </a:lnTo>
                    <a:lnTo>
                      <a:pt x="335" y="248"/>
                    </a:lnTo>
                    <a:lnTo>
                      <a:pt x="339" y="241"/>
                    </a:lnTo>
                    <a:lnTo>
                      <a:pt x="333" y="239"/>
                    </a:lnTo>
                    <a:lnTo>
                      <a:pt x="329" y="228"/>
                    </a:lnTo>
                    <a:lnTo>
                      <a:pt x="335" y="228"/>
                    </a:lnTo>
                    <a:lnTo>
                      <a:pt x="339" y="235"/>
                    </a:lnTo>
                    <a:lnTo>
                      <a:pt x="344" y="233"/>
                    </a:lnTo>
                    <a:lnTo>
                      <a:pt x="352" y="228"/>
                    </a:lnTo>
                    <a:lnTo>
                      <a:pt x="356" y="220"/>
                    </a:lnTo>
                    <a:lnTo>
                      <a:pt x="359" y="218"/>
                    </a:lnTo>
                    <a:lnTo>
                      <a:pt x="357" y="211"/>
                    </a:lnTo>
                    <a:lnTo>
                      <a:pt x="361" y="203"/>
                    </a:lnTo>
                    <a:lnTo>
                      <a:pt x="369" y="205"/>
                    </a:lnTo>
                    <a:lnTo>
                      <a:pt x="374" y="203"/>
                    </a:lnTo>
                    <a:lnTo>
                      <a:pt x="378" y="198"/>
                    </a:lnTo>
                    <a:lnTo>
                      <a:pt x="382" y="190"/>
                    </a:lnTo>
                    <a:lnTo>
                      <a:pt x="378" y="186"/>
                    </a:lnTo>
                    <a:lnTo>
                      <a:pt x="384" y="188"/>
                    </a:lnTo>
                    <a:lnTo>
                      <a:pt x="389" y="183"/>
                    </a:lnTo>
                    <a:lnTo>
                      <a:pt x="386" y="175"/>
                    </a:lnTo>
                    <a:lnTo>
                      <a:pt x="378" y="171"/>
                    </a:lnTo>
                    <a:lnTo>
                      <a:pt x="378" y="164"/>
                    </a:lnTo>
                    <a:lnTo>
                      <a:pt x="382" y="156"/>
                    </a:lnTo>
                    <a:lnTo>
                      <a:pt x="386" y="154"/>
                    </a:lnTo>
                    <a:lnTo>
                      <a:pt x="380" y="168"/>
                    </a:lnTo>
                    <a:lnTo>
                      <a:pt x="387" y="171"/>
                    </a:lnTo>
                    <a:lnTo>
                      <a:pt x="389" y="177"/>
                    </a:lnTo>
                    <a:lnTo>
                      <a:pt x="389" y="154"/>
                    </a:lnTo>
                    <a:lnTo>
                      <a:pt x="393" y="149"/>
                    </a:lnTo>
                    <a:lnTo>
                      <a:pt x="408" y="121"/>
                    </a:lnTo>
                    <a:lnTo>
                      <a:pt x="423" y="106"/>
                    </a:lnTo>
                    <a:lnTo>
                      <a:pt x="431" y="100"/>
                    </a:lnTo>
                    <a:lnTo>
                      <a:pt x="431" y="96"/>
                    </a:lnTo>
                    <a:lnTo>
                      <a:pt x="427" y="94"/>
                    </a:lnTo>
                    <a:lnTo>
                      <a:pt x="316" y="15"/>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60" name="Freeform 125">
                <a:extLst>
                  <a:ext uri="{FF2B5EF4-FFF2-40B4-BE49-F238E27FC236}">
                    <a16:creationId xmlns:a16="http://schemas.microsoft.com/office/drawing/2014/main" id="{189FC7B7-2387-9B44-9B82-DD86C2D1303B}"/>
                  </a:ext>
                </a:extLst>
              </p:cNvPr>
              <p:cNvSpPr/>
              <p:nvPr/>
            </p:nvSpPr>
            <p:spPr bwMode="auto">
              <a:xfrm>
                <a:off x="6432387" y="3375253"/>
                <a:ext cx="620116" cy="432235"/>
              </a:xfrm>
              <a:custGeom>
                <a:avLst/>
                <a:gdLst>
                  <a:gd name="T0" fmla="*/ 218 w 431"/>
                  <a:gd name="T1" fmla="*/ 28 h 331"/>
                  <a:gd name="T2" fmla="*/ 203 w 431"/>
                  <a:gd name="T3" fmla="*/ 4 h 331"/>
                  <a:gd name="T4" fmla="*/ 162 w 431"/>
                  <a:gd name="T5" fmla="*/ 2 h 331"/>
                  <a:gd name="T6" fmla="*/ 72 w 431"/>
                  <a:gd name="T7" fmla="*/ 17 h 331"/>
                  <a:gd name="T8" fmla="*/ 40 w 431"/>
                  <a:gd name="T9" fmla="*/ 32 h 331"/>
                  <a:gd name="T10" fmla="*/ 2 w 431"/>
                  <a:gd name="T11" fmla="*/ 68 h 331"/>
                  <a:gd name="T12" fmla="*/ 12 w 431"/>
                  <a:gd name="T13" fmla="*/ 87 h 331"/>
                  <a:gd name="T14" fmla="*/ 42 w 431"/>
                  <a:gd name="T15" fmla="*/ 96 h 331"/>
                  <a:gd name="T16" fmla="*/ 59 w 431"/>
                  <a:gd name="T17" fmla="*/ 117 h 331"/>
                  <a:gd name="T18" fmla="*/ 92 w 431"/>
                  <a:gd name="T19" fmla="*/ 154 h 331"/>
                  <a:gd name="T20" fmla="*/ 117 w 431"/>
                  <a:gd name="T21" fmla="*/ 177 h 331"/>
                  <a:gd name="T22" fmla="*/ 139 w 431"/>
                  <a:gd name="T23" fmla="*/ 190 h 331"/>
                  <a:gd name="T24" fmla="*/ 147 w 431"/>
                  <a:gd name="T25" fmla="*/ 205 h 331"/>
                  <a:gd name="T26" fmla="*/ 162 w 431"/>
                  <a:gd name="T27" fmla="*/ 218 h 331"/>
                  <a:gd name="T28" fmla="*/ 177 w 431"/>
                  <a:gd name="T29" fmla="*/ 228 h 331"/>
                  <a:gd name="T30" fmla="*/ 200 w 431"/>
                  <a:gd name="T31" fmla="*/ 254 h 331"/>
                  <a:gd name="T32" fmla="*/ 205 w 431"/>
                  <a:gd name="T33" fmla="*/ 275 h 331"/>
                  <a:gd name="T34" fmla="*/ 226 w 431"/>
                  <a:gd name="T35" fmla="*/ 292 h 331"/>
                  <a:gd name="T36" fmla="*/ 235 w 431"/>
                  <a:gd name="T37" fmla="*/ 312 h 331"/>
                  <a:gd name="T38" fmla="*/ 254 w 431"/>
                  <a:gd name="T39" fmla="*/ 327 h 331"/>
                  <a:gd name="T40" fmla="*/ 263 w 431"/>
                  <a:gd name="T41" fmla="*/ 316 h 331"/>
                  <a:gd name="T42" fmla="*/ 271 w 431"/>
                  <a:gd name="T43" fmla="*/ 316 h 331"/>
                  <a:gd name="T44" fmla="*/ 265 w 431"/>
                  <a:gd name="T45" fmla="*/ 299 h 331"/>
                  <a:gd name="T46" fmla="*/ 263 w 431"/>
                  <a:gd name="T47" fmla="*/ 284 h 331"/>
                  <a:gd name="T48" fmla="*/ 273 w 431"/>
                  <a:gd name="T49" fmla="*/ 284 h 331"/>
                  <a:gd name="T50" fmla="*/ 292 w 431"/>
                  <a:gd name="T51" fmla="*/ 295 h 331"/>
                  <a:gd name="T52" fmla="*/ 294 w 431"/>
                  <a:gd name="T53" fmla="*/ 284 h 331"/>
                  <a:gd name="T54" fmla="*/ 277 w 431"/>
                  <a:gd name="T55" fmla="*/ 277 h 331"/>
                  <a:gd name="T56" fmla="*/ 294 w 431"/>
                  <a:gd name="T57" fmla="*/ 273 h 331"/>
                  <a:gd name="T58" fmla="*/ 312 w 431"/>
                  <a:gd name="T59" fmla="*/ 263 h 331"/>
                  <a:gd name="T60" fmla="*/ 322 w 431"/>
                  <a:gd name="T61" fmla="*/ 258 h 331"/>
                  <a:gd name="T62" fmla="*/ 335 w 431"/>
                  <a:gd name="T63" fmla="*/ 248 h 331"/>
                  <a:gd name="T64" fmla="*/ 329 w 431"/>
                  <a:gd name="T65" fmla="*/ 228 h 331"/>
                  <a:gd name="T66" fmla="*/ 344 w 431"/>
                  <a:gd name="T67" fmla="*/ 233 h 331"/>
                  <a:gd name="T68" fmla="*/ 359 w 431"/>
                  <a:gd name="T69" fmla="*/ 218 h 331"/>
                  <a:gd name="T70" fmla="*/ 369 w 431"/>
                  <a:gd name="T71" fmla="*/ 205 h 331"/>
                  <a:gd name="T72" fmla="*/ 382 w 431"/>
                  <a:gd name="T73" fmla="*/ 190 h 331"/>
                  <a:gd name="T74" fmla="*/ 389 w 431"/>
                  <a:gd name="T75" fmla="*/ 183 h 331"/>
                  <a:gd name="T76" fmla="*/ 378 w 431"/>
                  <a:gd name="T77" fmla="*/ 164 h 331"/>
                  <a:gd name="T78" fmla="*/ 380 w 431"/>
                  <a:gd name="T79" fmla="*/ 168 h 331"/>
                  <a:gd name="T80" fmla="*/ 389 w 431"/>
                  <a:gd name="T81" fmla="*/ 154 h 331"/>
                  <a:gd name="T82" fmla="*/ 423 w 431"/>
                  <a:gd name="T83" fmla="*/ 106 h 331"/>
                  <a:gd name="T84" fmla="*/ 427 w 431"/>
                  <a:gd name="T85" fmla="*/ 94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1" h="331">
                    <a:moveTo>
                      <a:pt x="316" y="15"/>
                    </a:moveTo>
                    <a:lnTo>
                      <a:pt x="220" y="30"/>
                    </a:lnTo>
                    <a:lnTo>
                      <a:pt x="218" y="28"/>
                    </a:lnTo>
                    <a:lnTo>
                      <a:pt x="218" y="23"/>
                    </a:lnTo>
                    <a:lnTo>
                      <a:pt x="215" y="15"/>
                    </a:lnTo>
                    <a:lnTo>
                      <a:pt x="203" y="4"/>
                    </a:lnTo>
                    <a:lnTo>
                      <a:pt x="198" y="8"/>
                    </a:lnTo>
                    <a:lnTo>
                      <a:pt x="190" y="0"/>
                    </a:lnTo>
                    <a:lnTo>
                      <a:pt x="162" y="2"/>
                    </a:lnTo>
                    <a:lnTo>
                      <a:pt x="85" y="12"/>
                    </a:lnTo>
                    <a:lnTo>
                      <a:pt x="77" y="13"/>
                    </a:lnTo>
                    <a:lnTo>
                      <a:pt x="72" y="17"/>
                    </a:lnTo>
                    <a:lnTo>
                      <a:pt x="57" y="23"/>
                    </a:lnTo>
                    <a:lnTo>
                      <a:pt x="45" y="32"/>
                    </a:lnTo>
                    <a:lnTo>
                      <a:pt x="40" y="32"/>
                    </a:lnTo>
                    <a:lnTo>
                      <a:pt x="17" y="44"/>
                    </a:lnTo>
                    <a:lnTo>
                      <a:pt x="15" y="49"/>
                    </a:lnTo>
                    <a:lnTo>
                      <a:pt x="2" y="68"/>
                    </a:lnTo>
                    <a:lnTo>
                      <a:pt x="0" y="75"/>
                    </a:lnTo>
                    <a:lnTo>
                      <a:pt x="4" y="83"/>
                    </a:lnTo>
                    <a:lnTo>
                      <a:pt x="12" y="87"/>
                    </a:lnTo>
                    <a:lnTo>
                      <a:pt x="17" y="87"/>
                    </a:lnTo>
                    <a:lnTo>
                      <a:pt x="30" y="98"/>
                    </a:lnTo>
                    <a:lnTo>
                      <a:pt x="42" y="96"/>
                    </a:lnTo>
                    <a:lnTo>
                      <a:pt x="49" y="104"/>
                    </a:lnTo>
                    <a:lnTo>
                      <a:pt x="51" y="109"/>
                    </a:lnTo>
                    <a:lnTo>
                      <a:pt x="59" y="117"/>
                    </a:lnTo>
                    <a:lnTo>
                      <a:pt x="60" y="124"/>
                    </a:lnTo>
                    <a:lnTo>
                      <a:pt x="79" y="145"/>
                    </a:lnTo>
                    <a:lnTo>
                      <a:pt x="92" y="154"/>
                    </a:lnTo>
                    <a:lnTo>
                      <a:pt x="106" y="162"/>
                    </a:lnTo>
                    <a:lnTo>
                      <a:pt x="113" y="169"/>
                    </a:lnTo>
                    <a:lnTo>
                      <a:pt x="117" y="177"/>
                    </a:lnTo>
                    <a:lnTo>
                      <a:pt x="122" y="181"/>
                    </a:lnTo>
                    <a:lnTo>
                      <a:pt x="130" y="183"/>
                    </a:lnTo>
                    <a:lnTo>
                      <a:pt x="139" y="190"/>
                    </a:lnTo>
                    <a:lnTo>
                      <a:pt x="145" y="194"/>
                    </a:lnTo>
                    <a:lnTo>
                      <a:pt x="145" y="198"/>
                    </a:lnTo>
                    <a:lnTo>
                      <a:pt x="147" y="205"/>
                    </a:lnTo>
                    <a:lnTo>
                      <a:pt x="154" y="209"/>
                    </a:lnTo>
                    <a:lnTo>
                      <a:pt x="156" y="215"/>
                    </a:lnTo>
                    <a:lnTo>
                      <a:pt x="162" y="218"/>
                    </a:lnTo>
                    <a:lnTo>
                      <a:pt x="162" y="220"/>
                    </a:lnTo>
                    <a:lnTo>
                      <a:pt x="169" y="226"/>
                    </a:lnTo>
                    <a:lnTo>
                      <a:pt x="177" y="228"/>
                    </a:lnTo>
                    <a:lnTo>
                      <a:pt x="190" y="237"/>
                    </a:lnTo>
                    <a:lnTo>
                      <a:pt x="192" y="243"/>
                    </a:lnTo>
                    <a:lnTo>
                      <a:pt x="200" y="254"/>
                    </a:lnTo>
                    <a:lnTo>
                      <a:pt x="203" y="262"/>
                    </a:lnTo>
                    <a:lnTo>
                      <a:pt x="203" y="267"/>
                    </a:lnTo>
                    <a:lnTo>
                      <a:pt x="205" y="275"/>
                    </a:lnTo>
                    <a:lnTo>
                      <a:pt x="211" y="280"/>
                    </a:lnTo>
                    <a:lnTo>
                      <a:pt x="222" y="284"/>
                    </a:lnTo>
                    <a:lnTo>
                      <a:pt x="226" y="292"/>
                    </a:lnTo>
                    <a:lnTo>
                      <a:pt x="230" y="297"/>
                    </a:lnTo>
                    <a:lnTo>
                      <a:pt x="235" y="305"/>
                    </a:lnTo>
                    <a:lnTo>
                      <a:pt x="235" y="312"/>
                    </a:lnTo>
                    <a:lnTo>
                      <a:pt x="235" y="318"/>
                    </a:lnTo>
                    <a:lnTo>
                      <a:pt x="241" y="326"/>
                    </a:lnTo>
                    <a:lnTo>
                      <a:pt x="254" y="327"/>
                    </a:lnTo>
                    <a:lnTo>
                      <a:pt x="258" y="329"/>
                    </a:lnTo>
                    <a:lnTo>
                      <a:pt x="262" y="331"/>
                    </a:lnTo>
                    <a:lnTo>
                      <a:pt x="263" y="316"/>
                    </a:lnTo>
                    <a:lnTo>
                      <a:pt x="267" y="310"/>
                    </a:lnTo>
                    <a:lnTo>
                      <a:pt x="267" y="316"/>
                    </a:lnTo>
                    <a:lnTo>
                      <a:pt x="271" y="316"/>
                    </a:lnTo>
                    <a:lnTo>
                      <a:pt x="277" y="309"/>
                    </a:lnTo>
                    <a:lnTo>
                      <a:pt x="269" y="305"/>
                    </a:lnTo>
                    <a:lnTo>
                      <a:pt x="265" y="299"/>
                    </a:lnTo>
                    <a:lnTo>
                      <a:pt x="263" y="294"/>
                    </a:lnTo>
                    <a:lnTo>
                      <a:pt x="258" y="280"/>
                    </a:lnTo>
                    <a:lnTo>
                      <a:pt x="263" y="284"/>
                    </a:lnTo>
                    <a:lnTo>
                      <a:pt x="265" y="292"/>
                    </a:lnTo>
                    <a:lnTo>
                      <a:pt x="273" y="297"/>
                    </a:lnTo>
                    <a:lnTo>
                      <a:pt x="273" y="284"/>
                    </a:lnTo>
                    <a:lnTo>
                      <a:pt x="278" y="295"/>
                    </a:lnTo>
                    <a:lnTo>
                      <a:pt x="284" y="301"/>
                    </a:lnTo>
                    <a:lnTo>
                      <a:pt x="292" y="295"/>
                    </a:lnTo>
                    <a:lnTo>
                      <a:pt x="295" y="284"/>
                    </a:lnTo>
                    <a:lnTo>
                      <a:pt x="288" y="290"/>
                    </a:lnTo>
                    <a:lnTo>
                      <a:pt x="294" y="284"/>
                    </a:lnTo>
                    <a:lnTo>
                      <a:pt x="292" y="280"/>
                    </a:lnTo>
                    <a:lnTo>
                      <a:pt x="284" y="280"/>
                    </a:lnTo>
                    <a:lnTo>
                      <a:pt x="277" y="277"/>
                    </a:lnTo>
                    <a:lnTo>
                      <a:pt x="271" y="279"/>
                    </a:lnTo>
                    <a:lnTo>
                      <a:pt x="284" y="271"/>
                    </a:lnTo>
                    <a:lnTo>
                      <a:pt x="294" y="273"/>
                    </a:lnTo>
                    <a:lnTo>
                      <a:pt x="299" y="271"/>
                    </a:lnTo>
                    <a:lnTo>
                      <a:pt x="307" y="269"/>
                    </a:lnTo>
                    <a:lnTo>
                      <a:pt x="312" y="263"/>
                    </a:lnTo>
                    <a:lnTo>
                      <a:pt x="309" y="260"/>
                    </a:lnTo>
                    <a:lnTo>
                      <a:pt x="316" y="263"/>
                    </a:lnTo>
                    <a:lnTo>
                      <a:pt x="322" y="258"/>
                    </a:lnTo>
                    <a:lnTo>
                      <a:pt x="329" y="256"/>
                    </a:lnTo>
                    <a:lnTo>
                      <a:pt x="329" y="252"/>
                    </a:lnTo>
                    <a:lnTo>
                      <a:pt x="335" y="248"/>
                    </a:lnTo>
                    <a:lnTo>
                      <a:pt x="339" y="241"/>
                    </a:lnTo>
                    <a:lnTo>
                      <a:pt x="333" y="239"/>
                    </a:lnTo>
                    <a:lnTo>
                      <a:pt x="329" y="228"/>
                    </a:lnTo>
                    <a:lnTo>
                      <a:pt x="335" y="228"/>
                    </a:lnTo>
                    <a:lnTo>
                      <a:pt x="339" y="235"/>
                    </a:lnTo>
                    <a:lnTo>
                      <a:pt x="344" y="233"/>
                    </a:lnTo>
                    <a:lnTo>
                      <a:pt x="352" y="228"/>
                    </a:lnTo>
                    <a:lnTo>
                      <a:pt x="356" y="220"/>
                    </a:lnTo>
                    <a:lnTo>
                      <a:pt x="359" y="218"/>
                    </a:lnTo>
                    <a:lnTo>
                      <a:pt x="357" y="211"/>
                    </a:lnTo>
                    <a:lnTo>
                      <a:pt x="361" y="203"/>
                    </a:lnTo>
                    <a:lnTo>
                      <a:pt x="369" y="205"/>
                    </a:lnTo>
                    <a:lnTo>
                      <a:pt x="374" y="203"/>
                    </a:lnTo>
                    <a:lnTo>
                      <a:pt x="378" y="198"/>
                    </a:lnTo>
                    <a:lnTo>
                      <a:pt x="382" y="190"/>
                    </a:lnTo>
                    <a:lnTo>
                      <a:pt x="378" y="186"/>
                    </a:lnTo>
                    <a:lnTo>
                      <a:pt x="384" y="188"/>
                    </a:lnTo>
                    <a:lnTo>
                      <a:pt x="389" y="183"/>
                    </a:lnTo>
                    <a:lnTo>
                      <a:pt x="386" y="175"/>
                    </a:lnTo>
                    <a:lnTo>
                      <a:pt x="378" y="171"/>
                    </a:lnTo>
                    <a:lnTo>
                      <a:pt x="378" y="164"/>
                    </a:lnTo>
                    <a:lnTo>
                      <a:pt x="382" y="156"/>
                    </a:lnTo>
                    <a:lnTo>
                      <a:pt x="386" y="154"/>
                    </a:lnTo>
                    <a:lnTo>
                      <a:pt x="380" y="168"/>
                    </a:lnTo>
                    <a:lnTo>
                      <a:pt x="387" y="171"/>
                    </a:lnTo>
                    <a:lnTo>
                      <a:pt x="389" y="177"/>
                    </a:lnTo>
                    <a:lnTo>
                      <a:pt x="389" y="154"/>
                    </a:lnTo>
                    <a:lnTo>
                      <a:pt x="393" y="149"/>
                    </a:lnTo>
                    <a:lnTo>
                      <a:pt x="408" y="121"/>
                    </a:lnTo>
                    <a:lnTo>
                      <a:pt x="423" y="106"/>
                    </a:lnTo>
                    <a:lnTo>
                      <a:pt x="431" y="100"/>
                    </a:lnTo>
                    <a:lnTo>
                      <a:pt x="431" y="96"/>
                    </a:lnTo>
                    <a:lnTo>
                      <a:pt x="427" y="94"/>
                    </a:lnTo>
                    <a:lnTo>
                      <a:pt x="316" y="15"/>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solidFill>
                    <a:srgbClr val="ECB731"/>
                  </a:solidFill>
                </a:endParaRPr>
              </a:p>
            </p:txBody>
          </p:sp>
          <p:sp>
            <p:nvSpPr>
              <p:cNvPr id="461" name="Freeform 126">
                <a:extLst>
                  <a:ext uri="{FF2B5EF4-FFF2-40B4-BE49-F238E27FC236}">
                    <a16:creationId xmlns:a16="http://schemas.microsoft.com/office/drawing/2014/main" id="{C4729328-68BA-F043-AD5C-4D2A643365C5}"/>
                  </a:ext>
                </a:extLst>
              </p:cNvPr>
              <p:cNvSpPr/>
              <p:nvPr/>
            </p:nvSpPr>
            <p:spPr bwMode="auto">
              <a:xfrm>
                <a:off x="6592093" y="2305762"/>
                <a:ext cx="712199" cy="421789"/>
              </a:xfrm>
              <a:custGeom>
                <a:avLst/>
                <a:gdLst>
                  <a:gd name="T0" fmla="*/ 478 w 495"/>
                  <a:gd name="T1" fmla="*/ 203 h 323"/>
                  <a:gd name="T2" fmla="*/ 491 w 495"/>
                  <a:gd name="T3" fmla="*/ 188 h 323"/>
                  <a:gd name="T4" fmla="*/ 478 w 495"/>
                  <a:gd name="T5" fmla="*/ 169 h 323"/>
                  <a:gd name="T6" fmla="*/ 468 w 495"/>
                  <a:gd name="T7" fmla="*/ 161 h 323"/>
                  <a:gd name="T8" fmla="*/ 461 w 495"/>
                  <a:gd name="T9" fmla="*/ 150 h 323"/>
                  <a:gd name="T10" fmla="*/ 448 w 495"/>
                  <a:gd name="T11" fmla="*/ 141 h 323"/>
                  <a:gd name="T12" fmla="*/ 449 w 495"/>
                  <a:gd name="T13" fmla="*/ 122 h 323"/>
                  <a:gd name="T14" fmla="*/ 449 w 495"/>
                  <a:gd name="T15" fmla="*/ 109 h 323"/>
                  <a:gd name="T16" fmla="*/ 444 w 495"/>
                  <a:gd name="T17" fmla="*/ 103 h 323"/>
                  <a:gd name="T18" fmla="*/ 459 w 495"/>
                  <a:gd name="T19" fmla="*/ 79 h 323"/>
                  <a:gd name="T20" fmla="*/ 461 w 495"/>
                  <a:gd name="T21" fmla="*/ 65 h 323"/>
                  <a:gd name="T22" fmla="*/ 468 w 495"/>
                  <a:gd name="T23" fmla="*/ 54 h 323"/>
                  <a:gd name="T24" fmla="*/ 453 w 495"/>
                  <a:gd name="T25" fmla="*/ 49 h 323"/>
                  <a:gd name="T26" fmla="*/ 434 w 495"/>
                  <a:gd name="T27" fmla="*/ 37 h 323"/>
                  <a:gd name="T28" fmla="*/ 427 w 495"/>
                  <a:gd name="T29" fmla="*/ 15 h 323"/>
                  <a:gd name="T30" fmla="*/ 414 w 495"/>
                  <a:gd name="T31" fmla="*/ 11 h 323"/>
                  <a:gd name="T32" fmla="*/ 402 w 495"/>
                  <a:gd name="T33" fmla="*/ 2 h 323"/>
                  <a:gd name="T34" fmla="*/ 329 w 495"/>
                  <a:gd name="T35" fmla="*/ 17 h 323"/>
                  <a:gd name="T36" fmla="*/ 122 w 495"/>
                  <a:gd name="T37" fmla="*/ 58 h 323"/>
                  <a:gd name="T38" fmla="*/ 55 w 495"/>
                  <a:gd name="T39" fmla="*/ 45 h 323"/>
                  <a:gd name="T40" fmla="*/ 30 w 495"/>
                  <a:gd name="T41" fmla="*/ 60 h 323"/>
                  <a:gd name="T42" fmla="*/ 23 w 495"/>
                  <a:gd name="T43" fmla="*/ 65 h 323"/>
                  <a:gd name="T44" fmla="*/ 0 w 495"/>
                  <a:gd name="T45" fmla="*/ 82 h 323"/>
                  <a:gd name="T46" fmla="*/ 25 w 495"/>
                  <a:gd name="T47" fmla="*/ 225 h 323"/>
                  <a:gd name="T48" fmla="*/ 126 w 495"/>
                  <a:gd name="T49" fmla="*/ 308 h 323"/>
                  <a:gd name="T50" fmla="*/ 421 w 495"/>
                  <a:gd name="T51" fmla="*/ 248 h 323"/>
                  <a:gd name="T52" fmla="*/ 429 w 495"/>
                  <a:gd name="T53" fmla="*/ 235 h 323"/>
                  <a:gd name="T54" fmla="*/ 442 w 495"/>
                  <a:gd name="T55" fmla="*/ 229 h 323"/>
                  <a:gd name="T56" fmla="*/ 449 w 495"/>
                  <a:gd name="T57" fmla="*/ 233 h 323"/>
                  <a:gd name="T58" fmla="*/ 463 w 495"/>
                  <a:gd name="T59" fmla="*/ 223 h 323"/>
                  <a:gd name="T60" fmla="*/ 470 w 495"/>
                  <a:gd name="T61" fmla="*/ 210 h 323"/>
                  <a:gd name="T62" fmla="*/ 476 w 495"/>
                  <a:gd name="T63" fmla="*/ 205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5" h="323">
                    <a:moveTo>
                      <a:pt x="476" y="203"/>
                    </a:moveTo>
                    <a:lnTo>
                      <a:pt x="478" y="203"/>
                    </a:lnTo>
                    <a:lnTo>
                      <a:pt x="483" y="195"/>
                    </a:lnTo>
                    <a:lnTo>
                      <a:pt x="491" y="188"/>
                    </a:lnTo>
                    <a:lnTo>
                      <a:pt x="495" y="182"/>
                    </a:lnTo>
                    <a:lnTo>
                      <a:pt x="478" y="169"/>
                    </a:lnTo>
                    <a:lnTo>
                      <a:pt x="472" y="163"/>
                    </a:lnTo>
                    <a:lnTo>
                      <a:pt x="468" y="161"/>
                    </a:lnTo>
                    <a:lnTo>
                      <a:pt x="461" y="158"/>
                    </a:lnTo>
                    <a:lnTo>
                      <a:pt x="461" y="150"/>
                    </a:lnTo>
                    <a:lnTo>
                      <a:pt x="453" y="148"/>
                    </a:lnTo>
                    <a:lnTo>
                      <a:pt x="448" y="141"/>
                    </a:lnTo>
                    <a:lnTo>
                      <a:pt x="444" y="129"/>
                    </a:lnTo>
                    <a:lnTo>
                      <a:pt x="449" y="122"/>
                    </a:lnTo>
                    <a:lnTo>
                      <a:pt x="451" y="116"/>
                    </a:lnTo>
                    <a:lnTo>
                      <a:pt x="449" y="109"/>
                    </a:lnTo>
                    <a:lnTo>
                      <a:pt x="446" y="107"/>
                    </a:lnTo>
                    <a:lnTo>
                      <a:pt x="444" y="103"/>
                    </a:lnTo>
                    <a:lnTo>
                      <a:pt x="449" y="96"/>
                    </a:lnTo>
                    <a:lnTo>
                      <a:pt x="459" y="79"/>
                    </a:lnTo>
                    <a:lnTo>
                      <a:pt x="459" y="71"/>
                    </a:lnTo>
                    <a:lnTo>
                      <a:pt x="461" y="65"/>
                    </a:lnTo>
                    <a:lnTo>
                      <a:pt x="468" y="56"/>
                    </a:lnTo>
                    <a:lnTo>
                      <a:pt x="468" y="54"/>
                    </a:lnTo>
                    <a:lnTo>
                      <a:pt x="461" y="50"/>
                    </a:lnTo>
                    <a:lnTo>
                      <a:pt x="453" y="49"/>
                    </a:lnTo>
                    <a:lnTo>
                      <a:pt x="440" y="45"/>
                    </a:lnTo>
                    <a:lnTo>
                      <a:pt x="434" y="37"/>
                    </a:lnTo>
                    <a:lnTo>
                      <a:pt x="433" y="30"/>
                    </a:lnTo>
                    <a:lnTo>
                      <a:pt x="427" y="15"/>
                    </a:lnTo>
                    <a:lnTo>
                      <a:pt x="419" y="9"/>
                    </a:lnTo>
                    <a:lnTo>
                      <a:pt x="414" y="11"/>
                    </a:lnTo>
                    <a:lnTo>
                      <a:pt x="410" y="3"/>
                    </a:lnTo>
                    <a:lnTo>
                      <a:pt x="402" y="2"/>
                    </a:lnTo>
                    <a:lnTo>
                      <a:pt x="402" y="0"/>
                    </a:lnTo>
                    <a:lnTo>
                      <a:pt x="329" y="17"/>
                    </a:lnTo>
                    <a:lnTo>
                      <a:pt x="220" y="39"/>
                    </a:lnTo>
                    <a:lnTo>
                      <a:pt x="122" y="58"/>
                    </a:lnTo>
                    <a:lnTo>
                      <a:pt x="58" y="69"/>
                    </a:lnTo>
                    <a:lnTo>
                      <a:pt x="55" y="45"/>
                    </a:lnTo>
                    <a:lnTo>
                      <a:pt x="53" y="43"/>
                    </a:lnTo>
                    <a:lnTo>
                      <a:pt x="30" y="60"/>
                    </a:lnTo>
                    <a:lnTo>
                      <a:pt x="30" y="58"/>
                    </a:lnTo>
                    <a:lnTo>
                      <a:pt x="23" y="65"/>
                    </a:lnTo>
                    <a:lnTo>
                      <a:pt x="10" y="77"/>
                    </a:lnTo>
                    <a:lnTo>
                      <a:pt x="0" y="82"/>
                    </a:lnTo>
                    <a:lnTo>
                      <a:pt x="0" y="86"/>
                    </a:lnTo>
                    <a:lnTo>
                      <a:pt x="25" y="225"/>
                    </a:lnTo>
                    <a:lnTo>
                      <a:pt x="42" y="323"/>
                    </a:lnTo>
                    <a:lnTo>
                      <a:pt x="126" y="308"/>
                    </a:lnTo>
                    <a:lnTo>
                      <a:pt x="265" y="282"/>
                    </a:lnTo>
                    <a:lnTo>
                      <a:pt x="421" y="248"/>
                    </a:lnTo>
                    <a:lnTo>
                      <a:pt x="425" y="242"/>
                    </a:lnTo>
                    <a:lnTo>
                      <a:pt x="429" y="235"/>
                    </a:lnTo>
                    <a:lnTo>
                      <a:pt x="434" y="231"/>
                    </a:lnTo>
                    <a:lnTo>
                      <a:pt x="442" y="229"/>
                    </a:lnTo>
                    <a:lnTo>
                      <a:pt x="448" y="231"/>
                    </a:lnTo>
                    <a:lnTo>
                      <a:pt x="449" y="233"/>
                    </a:lnTo>
                    <a:lnTo>
                      <a:pt x="455" y="225"/>
                    </a:lnTo>
                    <a:lnTo>
                      <a:pt x="463" y="223"/>
                    </a:lnTo>
                    <a:lnTo>
                      <a:pt x="470" y="218"/>
                    </a:lnTo>
                    <a:lnTo>
                      <a:pt x="470" y="210"/>
                    </a:lnTo>
                    <a:lnTo>
                      <a:pt x="474" y="205"/>
                    </a:lnTo>
                    <a:lnTo>
                      <a:pt x="476" y="205"/>
                    </a:lnTo>
                    <a:lnTo>
                      <a:pt x="476" y="203"/>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62" name="Freeform 130">
                <a:extLst>
                  <a:ext uri="{FF2B5EF4-FFF2-40B4-BE49-F238E27FC236}">
                    <a16:creationId xmlns:a16="http://schemas.microsoft.com/office/drawing/2014/main" id="{E3CB4569-06DE-7447-AA3B-84C036E7E221}"/>
                  </a:ext>
                </a:extLst>
              </p:cNvPr>
              <p:cNvSpPr/>
              <p:nvPr/>
            </p:nvSpPr>
            <p:spPr bwMode="auto">
              <a:xfrm>
                <a:off x="7197821" y="2604801"/>
                <a:ext cx="132368" cy="198489"/>
              </a:xfrm>
              <a:custGeom>
                <a:avLst/>
                <a:gdLst>
                  <a:gd name="T0" fmla="*/ 21 w 92"/>
                  <a:gd name="T1" fmla="*/ 0 h 152"/>
                  <a:gd name="T2" fmla="*/ 13 w 92"/>
                  <a:gd name="T3" fmla="*/ 2 h 152"/>
                  <a:gd name="T4" fmla="*/ 8 w 92"/>
                  <a:gd name="T5" fmla="*/ 6 h 152"/>
                  <a:gd name="T6" fmla="*/ 4 w 92"/>
                  <a:gd name="T7" fmla="*/ 13 h 152"/>
                  <a:gd name="T8" fmla="*/ 0 w 92"/>
                  <a:gd name="T9" fmla="*/ 19 h 152"/>
                  <a:gd name="T10" fmla="*/ 23 w 92"/>
                  <a:gd name="T11" fmla="*/ 98 h 152"/>
                  <a:gd name="T12" fmla="*/ 34 w 92"/>
                  <a:gd name="T13" fmla="*/ 145 h 152"/>
                  <a:gd name="T14" fmla="*/ 40 w 92"/>
                  <a:gd name="T15" fmla="*/ 152 h 152"/>
                  <a:gd name="T16" fmla="*/ 89 w 92"/>
                  <a:gd name="T17" fmla="*/ 141 h 152"/>
                  <a:gd name="T18" fmla="*/ 90 w 92"/>
                  <a:gd name="T19" fmla="*/ 139 h 152"/>
                  <a:gd name="T20" fmla="*/ 92 w 92"/>
                  <a:gd name="T21" fmla="*/ 139 h 152"/>
                  <a:gd name="T22" fmla="*/ 87 w 92"/>
                  <a:gd name="T23" fmla="*/ 126 h 152"/>
                  <a:gd name="T24" fmla="*/ 79 w 92"/>
                  <a:gd name="T25" fmla="*/ 128 h 152"/>
                  <a:gd name="T26" fmla="*/ 77 w 92"/>
                  <a:gd name="T27" fmla="*/ 130 h 152"/>
                  <a:gd name="T28" fmla="*/ 83 w 92"/>
                  <a:gd name="T29" fmla="*/ 122 h 152"/>
                  <a:gd name="T30" fmla="*/ 79 w 92"/>
                  <a:gd name="T31" fmla="*/ 120 h 152"/>
                  <a:gd name="T32" fmla="*/ 79 w 92"/>
                  <a:gd name="T33" fmla="*/ 115 h 152"/>
                  <a:gd name="T34" fmla="*/ 81 w 92"/>
                  <a:gd name="T35" fmla="*/ 107 h 152"/>
                  <a:gd name="T36" fmla="*/ 79 w 92"/>
                  <a:gd name="T37" fmla="*/ 103 h 152"/>
                  <a:gd name="T38" fmla="*/ 72 w 92"/>
                  <a:gd name="T39" fmla="*/ 105 h 152"/>
                  <a:gd name="T40" fmla="*/ 59 w 92"/>
                  <a:gd name="T41" fmla="*/ 94 h 152"/>
                  <a:gd name="T42" fmla="*/ 57 w 92"/>
                  <a:gd name="T43" fmla="*/ 86 h 152"/>
                  <a:gd name="T44" fmla="*/ 49 w 92"/>
                  <a:gd name="T45" fmla="*/ 81 h 152"/>
                  <a:gd name="T46" fmla="*/ 45 w 92"/>
                  <a:gd name="T47" fmla="*/ 71 h 152"/>
                  <a:gd name="T48" fmla="*/ 43 w 92"/>
                  <a:gd name="T49" fmla="*/ 64 h 152"/>
                  <a:gd name="T50" fmla="*/ 40 w 92"/>
                  <a:gd name="T51" fmla="*/ 56 h 152"/>
                  <a:gd name="T52" fmla="*/ 32 w 92"/>
                  <a:gd name="T53" fmla="*/ 51 h 152"/>
                  <a:gd name="T54" fmla="*/ 27 w 92"/>
                  <a:gd name="T55" fmla="*/ 45 h 152"/>
                  <a:gd name="T56" fmla="*/ 23 w 92"/>
                  <a:gd name="T57" fmla="*/ 38 h 152"/>
                  <a:gd name="T58" fmla="*/ 23 w 92"/>
                  <a:gd name="T59" fmla="*/ 32 h 152"/>
                  <a:gd name="T60" fmla="*/ 19 w 92"/>
                  <a:gd name="T61" fmla="*/ 24 h 152"/>
                  <a:gd name="T62" fmla="*/ 21 w 92"/>
                  <a:gd name="T63" fmla="*/ 21 h 152"/>
                  <a:gd name="T64" fmla="*/ 25 w 92"/>
                  <a:gd name="T65" fmla="*/ 13 h 152"/>
                  <a:gd name="T66" fmla="*/ 25 w 92"/>
                  <a:gd name="T67" fmla="*/ 6 h 152"/>
                  <a:gd name="T68" fmla="*/ 28 w 92"/>
                  <a:gd name="T69" fmla="*/ 4 h 152"/>
                  <a:gd name="T70" fmla="*/ 27 w 92"/>
                  <a:gd name="T71" fmla="*/ 2 h 152"/>
                  <a:gd name="T72" fmla="*/ 21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21" y="0"/>
                    </a:moveTo>
                    <a:lnTo>
                      <a:pt x="13" y="2"/>
                    </a:lnTo>
                    <a:lnTo>
                      <a:pt x="8" y="6"/>
                    </a:lnTo>
                    <a:lnTo>
                      <a:pt x="4" y="13"/>
                    </a:lnTo>
                    <a:lnTo>
                      <a:pt x="0" y="19"/>
                    </a:lnTo>
                    <a:lnTo>
                      <a:pt x="23" y="98"/>
                    </a:lnTo>
                    <a:lnTo>
                      <a:pt x="34" y="145"/>
                    </a:lnTo>
                    <a:lnTo>
                      <a:pt x="40" y="152"/>
                    </a:lnTo>
                    <a:lnTo>
                      <a:pt x="89" y="141"/>
                    </a:lnTo>
                    <a:lnTo>
                      <a:pt x="90" y="139"/>
                    </a:lnTo>
                    <a:lnTo>
                      <a:pt x="92" y="139"/>
                    </a:lnTo>
                    <a:lnTo>
                      <a:pt x="87" y="126"/>
                    </a:lnTo>
                    <a:lnTo>
                      <a:pt x="79" y="128"/>
                    </a:lnTo>
                    <a:lnTo>
                      <a:pt x="77" y="130"/>
                    </a:lnTo>
                    <a:lnTo>
                      <a:pt x="83" y="122"/>
                    </a:lnTo>
                    <a:lnTo>
                      <a:pt x="79" y="120"/>
                    </a:lnTo>
                    <a:lnTo>
                      <a:pt x="79" y="115"/>
                    </a:lnTo>
                    <a:lnTo>
                      <a:pt x="81" y="107"/>
                    </a:lnTo>
                    <a:lnTo>
                      <a:pt x="79" y="103"/>
                    </a:lnTo>
                    <a:lnTo>
                      <a:pt x="72" y="105"/>
                    </a:lnTo>
                    <a:lnTo>
                      <a:pt x="59" y="94"/>
                    </a:lnTo>
                    <a:lnTo>
                      <a:pt x="57" y="86"/>
                    </a:lnTo>
                    <a:lnTo>
                      <a:pt x="49" y="81"/>
                    </a:lnTo>
                    <a:lnTo>
                      <a:pt x="45" y="71"/>
                    </a:lnTo>
                    <a:lnTo>
                      <a:pt x="43" y="64"/>
                    </a:lnTo>
                    <a:lnTo>
                      <a:pt x="40" y="56"/>
                    </a:lnTo>
                    <a:lnTo>
                      <a:pt x="32" y="51"/>
                    </a:lnTo>
                    <a:lnTo>
                      <a:pt x="27" y="45"/>
                    </a:lnTo>
                    <a:lnTo>
                      <a:pt x="23" y="38"/>
                    </a:lnTo>
                    <a:lnTo>
                      <a:pt x="23" y="32"/>
                    </a:lnTo>
                    <a:lnTo>
                      <a:pt x="19" y="24"/>
                    </a:lnTo>
                    <a:lnTo>
                      <a:pt x="21" y="21"/>
                    </a:lnTo>
                    <a:lnTo>
                      <a:pt x="25" y="13"/>
                    </a:lnTo>
                    <a:lnTo>
                      <a:pt x="25" y="6"/>
                    </a:lnTo>
                    <a:lnTo>
                      <a:pt x="28" y="4"/>
                    </a:lnTo>
                    <a:lnTo>
                      <a:pt x="27" y="2"/>
                    </a:lnTo>
                    <a:lnTo>
                      <a:pt x="21" y="0"/>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grpSp>
            <p:nvGrpSpPr>
              <p:cNvPr id="463" name="Group 462">
                <a:extLst>
                  <a:ext uri="{FF2B5EF4-FFF2-40B4-BE49-F238E27FC236}">
                    <a16:creationId xmlns:a16="http://schemas.microsoft.com/office/drawing/2014/main" id="{D01CA8C3-3FF4-4D41-9ECD-DA319907CF7F}"/>
                  </a:ext>
                </a:extLst>
              </p:cNvPr>
              <p:cNvGrpSpPr/>
              <p:nvPr/>
            </p:nvGrpSpPr>
            <p:grpSpPr>
              <a:xfrm>
                <a:off x="6351816" y="2727552"/>
                <a:ext cx="953914" cy="488387"/>
                <a:chOff x="4226838" y="2360583"/>
                <a:chExt cx="636937" cy="326143"/>
              </a:xfrm>
              <a:solidFill>
                <a:schemeClr val="bg1">
                  <a:lumMod val="75000"/>
                </a:schemeClr>
              </a:solidFill>
            </p:grpSpPr>
            <p:sp>
              <p:nvSpPr>
                <p:cNvPr id="545" name="Freeform 122">
                  <a:extLst>
                    <a:ext uri="{FF2B5EF4-FFF2-40B4-BE49-F238E27FC236}">
                      <a16:creationId xmlns:a16="http://schemas.microsoft.com/office/drawing/2014/main" id="{42B87A91-6AF1-0247-AA8F-09154F56A50D}"/>
                    </a:ext>
                  </a:extLst>
                </p:cNvPr>
                <p:cNvSpPr/>
                <p:nvPr/>
              </p:nvSpPr>
              <p:spPr bwMode="auto">
                <a:xfrm>
                  <a:off x="4226838" y="2360583"/>
                  <a:ext cx="632134" cy="326143"/>
                </a:xfrm>
                <a:custGeom>
                  <a:avLst/>
                  <a:gdLst>
                    <a:gd name="T0" fmla="*/ 472 w 658"/>
                    <a:gd name="T1" fmla="*/ 23 h 374"/>
                    <a:gd name="T2" fmla="*/ 455 w 658"/>
                    <a:gd name="T3" fmla="*/ 0 h 374"/>
                    <a:gd name="T4" fmla="*/ 397 w 658"/>
                    <a:gd name="T5" fmla="*/ 0 h 374"/>
                    <a:gd name="T6" fmla="*/ 389 w 658"/>
                    <a:gd name="T7" fmla="*/ 30 h 374"/>
                    <a:gd name="T8" fmla="*/ 368 w 658"/>
                    <a:gd name="T9" fmla="*/ 58 h 374"/>
                    <a:gd name="T10" fmla="*/ 346 w 658"/>
                    <a:gd name="T11" fmla="*/ 81 h 374"/>
                    <a:gd name="T12" fmla="*/ 334 w 658"/>
                    <a:gd name="T13" fmla="*/ 118 h 374"/>
                    <a:gd name="T14" fmla="*/ 306 w 658"/>
                    <a:gd name="T15" fmla="*/ 109 h 374"/>
                    <a:gd name="T16" fmla="*/ 295 w 658"/>
                    <a:gd name="T17" fmla="*/ 135 h 374"/>
                    <a:gd name="T18" fmla="*/ 284 w 658"/>
                    <a:gd name="T19" fmla="*/ 177 h 374"/>
                    <a:gd name="T20" fmla="*/ 272 w 658"/>
                    <a:gd name="T21" fmla="*/ 220 h 374"/>
                    <a:gd name="T22" fmla="*/ 254 w 658"/>
                    <a:gd name="T23" fmla="*/ 244 h 374"/>
                    <a:gd name="T24" fmla="*/ 224 w 658"/>
                    <a:gd name="T25" fmla="*/ 258 h 374"/>
                    <a:gd name="T26" fmla="*/ 192 w 658"/>
                    <a:gd name="T27" fmla="*/ 273 h 374"/>
                    <a:gd name="T28" fmla="*/ 154 w 658"/>
                    <a:gd name="T29" fmla="*/ 282 h 374"/>
                    <a:gd name="T30" fmla="*/ 128 w 658"/>
                    <a:gd name="T31" fmla="*/ 254 h 374"/>
                    <a:gd name="T32" fmla="*/ 73 w 658"/>
                    <a:gd name="T33" fmla="*/ 318 h 374"/>
                    <a:gd name="T34" fmla="*/ 53 w 658"/>
                    <a:gd name="T35" fmla="*/ 340 h 374"/>
                    <a:gd name="T36" fmla="*/ 21 w 658"/>
                    <a:gd name="T37" fmla="*/ 365 h 374"/>
                    <a:gd name="T38" fmla="*/ 41 w 658"/>
                    <a:gd name="T39" fmla="*/ 370 h 374"/>
                    <a:gd name="T40" fmla="*/ 169 w 658"/>
                    <a:gd name="T41" fmla="*/ 350 h 374"/>
                    <a:gd name="T42" fmla="*/ 466 w 658"/>
                    <a:gd name="T43" fmla="*/ 303 h 374"/>
                    <a:gd name="T44" fmla="*/ 645 w 658"/>
                    <a:gd name="T45" fmla="*/ 265 h 374"/>
                    <a:gd name="T46" fmla="*/ 652 w 658"/>
                    <a:gd name="T47" fmla="*/ 256 h 374"/>
                    <a:gd name="T48" fmla="*/ 641 w 658"/>
                    <a:gd name="T49" fmla="*/ 227 h 374"/>
                    <a:gd name="T50" fmla="*/ 615 w 658"/>
                    <a:gd name="T51" fmla="*/ 239 h 374"/>
                    <a:gd name="T52" fmla="*/ 598 w 658"/>
                    <a:gd name="T53" fmla="*/ 235 h 374"/>
                    <a:gd name="T54" fmla="*/ 579 w 658"/>
                    <a:gd name="T55" fmla="*/ 216 h 374"/>
                    <a:gd name="T56" fmla="*/ 556 w 658"/>
                    <a:gd name="T57" fmla="*/ 211 h 374"/>
                    <a:gd name="T58" fmla="*/ 530 w 658"/>
                    <a:gd name="T59" fmla="*/ 205 h 374"/>
                    <a:gd name="T60" fmla="*/ 556 w 658"/>
                    <a:gd name="T61" fmla="*/ 199 h 374"/>
                    <a:gd name="T62" fmla="*/ 581 w 658"/>
                    <a:gd name="T63" fmla="*/ 212 h 374"/>
                    <a:gd name="T64" fmla="*/ 605 w 658"/>
                    <a:gd name="T65" fmla="*/ 224 h 374"/>
                    <a:gd name="T66" fmla="*/ 601 w 658"/>
                    <a:gd name="T67" fmla="*/ 207 h 374"/>
                    <a:gd name="T68" fmla="*/ 573 w 658"/>
                    <a:gd name="T69" fmla="*/ 190 h 374"/>
                    <a:gd name="T70" fmla="*/ 592 w 658"/>
                    <a:gd name="T71" fmla="*/ 197 h 374"/>
                    <a:gd name="T72" fmla="*/ 600 w 658"/>
                    <a:gd name="T73" fmla="*/ 182 h 374"/>
                    <a:gd name="T74" fmla="*/ 598 w 658"/>
                    <a:gd name="T75" fmla="*/ 169 h 374"/>
                    <a:gd name="T76" fmla="*/ 579 w 658"/>
                    <a:gd name="T77" fmla="*/ 160 h 374"/>
                    <a:gd name="T78" fmla="*/ 551 w 658"/>
                    <a:gd name="T79" fmla="*/ 137 h 374"/>
                    <a:gd name="T80" fmla="*/ 522 w 658"/>
                    <a:gd name="T81" fmla="*/ 115 h 374"/>
                    <a:gd name="T82" fmla="*/ 537 w 658"/>
                    <a:gd name="T83" fmla="*/ 122 h 374"/>
                    <a:gd name="T84" fmla="*/ 562 w 658"/>
                    <a:gd name="T85" fmla="*/ 141 h 374"/>
                    <a:gd name="T86" fmla="*/ 590 w 658"/>
                    <a:gd name="T87" fmla="*/ 156 h 374"/>
                    <a:gd name="T88" fmla="*/ 596 w 658"/>
                    <a:gd name="T89" fmla="*/ 133 h 374"/>
                    <a:gd name="T90" fmla="*/ 575 w 658"/>
                    <a:gd name="T91" fmla="*/ 118 h 374"/>
                    <a:gd name="T92" fmla="*/ 560 w 658"/>
                    <a:gd name="T93" fmla="*/ 105 h 374"/>
                    <a:gd name="T94" fmla="*/ 534 w 658"/>
                    <a:gd name="T95" fmla="*/ 107 h 374"/>
                    <a:gd name="T96" fmla="*/ 507 w 658"/>
                    <a:gd name="T97" fmla="*/ 96 h 374"/>
                    <a:gd name="T98" fmla="*/ 496 w 658"/>
                    <a:gd name="T99" fmla="*/ 90 h 374"/>
                    <a:gd name="T100" fmla="*/ 504 w 658"/>
                    <a:gd name="T101" fmla="*/ 66 h 374"/>
                    <a:gd name="T102" fmla="*/ 509 w 658"/>
                    <a:gd name="T103" fmla="*/ 45 h 374"/>
                    <a:gd name="T104" fmla="*/ 492 w 658"/>
                    <a:gd name="T105" fmla="*/ 2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8" h="374">
                      <a:moveTo>
                        <a:pt x="492" y="28"/>
                      </a:moveTo>
                      <a:lnTo>
                        <a:pt x="489" y="24"/>
                      </a:lnTo>
                      <a:lnTo>
                        <a:pt x="481" y="23"/>
                      </a:lnTo>
                      <a:lnTo>
                        <a:pt x="472" y="23"/>
                      </a:lnTo>
                      <a:lnTo>
                        <a:pt x="464" y="17"/>
                      </a:lnTo>
                      <a:lnTo>
                        <a:pt x="466" y="11"/>
                      </a:lnTo>
                      <a:lnTo>
                        <a:pt x="462" y="4"/>
                      </a:lnTo>
                      <a:lnTo>
                        <a:pt x="455" y="0"/>
                      </a:lnTo>
                      <a:lnTo>
                        <a:pt x="442" y="0"/>
                      </a:lnTo>
                      <a:lnTo>
                        <a:pt x="438" y="13"/>
                      </a:lnTo>
                      <a:lnTo>
                        <a:pt x="434" y="21"/>
                      </a:lnTo>
                      <a:lnTo>
                        <a:pt x="397" y="0"/>
                      </a:lnTo>
                      <a:lnTo>
                        <a:pt x="389" y="2"/>
                      </a:lnTo>
                      <a:lnTo>
                        <a:pt x="391" y="9"/>
                      </a:lnTo>
                      <a:lnTo>
                        <a:pt x="387" y="17"/>
                      </a:lnTo>
                      <a:lnTo>
                        <a:pt x="389" y="30"/>
                      </a:lnTo>
                      <a:lnTo>
                        <a:pt x="383" y="38"/>
                      </a:lnTo>
                      <a:lnTo>
                        <a:pt x="380" y="51"/>
                      </a:lnTo>
                      <a:lnTo>
                        <a:pt x="374" y="58"/>
                      </a:lnTo>
                      <a:lnTo>
                        <a:pt x="368" y="58"/>
                      </a:lnTo>
                      <a:lnTo>
                        <a:pt x="363" y="71"/>
                      </a:lnTo>
                      <a:lnTo>
                        <a:pt x="355" y="73"/>
                      </a:lnTo>
                      <a:lnTo>
                        <a:pt x="348" y="73"/>
                      </a:lnTo>
                      <a:lnTo>
                        <a:pt x="346" y="81"/>
                      </a:lnTo>
                      <a:lnTo>
                        <a:pt x="344" y="90"/>
                      </a:lnTo>
                      <a:lnTo>
                        <a:pt x="340" y="96"/>
                      </a:lnTo>
                      <a:lnTo>
                        <a:pt x="338" y="111"/>
                      </a:lnTo>
                      <a:lnTo>
                        <a:pt x="334" y="118"/>
                      </a:lnTo>
                      <a:lnTo>
                        <a:pt x="329" y="120"/>
                      </a:lnTo>
                      <a:lnTo>
                        <a:pt x="314" y="118"/>
                      </a:lnTo>
                      <a:lnTo>
                        <a:pt x="314" y="115"/>
                      </a:lnTo>
                      <a:lnTo>
                        <a:pt x="306" y="109"/>
                      </a:lnTo>
                      <a:lnTo>
                        <a:pt x="299" y="111"/>
                      </a:lnTo>
                      <a:lnTo>
                        <a:pt x="299" y="126"/>
                      </a:lnTo>
                      <a:lnTo>
                        <a:pt x="299" y="132"/>
                      </a:lnTo>
                      <a:lnTo>
                        <a:pt x="295" y="135"/>
                      </a:lnTo>
                      <a:lnTo>
                        <a:pt x="291" y="149"/>
                      </a:lnTo>
                      <a:lnTo>
                        <a:pt x="287" y="156"/>
                      </a:lnTo>
                      <a:lnTo>
                        <a:pt x="286" y="164"/>
                      </a:lnTo>
                      <a:lnTo>
                        <a:pt x="284" y="177"/>
                      </a:lnTo>
                      <a:lnTo>
                        <a:pt x="276" y="186"/>
                      </a:lnTo>
                      <a:lnTo>
                        <a:pt x="269" y="199"/>
                      </a:lnTo>
                      <a:lnTo>
                        <a:pt x="267" y="212"/>
                      </a:lnTo>
                      <a:lnTo>
                        <a:pt x="272" y="220"/>
                      </a:lnTo>
                      <a:lnTo>
                        <a:pt x="267" y="226"/>
                      </a:lnTo>
                      <a:lnTo>
                        <a:pt x="269" y="233"/>
                      </a:lnTo>
                      <a:lnTo>
                        <a:pt x="267" y="235"/>
                      </a:lnTo>
                      <a:lnTo>
                        <a:pt x="254" y="244"/>
                      </a:lnTo>
                      <a:lnTo>
                        <a:pt x="246" y="243"/>
                      </a:lnTo>
                      <a:lnTo>
                        <a:pt x="233" y="254"/>
                      </a:lnTo>
                      <a:lnTo>
                        <a:pt x="224" y="250"/>
                      </a:lnTo>
                      <a:lnTo>
                        <a:pt x="224" y="258"/>
                      </a:lnTo>
                      <a:lnTo>
                        <a:pt x="222" y="263"/>
                      </a:lnTo>
                      <a:lnTo>
                        <a:pt x="214" y="265"/>
                      </a:lnTo>
                      <a:lnTo>
                        <a:pt x="199" y="273"/>
                      </a:lnTo>
                      <a:lnTo>
                        <a:pt x="192" y="273"/>
                      </a:lnTo>
                      <a:lnTo>
                        <a:pt x="180" y="269"/>
                      </a:lnTo>
                      <a:lnTo>
                        <a:pt x="178" y="274"/>
                      </a:lnTo>
                      <a:lnTo>
                        <a:pt x="165" y="284"/>
                      </a:lnTo>
                      <a:lnTo>
                        <a:pt x="154" y="282"/>
                      </a:lnTo>
                      <a:lnTo>
                        <a:pt x="141" y="274"/>
                      </a:lnTo>
                      <a:lnTo>
                        <a:pt x="133" y="267"/>
                      </a:lnTo>
                      <a:lnTo>
                        <a:pt x="128" y="259"/>
                      </a:lnTo>
                      <a:lnTo>
                        <a:pt x="128" y="254"/>
                      </a:lnTo>
                      <a:lnTo>
                        <a:pt x="101" y="286"/>
                      </a:lnTo>
                      <a:lnTo>
                        <a:pt x="77" y="303"/>
                      </a:lnTo>
                      <a:lnTo>
                        <a:pt x="73" y="310"/>
                      </a:lnTo>
                      <a:lnTo>
                        <a:pt x="73" y="318"/>
                      </a:lnTo>
                      <a:lnTo>
                        <a:pt x="64" y="323"/>
                      </a:lnTo>
                      <a:lnTo>
                        <a:pt x="64" y="329"/>
                      </a:lnTo>
                      <a:lnTo>
                        <a:pt x="58" y="336"/>
                      </a:lnTo>
                      <a:lnTo>
                        <a:pt x="53" y="340"/>
                      </a:lnTo>
                      <a:lnTo>
                        <a:pt x="45" y="346"/>
                      </a:lnTo>
                      <a:lnTo>
                        <a:pt x="43" y="352"/>
                      </a:lnTo>
                      <a:lnTo>
                        <a:pt x="28" y="359"/>
                      </a:lnTo>
                      <a:lnTo>
                        <a:pt x="21" y="365"/>
                      </a:lnTo>
                      <a:lnTo>
                        <a:pt x="13" y="367"/>
                      </a:lnTo>
                      <a:lnTo>
                        <a:pt x="0" y="374"/>
                      </a:lnTo>
                      <a:lnTo>
                        <a:pt x="26" y="370"/>
                      </a:lnTo>
                      <a:lnTo>
                        <a:pt x="41" y="370"/>
                      </a:lnTo>
                      <a:lnTo>
                        <a:pt x="98" y="361"/>
                      </a:lnTo>
                      <a:lnTo>
                        <a:pt x="133" y="357"/>
                      </a:lnTo>
                      <a:lnTo>
                        <a:pt x="160" y="350"/>
                      </a:lnTo>
                      <a:lnTo>
                        <a:pt x="169" y="350"/>
                      </a:lnTo>
                      <a:lnTo>
                        <a:pt x="184" y="350"/>
                      </a:lnTo>
                      <a:lnTo>
                        <a:pt x="210" y="348"/>
                      </a:lnTo>
                      <a:lnTo>
                        <a:pt x="278" y="336"/>
                      </a:lnTo>
                      <a:lnTo>
                        <a:pt x="466" y="303"/>
                      </a:lnTo>
                      <a:lnTo>
                        <a:pt x="560" y="284"/>
                      </a:lnTo>
                      <a:lnTo>
                        <a:pt x="643" y="265"/>
                      </a:lnTo>
                      <a:lnTo>
                        <a:pt x="641" y="261"/>
                      </a:lnTo>
                      <a:lnTo>
                        <a:pt x="645" y="265"/>
                      </a:lnTo>
                      <a:lnTo>
                        <a:pt x="648" y="263"/>
                      </a:lnTo>
                      <a:lnTo>
                        <a:pt x="647" y="258"/>
                      </a:lnTo>
                      <a:lnTo>
                        <a:pt x="647" y="250"/>
                      </a:lnTo>
                      <a:lnTo>
                        <a:pt x="652" y="256"/>
                      </a:lnTo>
                      <a:lnTo>
                        <a:pt x="656" y="263"/>
                      </a:lnTo>
                      <a:lnTo>
                        <a:pt x="658" y="261"/>
                      </a:lnTo>
                      <a:lnTo>
                        <a:pt x="647" y="241"/>
                      </a:lnTo>
                      <a:lnTo>
                        <a:pt x="641" y="227"/>
                      </a:lnTo>
                      <a:lnTo>
                        <a:pt x="620" y="227"/>
                      </a:lnTo>
                      <a:lnTo>
                        <a:pt x="615" y="226"/>
                      </a:lnTo>
                      <a:lnTo>
                        <a:pt x="613" y="235"/>
                      </a:lnTo>
                      <a:lnTo>
                        <a:pt x="615" y="239"/>
                      </a:lnTo>
                      <a:lnTo>
                        <a:pt x="609" y="235"/>
                      </a:lnTo>
                      <a:lnTo>
                        <a:pt x="603" y="235"/>
                      </a:lnTo>
                      <a:lnTo>
                        <a:pt x="596" y="241"/>
                      </a:lnTo>
                      <a:lnTo>
                        <a:pt x="598" y="235"/>
                      </a:lnTo>
                      <a:lnTo>
                        <a:pt x="592" y="227"/>
                      </a:lnTo>
                      <a:lnTo>
                        <a:pt x="584" y="224"/>
                      </a:lnTo>
                      <a:lnTo>
                        <a:pt x="584" y="224"/>
                      </a:lnTo>
                      <a:lnTo>
                        <a:pt x="579" y="216"/>
                      </a:lnTo>
                      <a:lnTo>
                        <a:pt x="577" y="211"/>
                      </a:lnTo>
                      <a:lnTo>
                        <a:pt x="569" y="212"/>
                      </a:lnTo>
                      <a:lnTo>
                        <a:pt x="562" y="211"/>
                      </a:lnTo>
                      <a:lnTo>
                        <a:pt x="556" y="211"/>
                      </a:lnTo>
                      <a:lnTo>
                        <a:pt x="543" y="207"/>
                      </a:lnTo>
                      <a:lnTo>
                        <a:pt x="522" y="207"/>
                      </a:lnTo>
                      <a:lnTo>
                        <a:pt x="524" y="203"/>
                      </a:lnTo>
                      <a:lnTo>
                        <a:pt x="530" y="205"/>
                      </a:lnTo>
                      <a:lnTo>
                        <a:pt x="545" y="201"/>
                      </a:lnTo>
                      <a:lnTo>
                        <a:pt x="553" y="207"/>
                      </a:lnTo>
                      <a:lnTo>
                        <a:pt x="556" y="207"/>
                      </a:lnTo>
                      <a:lnTo>
                        <a:pt x="556" y="199"/>
                      </a:lnTo>
                      <a:lnTo>
                        <a:pt x="562" y="207"/>
                      </a:lnTo>
                      <a:lnTo>
                        <a:pt x="569" y="211"/>
                      </a:lnTo>
                      <a:lnTo>
                        <a:pt x="575" y="205"/>
                      </a:lnTo>
                      <a:lnTo>
                        <a:pt x="581" y="212"/>
                      </a:lnTo>
                      <a:lnTo>
                        <a:pt x="588" y="218"/>
                      </a:lnTo>
                      <a:lnTo>
                        <a:pt x="596" y="220"/>
                      </a:lnTo>
                      <a:lnTo>
                        <a:pt x="601" y="227"/>
                      </a:lnTo>
                      <a:lnTo>
                        <a:pt x="605" y="224"/>
                      </a:lnTo>
                      <a:lnTo>
                        <a:pt x="609" y="222"/>
                      </a:lnTo>
                      <a:lnTo>
                        <a:pt x="611" y="216"/>
                      </a:lnTo>
                      <a:lnTo>
                        <a:pt x="609" y="209"/>
                      </a:lnTo>
                      <a:lnTo>
                        <a:pt x="601" y="207"/>
                      </a:lnTo>
                      <a:lnTo>
                        <a:pt x="600" y="199"/>
                      </a:lnTo>
                      <a:lnTo>
                        <a:pt x="592" y="201"/>
                      </a:lnTo>
                      <a:lnTo>
                        <a:pt x="579" y="196"/>
                      </a:lnTo>
                      <a:lnTo>
                        <a:pt x="573" y="190"/>
                      </a:lnTo>
                      <a:lnTo>
                        <a:pt x="558" y="179"/>
                      </a:lnTo>
                      <a:lnTo>
                        <a:pt x="566" y="179"/>
                      </a:lnTo>
                      <a:lnTo>
                        <a:pt x="579" y="192"/>
                      </a:lnTo>
                      <a:lnTo>
                        <a:pt x="592" y="197"/>
                      </a:lnTo>
                      <a:lnTo>
                        <a:pt x="596" y="190"/>
                      </a:lnTo>
                      <a:lnTo>
                        <a:pt x="590" y="184"/>
                      </a:lnTo>
                      <a:lnTo>
                        <a:pt x="592" y="182"/>
                      </a:lnTo>
                      <a:lnTo>
                        <a:pt x="600" y="182"/>
                      </a:lnTo>
                      <a:lnTo>
                        <a:pt x="605" y="188"/>
                      </a:lnTo>
                      <a:lnTo>
                        <a:pt x="607" y="182"/>
                      </a:lnTo>
                      <a:lnTo>
                        <a:pt x="603" y="169"/>
                      </a:lnTo>
                      <a:lnTo>
                        <a:pt x="598" y="169"/>
                      </a:lnTo>
                      <a:lnTo>
                        <a:pt x="590" y="167"/>
                      </a:lnTo>
                      <a:lnTo>
                        <a:pt x="594" y="165"/>
                      </a:lnTo>
                      <a:lnTo>
                        <a:pt x="586" y="160"/>
                      </a:lnTo>
                      <a:lnTo>
                        <a:pt x="579" y="160"/>
                      </a:lnTo>
                      <a:lnTo>
                        <a:pt x="573" y="154"/>
                      </a:lnTo>
                      <a:lnTo>
                        <a:pt x="571" y="150"/>
                      </a:lnTo>
                      <a:lnTo>
                        <a:pt x="556" y="145"/>
                      </a:lnTo>
                      <a:lnTo>
                        <a:pt x="551" y="137"/>
                      </a:lnTo>
                      <a:lnTo>
                        <a:pt x="545" y="133"/>
                      </a:lnTo>
                      <a:lnTo>
                        <a:pt x="539" y="130"/>
                      </a:lnTo>
                      <a:lnTo>
                        <a:pt x="536" y="124"/>
                      </a:lnTo>
                      <a:lnTo>
                        <a:pt x="522" y="115"/>
                      </a:lnTo>
                      <a:lnTo>
                        <a:pt x="517" y="115"/>
                      </a:lnTo>
                      <a:lnTo>
                        <a:pt x="522" y="113"/>
                      </a:lnTo>
                      <a:lnTo>
                        <a:pt x="530" y="117"/>
                      </a:lnTo>
                      <a:lnTo>
                        <a:pt x="537" y="122"/>
                      </a:lnTo>
                      <a:lnTo>
                        <a:pt x="545" y="130"/>
                      </a:lnTo>
                      <a:lnTo>
                        <a:pt x="551" y="132"/>
                      </a:lnTo>
                      <a:lnTo>
                        <a:pt x="556" y="139"/>
                      </a:lnTo>
                      <a:lnTo>
                        <a:pt x="562" y="141"/>
                      </a:lnTo>
                      <a:lnTo>
                        <a:pt x="575" y="150"/>
                      </a:lnTo>
                      <a:lnTo>
                        <a:pt x="583" y="152"/>
                      </a:lnTo>
                      <a:lnTo>
                        <a:pt x="583" y="154"/>
                      </a:lnTo>
                      <a:lnTo>
                        <a:pt x="590" y="156"/>
                      </a:lnTo>
                      <a:lnTo>
                        <a:pt x="594" y="147"/>
                      </a:lnTo>
                      <a:lnTo>
                        <a:pt x="594" y="139"/>
                      </a:lnTo>
                      <a:lnTo>
                        <a:pt x="588" y="132"/>
                      </a:lnTo>
                      <a:lnTo>
                        <a:pt x="596" y="133"/>
                      </a:lnTo>
                      <a:lnTo>
                        <a:pt x="596" y="126"/>
                      </a:lnTo>
                      <a:lnTo>
                        <a:pt x="581" y="120"/>
                      </a:lnTo>
                      <a:lnTo>
                        <a:pt x="575" y="120"/>
                      </a:lnTo>
                      <a:lnTo>
                        <a:pt x="575" y="118"/>
                      </a:lnTo>
                      <a:lnTo>
                        <a:pt x="568" y="118"/>
                      </a:lnTo>
                      <a:lnTo>
                        <a:pt x="568" y="115"/>
                      </a:lnTo>
                      <a:lnTo>
                        <a:pt x="562" y="109"/>
                      </a:lnTo>
                      <a:lnTo>
                        <a:pt x="560" y="105"/>
                      </a:lnTo>
                      <a:lnTo>
                        <a:pt x="547" y="109"/>
                      </a:lnTo>
                      <a:lnTo>
                        <a:pt x="545" y="107"/>
                      </a:lnTo>
                      <a:lnTo>
                        <a:pt x="537" y="107"/>
                      </a:lnTo>
                      <a:lnTo>
                        <a:pt x="534" y="107"/>
                      </a:lnTo>
                      <a:lnTo>
                        <a:pt x="522" y="96"/>
                      </a:lnTo>
                      <a:lnTo>
                        <a:pt x="522" y="90"/>
                      </a:lnTo>
                      <a:lnTo>
                        <a:pt x="515" y="90"/>
                      </a:lnTo>
                      <a:lnTo>
                        <a:pt x="507" y="96"/>
                      </a:lnTo>
                      <a:lnTo>
                        <a:pt x="502" y="98"/>
                      </a:lnTo>
                      <a:lnTo>
                        <a:pt x="496" y="98"/>
                      </a:lnTo>
                      <a:lnTo>
                        <a:pt x="492" y="90"/>
                      </a:lnTo>
                      <a:lnTo>
                        <a:pt x="496" y="90"/>
                      </a:lnTo>
                      <a:lnTo>
                        <a:pt x="494" y="83"/>
                      </a:lnTo>
                      <a:lnTo>
                        <a:pt x="498" y="62"/>
                      </a:lnTo>
                      <a:lnTo>
                        <a:pt x="502" y="66"/>
                      </a:lnTo>
                      <a:lnTo>
                        <a:pt x="504" y="66"/>
                      </a:lnTo>
                      <a:lnTo>
                        <a:pt x="506" y="62"/>
                      </a:lnTo>
                      <a:lnTo>
                        <a:pt x="504" y="58"/>
                      </a:lnTo>
                      <a:lnTo>
                        <a:pt x="511" y="53"/>
                      </a:lnTo>
                      <a:lnTo>
                        <a:pt x="509" y="45"/>
                      </a:lnTo>
                      <a:lnTo>
                        <a:pt x="507" y="41"/>
                      </a:lnTo>
                      <a:lnTo>
                        <a:pt x="506" y="34"/>
                      </a:lnTo>
                      <a:lnTo>
                        <a:pt x="500" y="30"/>
                      </a:lnTo>
                      <a:lnTo>
                        <a:pt x="492" y="28"/>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46" name="Freeform 132">
                  <a:extLst>
                    <a:ext uri="{FF2B5EF4-FFF2-40B4-BE49-F238E27FC236}">
                      <a16:creationId xmlns:a16="http://schemas.microsoft.com/office/drawing/2014/main" id="{C63B6145-5FC5-7449-9B49-8018CF26E5E0}"/>
                    </a:ext>
                  </a:extLst>
                </p:cNvPr>
                <p:cNvSpPr/>
                <p:nvPr/>
              </p:nvSpPr>
              <p:spPr bwMode="auto">
                <a:xfrm>
                  <a:off x="4830151" y="2444299"/>
                  <a:ext cx="33624" cy="89820"/>
                </a:xfrm>
                <a:custGeom>
                  <a:avLst/>
                  <a:gdLst>
                    <a:gd name="T0" fmla="*/ 15 w 35"/>
                    <a:gd name="T1" fmla="*/ 13 h 103"/>
                    <a:gd name="T2" fmla="*/ 9 w 35"/>
                    <a:gd name="T3" fmla="*/ 19 h 103"/>
                    <a:gd name="T4" fmla="*/ 15 w 35"/>
                    <a:gd name="T5" fmla="*/ 24 h 103"/>
                    <a:gd name="T6" fmla="*/ 13 w 35"/>
                    <a:gd name="T7" fmla="*/ 32 h 103"/>
                    <a:gd name="T8" fmla="*/ 7 w 35"/>
                    <a:gd name="T9" fmla="*/ 32 h 103"/>
                    <a:gd name="T10" fmla="*/ 5 w 35"/>
                    <a:gd name="T11" fmla="*/ 45 h 103"/>
                    <a:gd name="T12" fmla="*/ 2 w 35"/>
                    <a:gd name="T13" fmla="*/ 56 h 103"/>
                    <a:gd name="T14" fmla="*/ 0 w 35"/>
                    <a:gd name="T15" fmla="*/ 71 h 103"/>
                    <a:gd name="T16" fmla="*/ 2 w 35"/>
                    <a:gd name="T17" fmla="*/ 79 h 103"/>
                    <a:gd name="T18" fmla="*/ 0 w 35"/>
                    <a:gd name="T19" fmla="*/ 81 h 103"/>
                    <a:gd name="T20" fmla="*/ 0 w 35"/>
                    <a:gd name="T21" fmla="*/ 94 h 103"/>
                    <a:gd name="T22" fmla="*/ 7 w 35"/>
                    <a:gd name="T23" fmla="*/ 103 h 103"/>
                    <a:gd name="T24" fmla="*/ 13 w 35"/>
                    <a:gd name="T25" fmla="*/ 90 h 103"/>
                    <a:gd name="T26" fmla="*/ 13 w 35"/>
                    <a:gd name="T27" fmla="*/ 79 h 103"/>
                    <a:gd name="T28" fmla="*/ 13 w 35"/>
                    <a:gd name="T29" fmla="*/ 71 h 103"/>
                    <a:gd name="T30" fmla="*/ 17 w 35"/>
                    <a:gd name="T31" fmla="*/ 64 h 103"/>
                    <a:gd name="T32" fmla="*/ 19 w 35"/>
                    <a:gd name="T33" fmla="*/ 58 h 103"/>
                    <a:gd name="T34" fmla="*/ 24 w 35"/>
                    <a:gd name="T35" fmla="*/ 62 h 103"/>
                    <a:gd name="T36" fmla="*/ 26 w 35"/>
                    <a:gd name="T37" fmla="*/ 62 h 103"/>
                    <a:gd name="T38" fmla="*/ 28 w 35"/>
                    <a:gd name="T39" fmla="*/ 54 h 103"/>
                    <a:gd name="T40" fmla="*/ 26 w 35"/>
                    <a:gd name="T41" fmla="*/ 41 h 103"/>
                    <a:gd name="T42" fmla="*/ 30 w 35"/>
                    <a:gd name="T43" fmla="*/ 28 h 103"/>
                    <a:gd name="T44" fmla="*/ 34 w 35"/>
                    <a:gd name="T45" fmla="*/ 17 h 103"/>
                    <a:gd name="T46" fmla="*/ 34 w 35"/>
                    <a:gd name="T47" fmla="*/ 11 h 103"/>
                    <a:gd name="T48" fmla="*/ 35 w 35"/>
                    <a:gd name="T49" fmla="*/ 0 h 103"/>
                    <a:gd name="T50" fmla="*/ 20 w 35"/>
                    <a:gd name="T51" fmla="*/ 6 h 103"/>
                    <a:gd name="T52" fmla="*/ 15 w 35"/>
                    <a:gd name="T53" fmla="*/ 1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 h="103">
                      <a:moveTo>
                        <a:pt x="15" y="13"/>
                      </a:moveTo>
                      <a:lnTo>
                        <a:pt x="9" y="19"/>
                      </a:lnTo>
                      <a:lnTo>
                        <a:pt x="15" y="24"/>
                      </a:lnTo>
                      <a:lnTo>
                        <a:pt x="13" y="32"/>
                      </a:lnTo>
                      <a:lnTo>
                        <a:pt x="7" y="32"/>
                      </a:lnTo>
                      <a:lnTo>
                        <a:pt x="5" y="45"/>
                      </a:lnTo>
                      <a:lnTo>
                        <a:pt x="2" y="56"/>
                      </a:lnTo>
                      <a:lnTo>
                        <a:pt x="0" y="71"/>
                      </a:lnTo>
                      <a:lnTo>
                        <a:pt x="2" y="79"/>
                      </a:lnTo>
                      <a:lnTo>
                        <a:pt x="0" y="81"/>
                      </a:lnTo>
                      <a:lnTo>
                        <a:pt x="0" y="94"/>
                      </a:lnTo>
                      <a:lnTo>
                        <a:pt x="7" y="103"/>
                      </a:lnTo>
                      <a:lnTo>
                        <a:pt x="13" y="90"/>
                      </a:lnTo>
                      <a:lnTo>
                        <a:pt x="13" y="79"/>
                      </a:lnTo>
                      <a:lnTo>
                        <a:pt x="13" y="71"/>
                      </a:lnTo>
                      <a:lnTo>
                        <a:pt x="17" y="64"/>
                      </a:lnTo>
                      <a:lnTo>
                        <a:pt x="19" y="58"/>
                      </a:lnTo>
                      <a:lnTo>
                        <a:pt x="24" y="62"/>
                      </a:lnTo>
                      <a:lnTo>
                        <a:pt x="26" y="62"/>
                      </a:lnTo>
                      <a:lnTo>
                        <a:pt x="28" y="54"/>
                      </a:lnTo>
                      <a:lnTo>
                        <a:pt x="26" y="41"/>
                      </a:lnTo>
                      <a:lnTo>
                        <a:pt x="30" y="28"/>
                      </a:lnTo>
                      <a:lnTo>
                        <a:pt x="34" y="17"/>
                      </a:lnTo>
                      <a:lnTo>
                        <a:pt x="34" y="11"/>
                      </a:lnTo>
                      <a:lnTo>
                        <a:pt x="35" y="0"/>
                      </a:lnTo>
                      <a:lnTo>
                        <a:pt x="20" y="6"/>
                      </a:lnTo>
                      <a:lnTo>
                        <a:pt x="15" y="13"/>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grpSp>
          <p:sp>
            <p:nvSpPr>
              <p:cNvPr id="464" name="Freeform 133">
                <a:extLst>
                  <a:ext uri="{FF2B5EF4-FFF2-40B4-BE49-F238E27FC236}">
                    <a16:creationId xmlns:a16="http://schemas.microsoft.com/office/drawing/2014/main" id="{BD5F3011-181E-0D44-A623-499EC11E62B3}"/>
                  </a:ext>
                </a:extLst>
              </p:cNvPr>
              <p:cNvSpPr/>
              <p:nvPr/>
            </p:nvSpPr>
            <p:spPr bwMode="auto">
              <a:xfrm>
                <a:off x="7279832" y="1799093"/>
                <a:ext cx="205747" cy="351274"/>
              </a:xfrm>
              <a:custGeom>
                <a:avLst/>
                <a:gdLst>
                  <a:gd name="T0" fmla="*/ 2 w 143"/>
                  <a:gd name="T1" fmla="*/ 44 h 269"/>
                  <a:gd name="T2" fmla="*/ 2 w 143"/>
                  <a:gd name="T3" fmla="*/ 51 h 269"/>
                  <a:gd name="T4" fmla="*/ 7 w 143"/>
                  <a:gd name="T5" fmla="*/ 59 h 269"/>
                  <a:gd name="T6" fmla="*/ 7 w 143"/>
                  <a:gd name="T7" fmla="*/ 76 h 269"/>
                  <a:gd name="T8" fmla="*/ 9 w 143"/>
                  <a:gd name="T9" fmla="*/ 83 h 269"/>
                  <a:gd name="T10" fmla="*/ 17 w 143"/>
                  <a:gd name="T11" fmla="*/ 89 h 269"/>
                  <a:gd name="T12" fmla="*/ 18 w 143"/>
                  <a:gd name="T13" fmla="*/ 96 h 269"/>
                  <a:gd name="T14" fmla="*/ 18 w 143"/>
                  <a:gd name="T15" fmla="*/ 102 h 269"/>
                  <a:gd name="T16" fmla="*/ 20 w 143"/>
                  <a:gd name="T17" fmla="*/ 109 h 269"/>
                  <a:gd name="T18" fmla="*/ 20 w 143"/>
                  <a:gd name="T19" fmla="*/ 117 h 269"/>
                  <a:gd name="T20" fmla="*/ 18 w 143"/>
                  <a:gd name="T21" fmla="*/ 121 h 269"/>
                  <a:gd name="T22" fmla="*/ 18 w 143"/>
                  <a:gd name="T23" fmla="*/ 134 h 269"/>
                  <a:gd name="T24" fmla="*/ 22 w 143"/>
                  <a:gd name="T25" fmla="*/ 147 h 269"/>
                  <a:gd name="T26" fmla="*/ 28 w 143"/>
                  <a:gd name="T27" fmla="*/ 155 h 269"/>
                  <a:gd name="T28" fmla="*/ 32 w 143"/>
                  <a:gd name="T29" fmla="*/ 168 h 269"/>
                  <a:gd name="T30" fmla="*/ 30 w 143"/>
                  <a:gd name="T31" fmla="*/ 181 h 269"/>
                  <a:gd name="T32" fmla="*/ 33 w 143"/>
                  <a:gd name="T33" fmla="*/ 188 h 269"/>
                  <a:gd name="T34" fmla="*/ 35 w 143"/>
                  <a:gd name="T35" fmla="*/ 179 h 269"/>
                  <a:gd name="T36" fmla="*/ 47 w 143"/>
                  <a:gd name="T37" fmla="*/ 188 h 269"/>
                  <a:gd name="T38" fmla="*/ 62 w 143"/>
                  <a:gd name="T39" fmla="*/ 258 h 269"/>
                  <a:gd name="T40" fmla="*/ 62 w 143"/>
                  <a:gd name="T41" fmla="*/ 264 h 269"/>
                  <a:gd name="T42" fmla="*/ 65 w 143"/>
                  <a:gd name="T43" fmla="*/ 269 h 269"/>
                  <a:gd name="T44" fmla="*/ 126 w 143"/>
                  <a:gd name="T45" fmla="*/ 258 h 269"/>
                  <a:gd name="T46" fmla="*/ 120 w 143"/>
                  <a:gd name="T47" fmla="*/ 250 h 269"/>
                  <a:gd name="T48" fmla="*/ 116 w 143"/>
                  <a:gd name="T49" fmla="*/ 243 h 269"/>
                  <a:gd name="T50" fmla="*/ 116 w 143"/>
                  <a:gd name="T51" fmla="*/ 235 h 269"/>
                  <a:gd name="T52" fmla="*/ 120 w 143"/>
                  <a:gd name="T53" fmla="*/ 228 h 269"/>
                  <a:gd name="T54" fmla="*/ 114 w 143"/>
                  <a:gd name="T55" fmla="*/ 207 h 269"/>
                  <a:gd name="T56" fmla="*/ 114 w 143"/>
                  <a:gd name="T57" fmla="*/ 194 h 269"/>
                  <a:gd name="T58" fmla="*/ 109 w 143"/>
                  <a:gd name="T59" fmla="*/ 170 h 269"/>
                  <a:gd name="T60" fmla="*/ 112 w 143"/>
                  <a:gd name="T61" fmla="*/ 164 h 269"/>
                  <a:gd name="T62" fmla="*/ 111 w 143"/>
                  <a:gd name="T63" fmla="*/ 153 h 269"/>
                  <a:gd name="T64" fmla="*/ 114 w 143"/>
                  <a:gd name="T65" fmla="*/ 145 h 269"/>
                  <a:gd name="T66" fmla="*/ 116 w 143"/>
                  <a:gd name="T67" fmla="*/ 139 h 269"/>
                  <a:gd name="T68" fmla="*/ 116 w 143"/>
                  <a:gd name="T69" fmla="*/ 132 h 269"/>
                  <a:gd name="T70" fmla="*/ 120 w 143"/>
                  <a:gd name="T71" fmla="*/ 124 h 269"/>
                  <a:gd name="T72" fmla="*/ 118 w 143"/>
                  <a:gd name="T73" fmla="*/ 117 h 269"/>
                  <a:gd name="T74" fmla="*/ 120 w 143"/>
                  <a:gd name="T75" fmla="*/ 106 h 269"/>
                  <a:gd name="T76" fmla="*/ 116 w 143"/>
                  <a:gd name="T77" fmla="*/ 91 h 269"/>
                  <a:gd name="T78" fmla="*/ 116 w 143"/>
                  <a:gd name="T79" fmla="*/ 85 h 269"/>
                  <a:gd name="T80" fmla="*/ 122 w 143"/>
                  <a:gd name="T81" fmla="*/ 77 h 269"/>
                  <a:gd name="T82" fmla="*/ 126 w 143"/>
                  <a:gd name="T83" fmla="*/ 77 h 269"/>
                  <a:gd name="T84" fmla="*/ 137 w 143"/>
                  <a:gd name="T85" fmla="*/ 64 h 269"/>
                  <a:gd name="T86" fmla="*/ 143 w 143"/>
                  <a:gd name="T87" fmla="*/ 53 h 269"/>
                  <a:gd name="T88" fmla="*/ 143 w 143"/>
                  <a:gd name="T89" fmla="*/ 47 h 269"/>
                  <a:gd name="T90" fmla="*/ 141 w 143"/>
                  <a:gd name="T91" fmla="*/ 40 h 269"/>
                  <a:gd name="T92" fmla="*/ 135 w 143"/>
                  <a:gd name="T93" fmla="*/ 34 h 269"/>
                  <a:gd name="T94" fmla="*/ 133 w 143"/>
                  <a:gd name="T95" fmla="*/ 27 h 269"/>
                  <a:gd name="T96" fmla="*/ 137 w 143"/>
                  <a:gd name="T97" fmla="*/ 14 h 269"/>
                  <a:gd name="T98" fmla="*/ 133 w 143"/>
                  <a:gd name="T99" fmla="*/ 2 h 269"/>
                  <a:gd name="T100" fmla="*/ 135 w 143"/>
                  <a:gd name="T101" fmla="*/ 0 h 269"/>
                  <a:gd name="T102" fmla="*/ 26 w 143"/>
                  <a:gd name="T103" fmla="*/ 29 h 269"/>
                  <a:gd name="T104" fmla="*/ 0 w 143"/>
                  <a:gd name="T105" fmla="*/ 36 h 269"/>
                  <a:gd name="T106" fmla="*/ 0 w 143"/>
                  <a:gd name="T107" fmla="*/ 40 h 269"/>
                  <a:gd name="T108" fmla="*/ 2 w 143"/>
                  <a:gd name="T109" fmla="*/ 44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3" h="269">
                    <a:moveTo>
                      <a:pt x="2" y="44"/>
                    </a:moveTo>
                    <a:lnTo>
                      <a:pt x="2" y="51"/>
                    </a:lnTo>
                    <a:lnTo>
                      <a:pt x="7" y="59"/>
                    </a:lnTo>
                    <a:lnTo>
                      <a:pt x="7" y="76"/>
                    </a:lnTo>
                    <a:lnTo>
                      <a:pt x="9" y="83"/>
                    </a:lnTo>
                    <a:lnTo>
                      <a:pt x="17" y="89"/>
                    </a:lnTo>
                    <a:lnTo>
                      <a:pt x="18" y="96"/>
                    </a:lnTo>
                    <a:lnTo>
                      <a:pt x="18" y="102"/>
                    </a:lnTo>
                    <a:lnTo>
                      <a:pt x="20" y="109"/>
                    </a:lnTo>
                    <a:lnTo>
                      <a:pt x="20" y="117"/>
                    </a:lnTo>
                    <a:lnTo>
                      <a:pt x="18" y="121"/>
                    </a:lnTo>
                    <a:lnTo>
                      <a:pt x="18" y="134"/>
                    </a:lnTo>
                    <a:lnTo>
                      <a:pt x="22" y="147"/>
                    </a:lnTo>
                    <a:lnTo>
                      <a:pt x="28" y="155"/>
                    </a:lnTo>
                    <a:lnTo>
                      <a:pt x="32" y="168"/>
                    </a:lnTo>
                    <a:lnTo>
                      <a:pt x="30" y="181"/>
                    </a:lnTo>
                    <a:lnTo>
                      <a:pt x="33" y="188"/>
                    </a:lnTo>
                    <a:lnTo>
                      <a:pt x="35" y="179"/>
                    </a:lnTo>
                    <a:lnTo>
                      <a:pt x="47" y="188"/>
                    </a:lnTo>
                    <a:lnTo>
                      <a:pt x="62" y="258"/>
                    </a:lnTo>
                    <a:lnTo>
                      <a:pt x="62" y="264"/>
                    </a:lnTo>
                    <a:lnTo>
                      <a:pt x="65" y="269"/>
                    </a:lnTo>
                    <a:lnTo>
                      <a:pt x="126" y="258"/>
                    </a:lnTo>
                    <a:lnTo>
                      <a:pt x="120" y="250"/>
                    </a:lnTo>
                    <a:lnTo>
                      <a:pt x="116" y="243"/>
                    </a:lnTo>
                    <a:lnTo>
                      <a:pt x="116" y="235"/>
                    </a:lnTo>
                    <a:lnTo>
                      <a:pt x="120" y="228"/>
                    </a:lnTo>
                    <a:lnTo>
                      <a:pt x="114" y="207"/>
                    </a:lnTo>
                    <a:lnTo>
                      <a:pt x="114" y="194"/>
                    </a:lnTo>
                    <a:lnTo>
                      <a:pt x="109" y="170"/>
                    </a:lnTo>
                    <a:lnTo>
                      <a:pt x="112" y="164"/>
                    </a:lnTo>
                    <a:lnTo>
                      <a:pt x="111" y="153"/>
                    </a:lnTo>
                    <a:lnTo>
                      <a:pt x="114" y="145"/>
                    </a:lnTo>
                    <a:lnTo>
                      <a:pt x="116" y="139"/>
                    </a:lnTo>
                    <a:lnTo>
                      <a:pt x="116" y="132"/>
                    </a:lnTo>
                    <a:lnTo>
                      <a:pt x="120" y="124"/>
                    </a:lnTo>
                    <a:lnTo>
                      <a:pt x="118" y="117"/>
                    </a:lnTo>
                    <a:lnTo>
                      <a:pt x="120" y="106"/>
                    </a:lnTo>
                    <a:lnTo>
                      <a:pt x="116" y="91"/>
                    </a:lnTo>
                    <a:lnTo>
                      <a:pt x="116" y="85"/>
                    </a:lnTo>
                    <a:lnTo>
                      <a:pt x="122" y="77"/>
                    </a:lnTo>
                    <a:lnTo>
                      <a:pt x="126" y="77"/>
                    </a:lnTo>
                    <a:lnTo>
                      <a:pt x="137" y="64"/>
                    </a:lnTo>
                    <a:lnTo>
                      <a:pt x="143" y="53"/>
                    </a:lnTo>
                    <a:lnTo>
                      <a:pt x="143" y="47"/>
                    </a:lnTo>
                    <a:lnTo>
                      <a:pt x="141" y="40"/>
                    </a:lnTo>
                    <a:lnTo>
                      <a:pt x="135" y="34"/>
                    </a:lnTo>
                    <a:lnTo>
                      <a:pt x="133" y="27"/>
                    </a:lnTo>
                    <a:lnTo>
                      <a:pt x="137" y="14"/>
                    </a:lnTo>
                    <a:lnTo>
                      <a:pt x="133" y="2"/>
                    </a:lnTo>
                    <a:lnTo>
                      <a:pt x="135" y="0"/>
                    </a:lnTo>
                    <a:lnTo>
                      <a:pt x="26" y="29"/>
                    </a:lnTo>
                    <a:lnTo>
                      <a:pt x="0" y="36"/>
                    </a:lnTo>
                    <a:lnTo>
                      <a:pt x="0" y="40"/>
                    </a:lnTo>
                    <a:lnTo>
                      <a:pt x="2" y="44"/>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grpSp>
            <p:nvGrpSpPr>
              <p:cNvPr id="465" name="Group 464">
                <a:extLst>
                  <a:ext uri="{FF2B5EF4-FFF2-40B4-BE49-F238E27FC236}">
                    <a16:creationId xmlns:a16="http://schemas.microsoft.com/office/drawing/2014/main" id="{7E6A4FDA-7895-2D43-8D54-061880D02E4F}"/>
                  </a:ext>
                </a:extLst>
              </p:cNvPr>
              <p:cNvGrpSpPr/>
              <p:nvPr/>
            </p:nvGrpSpPr>
            <p:grpSpPr>
              <a:xfrm>
                <a:off x="6305775" y="3054014"/>
                <a:ext cx="1079090" cy="446601"/>
                <a:chOff x="4196096" y="2578593"/>
                <a:chExt cx="720518" cy="298238"/>
              </a:xfrm>
              <a:solidFill>
                <a:schemeClr val="bg1">
                  <a:lumMod val="75000"/>
                </a:schemeClr>
              </a:solidFill>
            </p:grpSpPr>
            <p:sp>
              <p:nvSpPr>
                <p:cNvPr id="525" name="Freeform 5">
                  <a:extLst>
                    <a:ext uri="{FF2B5EF4-FFF2-40B4-BE49-F238E27FC236}">
                      <a16:creationId xmlns:a16="http://schemas.microsoft.com/office/drawing/2014/main" id="{2AA0CDD3-8191-8141-A777-EDAFFAE9B5A8}"/>
                    </a:ext>
                  </a:extLst>
                </p:cNvPr>
                <p:cNvSpPr/>
                <p:nvPr/>
              </p:nvSpPr>
              <p:spPr bwMode="auto">
                <a:xfrm>
                  <a:off x="4793645" y="2624811"/>
                  <a:ext cx="3843" cy="4360"/>
                </a:xfrm>
                <a:custGeom>
                  <a:avLst/>
                  <a:gdLst>
                    <a:gd name="T0" fmla="*/ 0 w 4"/>
                    <a:gd name="T1" fmla="*/ 0 h 5"/>
                    <a:gd name="T2" fmla="*/ 4 w 4"/>
                    <a:gd name="T3" fmla="*/ 5 h 5"/>
                    <a:gd name="T4" fmla="*/ 4 w 4"/>
                    <a:gd name="T5" fmla="*/ 3 h 5"/>
                    <a:gd name="T6" fmla="*/ 0 w 4"/>
                    <a:gd name="T7" fmla="*/ 0 h 5"/>
                  </a:gdLst>
                  <a:ahLst/>
                  <a:cxnLst>
                    <a:cxn ang="0">
                      <a:pos x="T0" y="T1"/>
                    </a:cxn>
                    <a:cxn ang="0">
                      <a:pos x="T2" y="T3"/>
                    </a:cxn>
                    <a:cxn ang="0">
                      <a:pos x="T4" y="T5"/>
                    </a:cxn>
                    <a:cxn ang="0">
                      <a:pos x="T6" y="T7"/>
                    </a:cxn>
                  </a:cxnLst>
                  <a:rect l="0" t="0" r="r" b="b"/>
                  <a:pathLst>
                    <a:path w="4" h="5">
                      <a:moveTo>
                        <a:pt x="0" y="0"/>
                      </a:moveTo>
                      <a:lnTo>
                        <a:pt x="4" y="5"/>
                      </a:lnTo>
                      <a:lnTo>
                        <a:pt x="4" y="3"/>
                      </a:lnTo>
                      <a:lnTo>
                        <a:pt x="0" y="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26" name="Freeform 55">
                  <a:extLst>
                    <a:ext uri="{FF2B5EF4-FFF2-40B4-BE49-F238E27FC236}">
                      <a16:creationId xmlns:a16="http://schemas.microsoft.com/office/drawing/2014/main" id="{BC3F8934-B529-6642-9B6B-87F2575CDFFA}"/>
                    </a:ext>
                  </a:extLst>
                </p:cNvPr>
                <p:cNvSpPr/>
                <p:nvPr/>
              </p:nvSpPr>
              <p:spPr bwMode="auto">
                <a:xfrm>
                  <a:off x="4762903" y="2800091"/>
                  <a:ext cx="18253" cy="17441"/>
                </a:xfrm>
                <a:custGeom>
                  <a:avLst/>
                  <a:gdLst>
                    <a:gd name="T0" fmla="*/ 17 w 19"/>
                    <a:gd name="T1" fmla="*/ 0 h 20"/>
                    <a:gd name="T2" fmla="*/ 11 w 19"/>
                    <a:gd name="T3" fmla="*/ 5 h 20"/>
                    <a:gd name="T4" fmla="*/ 4 w 19"/>
                    <a:gd name="T5" fmla="*/ 13 h 20"/>
                    <a:gd name="T6" fmla="*/ 0 w 19"/>
                    <a:gd name="T7" fmla="*/ 20 h 20"/>
                    <a:gd name="T8" fmla="*/ 6 w 19"/>
                    <a:gd name="T9" fmla="*/ 13 h 20"/>
                    <a:gd name="T10" fmla="*/ 19 w 19"/>
                    <a:gd name="T11" fmla="*/ 0 h 20"/>
                    <a:gd name="T12" fmla="*/ 17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17" y="0"/>
                      </a:moveTo>
                      <a:lnTo>
                        <a:pt x="11" y="5"/>
                      </a:lnTo>
                      <a:lnTo>
                        <a:pt x="4" y="13"/>
                      </a:lnTo>
                      <a:lnTo>
                        <a:pt x="0" y="20"/>
                      </a:lnTo>
                      <a:lnTo>
                        <a:pt x="6" y="13"/>
                      </a:lnTo>
                      <a:lnTo>
                        <a:pt x="19" y="0"/>
                      </a:lnTo>
                      <a:lnTo>
                        <a:pt x="17" y="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27" name="Freeform 56">
                  <a:extLst>
                    <a:ext uri="{FF2B5EF4-FFF2-40B4-BE49-F238E27FC236}">
                      <a16:creationId xmlns:a16="http://schemas.microsoft.com/office/drawing/2014/main" id="{69F5EC42-33D0-2944-84C1-510569F9D39F}"/>
                    </a:ext>
                  </a:extLst>
                </p:cNvPr>
                <p:cNvSpPr/>
                <p:nvPr/>
              </p:nvSpPr>
              <p:spPr bwMode="auto">
                <a:xfrm>
                  <a:off x="4762903" y="2800091"/>
                  <a:ext cx="18253" cy="17441"/>
                </a:xfrm>
                <a:custGeom>
                  <a:avLst/>
                  <a:gdLst>
                    <a:gd name="T0" fmla="*/ 17 w 19"/>
                    <a:gd name="T1" fmla="*/ 0 h 20"/>
                    <a:gd name="T2" fmla="*/ 11 w 19"/>
                    <a:gd name="T3" fmla="*/ 5 h 20"/>
                    <a:gd name="T4" fmla="*/ 4 w 19"/>
                    <a:gd name="T5" fmla="*/ 13 h 20"/>
                    <a:gd name="T6" fmla="*/ 0 w 19"/>
                    <a:gd name="T7" fmla="*/ 20 h 20"/>
                    <a:gd name="T8" fmla="*/ 6 w 19"/>
                    <a:gd name="T9" fmla="*/ 13 h 20"/>
                    <a:gd name="T10" fmla="*/ 19 w 19"/>
                    <a:gd name="T11" fmla="*/ 0 h 20"/>
                    <a:gd name="T12" fmla="*/ 17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17" y="0"/>
                      </a:moveTo>
                      <a:lnTo>
                        <a:pt x="11" y="5"/>
                      </a:lnTo>
                      <a:lnTo>
                        <a:pt x="4" y="13"/>
                      </a:lnTo>
                      <a:lnTo>
                        <a:pt x="0" y="20"/>
                      </a:lnTo>
                      <a:lnTo>
                        <a:pt x="6" y="13"/>
                      </a:lnTo>
                      <a:lnTo>
                        <a:pt x="19" y="0"/>
                      </a:lnTo>
                      <a:lnTo>
                        <a:pt x="17" y="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28" name="Freeform 57">
                  <a:extLst>
                    <a:ext uri="{FF2B5EF4-FFF2-40B4-BE49-F238E27FC236}">
                      <a16:creationId xmlns:a16="http://schemas.microsoft.com/office/drawing/2014/main" id="{8BC0EEAD-9D98-A949-8A05-736C2C41BD27}"/>
                    </a:ext>
                  </a:extLst>
                </p:cNvPr>
                <p:cNvSpPr/>
                <p:nvPr/>
              </p:nvSpPr>
              <p:spPr bwMode="auto">
                <a:xfrm>
                  <a:off x="4804212" y="2773930"/>
                  <a:ext cx="27860" cy="7848"/>
                </a:xfrm>
                <a:custGeom>
                  <a:avLst/>
                  <a:gdLst>
                    <a:gd name="T0" fmla="*/ 29 w 29"/>
                    <a:gd name="T1" fmla="*/ 0 h 9"/>
                    <a:gd name="T2" fmla="*/ 27 w 29"/>
                    <a:gd name="T3" fmla="*/ 0 h 9"/>
                    <a:gd name="T4" fmla="*/ 19 w 29"/>
                    <a:gd name="T5" fmla="*/ 0 h 9"/>
                    <a:gd name="T6" fmla="*/ 6 w 29"/>
                    <a:gd name="T7" fmla="*/ 5 h 9"/>
                    <a:gd name="T8" fmla="*/ 0 w 29"/>
                    <a:gd name="T9" fmla="*/ 9 h 9"/>
                    <a:gd name="T10" fmla="*/ 15 w 29"/>
                    <a:gd name="T11" fmla="*/ 3 h 9"/>
                    <a:gd name="T12" fmla="*/ 29 w 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8" h="9">
                      <a:moveTo>
                        <a:pt x="29" y="0"/>
                      </a:moveTo>
                      <a:lnTo>
                        <a:pt x="27" y="0"/>
                      </a:lnTo>
                      <a:lnTo>
                        <a:pt x="19" y="0"/>
                      </a:lnTo>
                      <a:lnTo>
                        <a:pt x="6" y="5"/>
                      </a:lnTo>
                      <a:lnTo>
                        <a:pt x="0" y="9"/>
                      </a:lnTo>
                      <a:lnTo>
                        <a:pt x="15" y="3"/>
                      </a:lnTo>
                      <a:lnTo>
                        <a:pt x="29" y="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29" name="Freeform 58">
                  <a:extLst>
                    <a:ext uri="{FF2B5EF4-FFF2-40B4-BE49-F238E27FC236}">
                      <a16:creationId xmlns:a16="http://schemas.microsoft.com/office/drawing/2014/main" id="{7D18D214-60FF-814C-BCE9-4AA539B0C2B9}"/>
                    </a:ext>
                  </a:extLst>
                </p:cNvPr>
                <p:cNvSpPr/>
                <p:nvPr/>
              </p:nvSpPr>
              <p:spPr bwMode="auto">
                <a:xfrm>
                  <a:off x="4804212" y="2773930"/>
                  <a:ext cx="27860" cy="7848"/>
                </a:xfrm>
                <a:custGeom>
                  <a:avLst/>
                  <a:gdLst>
                    <a:gd name="T0" fmla="*/ 29 w 29"/>
                    <a:gd name="T1" fmla="*/ 0 h 9"/>
                    <a:gd name="T2" fmla="*/ 27 w 29"/>
                    <a:gd name="T3" fmla="*/ 0 h 9"/>
                    <a:gd name="T4" fmla="*/ 19 w 29"/>
                    <a:gd name="T5" fmla="*/ 0 h 9"/>
                    <a:gd name="T6" fmla="*/ 6 w 29"/>
                    <a:gd name="T7" fmla="*/ 5 h 9"/>
                    <a:gd name="T8" fmla="*/ 0 w 29"/>
                    <a:gd name="T9" fmla="*/ 9 h 9"/>
                    <a:gd name="T10" fmla="*/ 15 w 29"/>
                    <a:gd name="T11" fmla="*/ 3 h 9"/>
                    <a:gd name="T12" fmla="*/ 29 w 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8" h="9">
                      <a:moveTo>
                        <a:pt x="29" y="0"/>
                      </a:moveTo>
                      <a:lnTo>
                        <a:pt x="27" y="0"/>
                      </a:lnTo>
                      <a:lnTo>
                        <a:pt x="19" y="0"/>
                      </a:lnTo>
                      <a:lnTo>
                        <a:pt x="6" y="5"/>
                      </a:lnTo>
                      <a:lnTo>
                        <a:pt x="0" y="9"/>
                      </a:lnTo>
                      <a:lnTo>
                        <a:pt x="15" y="3"/>
                      </a:lnTo>
                      <a:lnTo>
                        <a:pt x="29" y="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30" name="Freeform 59">
                  <a:extLst>
                    <a:ext uri="{FF2B5EF4-FFF2-40B4-BE49-F238E27FC236}">
                      <a16:creationId xmlns:a16="http://schemas.microsoft.com/office/drawing/2014/main" id="{EB719CD5-2775-EC41-BA9B-0BFCCF415C2B}"/>
                    </a:ext>
                  </a:extLst>
                </p:cNvPr>
                <p:cNvSpPr/>
                <p:nvPr/>
              </p:nvSpPr>
              <p:spPr bwMode="auto">
                <a:xfrm>
                  <a:off x="4848404" y="2746025"/>
                  <a:ext cx="17292" cy="32266"/>
                </a:xfrm>
                <a:custGeom>
                  <a:avLst/>
                  <a:gdLst>
                    <a:gd name="T0" fmla="*/ 18 w 18"/>
                    <a:gd name="T1" fmla="*/ 0 h 37"/>
                    <a:gd name="T2" fmla="*/ 11 w 18"/>
                    <a:gd name="T3" fmla="*/ 7 h 37"/>
                    <a:gd name="T4" fmla="*/ 7 w 18"/>
                    <a:gd name="T5" fmla="*/ 13 h 37"/>
                    <a:gd name="T6" fmla="*/ 5 w 18"/>
                    <a:gd name="T7" fmla="*/ 20 h 37"/>
                    <a:gd name="T8" fmla="*/ 0 w 18"/>
                    <a:gd name="T9" fmla="*/ 37 h 37"/>
                    <a:gd name="T10" fmla="*/ 7 w 18"/>
                    <a:gd name="T11" fmla="*/ 15 h 37"/>
                    <a:gd name="T12" fmla="*/ 18 w 18"/>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8" h="37">
                      <a:moveTo>
                        <a:pt x="18" y="0"/>
                      </a:moveTo>
                      <a:lnTo>
                        <a:pt x="11" y="7"/>
                      </a:lnTo>
                      <a:lnTo>
                        <a:pt x="7" y="13"/>
                      </a:lnTo>
                      <a:lnTo>
                        <a:pt x="5" y="20"/>
                      </a:lnTo>
                      <a:lnTo>
                        <a:pt x="0" y="37"/>
                      </a:lnTo>
                      <a:lnTo>
                        <a:pt x="7" y="15"/>
                      </a:lnTo>
                      <a:lnTo>
                        <a:pt x="18" y="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31" name="Freeform 60">
                  <a:extLst>
                    <a:ext uri="{FF2B5EF4-FFF2-40B4-BE49-F238E27FC236}">
                      <a16:creationId xmlns:a16="http://schemas.microsoft.com/office/drawing/2014/main" id="{18F068D8-5C21-0F49-BD30-0324E9EF7F7C}"/>
                    </a:ext>
                  </a:extLst>
                </p:cNvPr>
                <p:cNvSpPr/>
                <p:nvPr/>
              </p:nvSpPr>
              <p:spPr bwMode="auto">
                <a:xfrm>
                  <a:off x="4848404" y="2746025"/>
                  <a:ext cx="17292" cy="32266"/>
                </a:xfrm>
                <a:custGeom>
                  <a:avLst/>
                  <a:gdLst>
                    <a:gd name="T0" fmla="*/ 18 w 18"/>
                    <a:gd name="T1" fmla="*/ 0 h 37"/>
                    <a:gd name="T2" fmla="*/ 11 w 18"/>
                    <a:gd name="T3" fmla="*/ 7 h 37"/>
                    <a:gd name="T4" fmla="*/ 7 w 18"/>
                    <a:gd name="T5" fmla="*/ 13 h 37"/>
                    <a:gd name="T6" fmla="*/ 5 w 18"/>
                    <a:gd name="T7" fmla="*/ 20 h 37"/>
                    <a:gd name="T8" fmla="*/ 0 w 18"/>
                    <a:gd name="T9" fmla="*/ 37 h 37"/>
                    <a:gd name="T10" fmla="*/ 7 w 18"/>
                    <a:gd name="T11" fmla="*/ 15 h 37"/>
                    <a:gd name="T12" fmla="*/ 18 w 18"/>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8" h="37">
                      <a:moveTo>
                        <a:pt x="18" y="0"/>
                      </a:moveTo>
                      <a:lnTo>
                        <a:pt x="11" y="7"/>
                      </a:lnTo>
                      <a:lnTo>
                        <a:pt x="7" y="13"/>
                      </a:lnTo>
                      <a:lnTo>
                        <a:pt x="5" y="20"/>
                      </a:lnTo>
                      <a:lnTo>
                        <a:pt x="0" y="37"/>
                      </a:lnTo>
                      <a:lnTo>
                        <a:pt x="7" y="15"/>
                      </a:lnTo>
                      <a:lnTo>
                        <a:pt x="18" y="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32" name="Freeform 61">
                  <a:extLst>
                    <a:ext uri="{FF2B5EF4-FFF2-40B4-BE49-F238E27FC236}">
                      <a16:creationId xmlns:a16="http://schemas.microsoft.com/office/drawing/2014/main" id="{37771FBD-A7CB-7541-A3BE-E7A420EFB58B}"/>
                    </a:ext>
                  </a:extLst>
                </p:cNvPr>
                <p:cNvSpPr/>
                <p:nvPr/>
              </p:nvSpPr>
              <p:spPr bwMode="auto">
                <a:xfrm>
                  <a:off x="4871461" y="2731200"/>
                  <a:ext cx="5764" cy="4360"/>
                </a:xfrm>
                <a:custGeom>
                  <a:avLst/>
                  <a:gdLst>
                    <a:gd name="T0" fmla="*/ 0 w 6"/>
                    <a:gd name="T1" fmla="*/ 5 h 5"/>
                    <a:gd name="T2" fmla="*/ 6 w 6"/>
                    <a:gd name="T3" fmla="*/ 0 h 5"/>
                    <a:gd name="T4" fmla="*/ 4 w 6"/>
                    <a:gd name="T5" fmla="*/ 0 h 5"/>
                    <a:gd name="T6" fmla="*/ 0 w 6"/>
                    <a:gd name="T7" fmla="*/ 5 h 5"/>
                  </a:gdLst>
                  <a:ahLst/>
                  <a:cxnLst>
                    <a:cxn ang="0">
                      <a:pos x="T0" y="T1"/>
                    </a:cxn>
                    <a:cxn ang="0">
                      <a:pos x="T2" y="T3"/>
                    </a:cxn>
                    <a:cxn ang="0">
                      <a:pos x="T4" y="T5"/>
                    </a:cxn>
                    <a:cxn ang="0">
                      <a:pos x="T6" y="T7"/>
                    </a:cxn>
                  </a:cxnLst>
                  <a:rect l="0" t="0" r="r" b="b"/>
                  <a:pathLst>
                    <a:path w="6" h="5">
                      <a:moveTo>
                        <a:pt x="0" y="5"/>
                      </a:moveTo>
                      <a:lnTo>
                        <a:pt x="6" y="0"/>
                      </a:lnTo>
                      <a:lnTo>
                        <a:pt x="4" y="0"/>
                      </a:lnTo>
                      <a:lnTo>
                        <a:pt x="0" y="5"/>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33" name="Freeform 62">
                  <a:extLst>
                    <a:ext uri="{FF2B5EF4-FFF2-40B4-BE49-F238E27FC236}">
                      <a16:creationId xmlns:a16="http://schemas.microsoft.com/office/drawing/2014/main" id="{82C6B7BC-150B-FE40-B2A1-E20CD24A756D}"/>
                    </a:ext>
                  </a:extLst>
                </p:cNvPr>
                <p:cNvSpPr/>
                <p:nvPr/>
              </p:nvSpPr>
              <p:spPr bwMode="auto">
                <a:xfrm>
                  <a:off x="4871461" y="2731200"/>
                  <a:ext cx="5764" cy="4360"/>
                </a:xfrm>
                <a:custGeom>
                  <a:avLst/>
                  <a:gdLst>
                    <a:gd name="T0" fmla="*/ 0 w 6"/>
                    <a:gd name="T1" fmla="*/ 5 h 5"/>
                    <a:gd name="T2" fmla="*/ 6 w 6"/>
                    <a:gd name="T3" fmla="*/ 0 h 5"/>
                    <a:gd name="T4" fmla="*/ 4 w 6"/>
                    <a:gd name="T5" fmla="*/ 0 h 5"/>
                    <a:gd name="T6" fmla="*/ 0 w 6"/>
                    <a:gd name="T7" fmla="*/ 5 h 5"/>
                  </a:gdLst>
                  <a:ahLst/>
                  <a:cxnLst>
                    <a:cxn ang="0">
                      <a:pos x="T0" y="T1"/>
                    </a:cxn>
                    <a:cxn ang="0">
                      <a:pos x="T2" y="T3"/>
                    </a:cxn>
                    <a:cxn ang="0">
                      <a:pos x="T4" y="T5"/>
                    </a:cxn>
                    <a:cxn ang="0">
                      <a:pos x="T6" y="T7"/>
                    </a:cxn>
                  </a:cxnLst>
                  <a:rect l="0" t="0" r="r" b="b"/>
                  <a:pathLst>
                    <a:path w="6" h="5">
                      <a:moveTo>
                        <a:pt x="0" y="5"/>
                      </a:moveTo>
                      <a:lnTo>
                        <a:pt x="6" y="0"/>
                      </a:lnTo>
                      <a:lnTo>
                        <a:pt x="4" y="0"/>
                      </a:lnTo>
                      <a:lnTo>
                        <a:pt x="0" y="5"/>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34" name="Freeform 63">
                  <a:extLst>
                    <a:ext uri="{FF2B5EF4-FFF2-40B4-BE49-F238E27FC236}">
                      <a16:creationId xmlns:a16="http://schemas.microsoft.com/office/drawing/2014/main" id="{0814DAA9-A48E-2E40-AC77-09B50E941B8B}"/>
                    </a:ext>
                  </a:extLst>
                </p:cNvPr>
                <p:cNvSpPr/>
                <p:nvPr/>
              </p:nvSpPr>
              <p:spPr bwMode="auto">
                <a:xfrm>
                  <a:off x="4882028" y="2712887"/>
                  <a:ext cx="12489" cy="11337"/>
                </a:xfrm>
                <a:custGeom>
                  <a:avLst/>
                  <a:gdLst>
                    <a:gd name="T0" fmla="*/ 13 w 13"/>
                    <a:gd name="T1" fmla="*/ 0 h 13"/>
                    <a:gd name="T2" fmla="*/ 13 w 13"/>
                    <a:gd name="T3" fmla="*/ 2 h 13"/>
                    <a:gd name="T4" fmla="*/ 6 w 13"/>
                    <a:gd name="T5" fmla="*/ 8 h 13"/>
                    <a:gd name="T6" fmla="*/ 0 w 13"/>
                    <a:gd name="T7" fmla="*/ 13 h 13"/>
                    <a:gd name="T8" fmla="*/ 13 w 13"/>
                    <a:gd name="T9" fmla="*/ 2 h 13"/>
                    <a:gd name="T10" fmla="*/ 13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13" y="0"/>
                      </a:moveTo>
                      <a:lnTo>
                        <a:pt x="13" y="2"/>
                      </a:lnTo>
                      <a:lnTo>
                        <a:pt x="6" y="8"/>
                      </a:lnTo>
                      <a:lnTo>
                        <a:pt x="0" y="13"/>
                      </a:lnTo>
                      <a:lnTo>
                        <a:pt x="13" y="2"/>
                      </a:lnTo>
                      <a:lnTo>
                        <a:pt x="13" y="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35" name="Freeform 64">
                  <a:extLst>
                    <a:ext uri="{FF2B5EF4-FFF2-40B4-BE49-F238E27FC236}">
                      <a16:creationId xmlns:a16="http://schemas.microsoft.com/office/drawing/2014/main" id="{9CB4EEDD-9979-4D4E-8095-6DEBAC27727F}"/>
                    </a:ext>
                  </a:extLst>
                </p:cNvPr>
                <p:cNvSpPr/>
                <p:nvPr/>
              </p:nvSpPr>
              <p:spPr bwMode="auto">
                <a:xfrm>
                  <a:off x="4882028" y="2712887"/>
                  <a:ext cx="12489" cy="11337"/>
                </a:xfrm>
                <a:custGeom>
                  <a:avLst/>
                  <a:gdLst>
                    <a:gd name="T0" fmla="*/ 13 w 13"/>
                    <a:gd name="T1" fmla="*/ 0 h 13"/>
                    <a:gd name="T2" fmla="*/ 13 w 13"/>
                    <a:gd name="T3" fmla="*/ 2 h 13"/>
                    <a:gd name="T4" fmla="*/ 6 w 13"/>
                    <a:gd name="T5" fmla="*/ 8 h 13"/>
                    <a:gd name="T6" fmla="*/ 0 w 13"/>
                    <a:gd name="T7" fmla="*/ 13 h 13"/>
                    <a:gd name="T8" fmla="*/ 13 w 13"/>
                    <a:gd name="T9" fmla="*/ 2 h 13"/>
                    <a:gd name="T10" fmla="*/ 13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13" y="0"/>
                      </a:moveTo>
                      <a:lnTo>
                        <a:pt x="13" y="2"/>
                      </a:lnTo>
                      <a:lnTo>
                        <a:pt x="6" y="8"/>
                      </a:lnTo>
                      <a:lnTo>
                        <a:pt x="0" y="13"/>
                      </a:lnTo>
                      <a:lnTo>
                        <a:pt x="13" y="2"/>
                      </a:lnTo>
                      <a:lnTo>
                        <a:pt x="13" y="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36" name="Freeform 65">
                  <a:extLst>
                    <a:ext uri="{FF2B5EF4-FFF2-40B4-BE49-F238E27FC236}">
                      <a16:creationId xmlns:a16="http://schemas.microsoft.com/office/drawing/2014/main" id="{B6B873DF-C358-8C45-B6B4-3D3EB2341DEF}"/>
                    </a:ext>
                  </a:extLst>
                </p:cNvPr>
                <p:cNvSpPr/>
                <p:nvPr/>
              </p:nvSpPr>
              <p:spPr bwMode="auto">
                <a:xfrm>
                  <a:off x="4906046" y="2655333"/>
                  <a:ext cx="10568" cy="53194"/>
                </a:xfrm>
                <a:custGeom>
                  <a:avLst/>
                  <a:gdLst>
                    <a:gd name="T0" fmla="*/ 0 w 11"/>
                    <a:gd name="T1" fmla="*/ 61 h 61"/>
                    <a:gd name="T2" fmla="*/ 2 w 11"/>
                    <a:gd name="T3" fmla="*/ 61 h 61"/>
                    <a:gd name="T4" fmla="*/ 9 w 11"/>
                    <a:gd name="T5" fmla="*/ 57 h 61"/>
                    <a:gd name="T6" fmla="*/ 11 w 11"/>
                    <a:gd name="T7" fmla="*/ 44 h 61"/>
                    <a:gd name="T8" fmla="*/ 9 w 11"/>
                    <a:gd name="T9" fmla="*/ 23 h 61"/>
                    <a:gd name="T10" fmla="*/ 7 w 11"/>
                    <a:gd name="T11" fmla="*/ 15 h 61"/>
                    <a:gd name="T12" fmla="*/ 2 w 11"/>
                    <a:gd name="T13" fmla="*/ 0 h 61"/>
                    <a:gd name="T14" fmla="*/ 2 w 11"/>
                    <a:gd name="T15" fmla="*/ 8 h 61"/>
                    <a:gd name="T16" fmla="*/ 5 w 11"/>
                    <a:gd name="T17" fmla="*/ 15 h 61"/>
                    <a:gd name="T18" fmla="*/ 7 w 11"/>
                    <a:gd name="T19" fmla="*/ 21 h 61"/>
                    <a:gd name="T20" fmla="*/ 9 w 11"/>
                    <a:gd name="T21" fmla="*/ 47 h 61"/>
                    <a:gd name="T22" fmla="*/ 5 w 11"/>
                    <a:gd name="T23" fmla="*/ 55 h 61"/>
                    <a:gd name="T24" fmla="*/ 0 w 11"/>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61">
                      <a:moveTo>
                        <a:pt x="0" y="61"/>
                      </a:moveTo>
                      <a:lnTo>
                        <a:pt x="2" y="61"/>
                      </a:lnTo>
                      <a:lnTo>
                        <a:pt x="9" y="57"/>
                      </a:lnTo>
                      <a:lnTo>
                        <a:pt x="11" y="44"/>
                      </a:lnTo>
                      <a:lnTo>
                        <a:pt x="9" y="23"/>
                      </a:lnTo>
                      <a:lnTo>
                        <a:pt x="7" y="15"/>
                      </a:lnTo>
                      <a:lnTo>
                        <a:pt x="2" y="0"/>
                      </a:lnTo>
                      <a:lnTo>
                        <a:pt x="2" y="8"/>
                      </a:lnTo>
                      <a:lnTo>
                        <a:pt x="5" y="15"/>
                      </a:lnTo>
                      <a:lnTo>
                        <a:pt x="7" y="21"/>
                      </a:lnTo>
                      <a:lnTo>
                        <a:pt x="9" y="47"/>
                      </a:lnTo>
                      <a:lnTo>
                        <a:pt x="5" y="55"/>
                      </a:lnTo>
                      <a:lnTo>
                        <a:pt x="0" y="61"/>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37" name="Freeform 66">
                  <a:extLst>
                    <a:ext uri="{FF2B5EF4-FFF2-40B4-BE49-F238E27FC236}">
                      <a16:creationId xmlns:a16="http://schemas.microsoft.com/office/drawing/2014/main" id="{02B4AA0B-D999-D041-8A5E-178BB22F6160}"/>
                    </a:ext>
                  </a:extLst>
                </p:cNvPr>
                <p:cNvSpPr/>
                <p:nvPr/>
              </p:nvSpPr>
              <p:spPr bwMode="auto">
                <a:xfrm>
                  <a:off x="4906046" y="2655333"/>
                  <a:ext cx="10568" cy="53194"/>
                </a:xfrm>
                <a:custGeom>
                  <a:avLst/>
                  <a:gdLst>
                    <a:gd name="T0" fmla="*/ 0 w 11"/>
                    <a:gd name="T1" fmla="*/ 61 h 61"/>
                    <a:gd name="T2" fmla="*/ 2 w 11"/>
                    <a:gd name="T3" fmla="*/ 61 h 61"/>
                    <a:gd name="T4" fmla="*/ 9 w 11"/>
                    <a:gd name="T5" fmla="*/ 57 h 61"/>
                    <a:gd name="T6" fmla="*/ 11 w 11"/>
                    <a:gd name="T7" fmla="*/ 44 h 61"/>
                    <a:gd name="T8" fmla="*/ 9 w 11"/>
                    <a:gd name="T9" fmla="*/ 23 h 61"/>
                    <a:gd name="T10" fmla="*/ 7 w 11"/>
                    <a:gd name="T11" fmla="*/ 15 h 61"/>
                    <a:gd name="T12" fmla="*/ 2 w 11"/>
                    <a:gd name="T13" fmla="*/ 0 h 61"/>
                    <a:gd name="T14" fmla="*/ 2 w 11"/>
                    <a:gd name="T15" fmla="*/ 8 h 61"/>
                    <a:gd name="T16" fmla="*/ 5 w 11"/>
                    <a:gd name="T17" fmla="*/ 15 h 61"/>
                    <a:gd name="T18" fmla="*/ 7 w 11"/>
                    <a:gd name="T19" fmla="*/ 21 h 61"/>
                    <a:gd name="T20" fmla="*/ 9 w 11"/>
                    <a:gd name="T21" fmla="*/ 47 h 61"/>
                    <a:gd name="T22" fmla="*/ 5 w 11"/>
                    <a:gd name="T23" fmla="*/ 55 h 61"/>
                    <a:gd name="T24" fmla="*/ 0 w 11"/>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61">
                      <a:moveTo>
                        <a:pt x="0" y="61"/>
                      </a:moveTo>
                      <a:lnTo>
                        <a:pt x="2" y="61"/>
                      </a:lnTo>
                      <a:lnTo>
                        <a:pt x="9" y="57"/>
                      </a:lnTo>
                      <a:lnTo>
                        <a:pt x="11" y="44"/>
                      </a:lnTo>
                      <a:lnTo>
                        <a:pt x="9" y="23"/>
                      </a:lnTo>
                      <a:lnTo>
                        <a:pt x="7" y="15"/>
                      </a:lnTo>
                      <a:lnTo>
                        <a:pt x="2" y="0"/>
                      </a:lnTo>
                      <a:lnTo>
                        <a:pt x="2" y="8"/>
                      </a:lnTo>
                      <a:lnTo>
                        <a:pt x="5" y="15"/>
                      </a:lnTo>
                      <a:lnTo>
                        <a:pt x="7" y="21"/>
                      </a:lnTo>
                      <a:lnTo>
                        <a:pt x="9" y="47"/>
                      </a:lnTo>
                      <a:lnTo>
                        <a:pt x="5" y="55"/>
                      </a:lnTo>
                      <a:lnTo>
                        <a:pt x="0" y="61"/>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38" name="Freeform 120">
                  <a:extLst>
                    <a:ext uri="{FF2B5EF4-FFF2-40B4-BE49-F238E27FC236}">
                      <a16:creationId xmlns:a16="http://schemas.microsoft.com/office/drawing/2014/main" id="{7C9A7994-5529-C64B-9EED-F0EB29AC6A97}"/>
                    </a:ext>
                  </a:extLst>
                </p:cNvPr>
                <p:cNvSpPr/>
                <p:nvPr/>
              </p:nvSpPr>
              <p:spPr bwMode="auto">
                <a:xfrm>
                  <a:off x="4196096" y="2591674"/>
                  <a:ext cx="693618" cy="285157"/>
                </a:xfrm>
                <a:custGeom>
                  <a:avLst/>
                  <a:gdLst>
                    <a:gd name="T0" fmla="*/ 216 w 722"/>
                    <a:gd name="T1" fmla="*/ 85 h 327"/>
                    <a:gd name="T2" fmla="*/ 197 w 722"/>
                    <a:gd name="T3" fmla="*/ 113 h 327"/>
                    <a:gd name="T4" fmla="*/ 173 w 722"/>
                    <a:gd name="T5" fmla="*/ 145 h 327"/>
                    <a:gd name="T6" fmla="*/ 145 w 722"/>
                    <a:gd name="T7" fmla="*/ 156 h 327"/>
                    <a:gd name="T8" fmla="*/ 120 w 722"/>
                    <a:gd name="T9" fmla="*/ 162 h 327"/>
                    <a:gd name="T10" fmla="*/ 105 w 722"/>
                    <a:gd name="T11" fmla="*/ 184 h 327"/>
                    <a:gd name="T12" fmla="*/ 62 w 722"/>
                    <a:gd name="T13" fmla="*/ 218 h 327"/>
                    <a:gd name="T14" fmla="*/ 22 w 722"/>
                    <a:gd name="T15" fmla="*/ 237 h 327"/>
                    <a:gd name="T16" fmla="*/ 0 w 722"/>
                    <a:gd name="T17" fmla="*/ 263 h 327"/>
                    <a:gd name="T18" fmla="*/ 133 w 722"/>
                    <a:gd name="T19" fmla="*/ 263 h 327"/>
                    <a:gd name="T20" fmla="*/ 173 w 722"/>
                    <a:gd name="T21" fmla="*/ 243 h 327"/>
                    <a:gd name="T22" fmla="*/ 291 w 722"/>
                    <a:gd name="T23" fmla="*/ 235 h 327"/>
                    <a:gd name="T24" fmla="*/ 308 w 722"/>
                    <a:gd name="T25" fmla="*/ 261 h 327"/>
                    <a:gd name="T26" fmla="*/ 522 w 722"/>
                    <a:gd name="T27" fmla="*/ 327 h 327"/>
                    <a:gd name="T28" fmla="*/ 568 w 722"/>
                    <a:gd name="T29" fmla="*/ 314 h 327"/>
                    <a:gd name="T30" fmla="*/ 569 w 722"/>
                    <a:gd name="T31" fmla="*/ 291 h 327"/>
                    <a:gd name="T32" fmla="*/ 581 w 722"/>
                    <a:gd name="T33" fmla="*/ 267 h 327"/>
                    <a:gd name="T34" fmla="*/ 605 w 722"/>
                    <a:gd name="T35" fmla="*/ 228 h 327"/>
                    <a:gd name="T36" fmla="*/ 611 w 722"/>
                    <a:gd name="T37" fmla="*/ 235 h 327"/>
                    <a:gd name="T38" fmla="*/ 632 w 722"/>
                    <a:gd name="T39" fmla="*/ 216 h 327"/>
                    <a:gd name="T40" fmla="*/ 662 w 722"/>
                    <a:gd name="T41" fmla="*/ 197 h 327"/>
                    <a:gd name="T42" fmla="*/ 677 w 722"/>
                    <a:gd name="T43" fmla="*/ 201 h 327"/>
                    <a:gd name="T44" fmla="*/ 688 w 722"/>
                    <a:gd name="T45" fmla="*/ 169 h 327"/>
                    <a:gd name="T46" fmla="*/ 679 w 722"/>
                    <a:gd name="T47" fmla="*/ 171 h 327"/>
                    <a:gd name="T48" fmla="*/ 669 w 722"/>
                    <a:gd name="T49" fmla="*/ 173 h 327"/>
                    <a:gd name="T50" fmla="*/ 635 w 722"/>
                    <a:gd name="T51" fmla="*/ 184 h 327"/>
                    <a:gd name="T52" fmla="*/ 632 w 722"/>
                    <a:gd name="T53" fmla="*/ 173 h 327"/>
                    <a:gd name="T54" fmla="*/ 663 w 722"/>
                    <a:gd name="T55" fmla="*/ 164 h 327"/>
                    <a:gd name="T56" fmla="*/ 665 w 722"/>
                    <a:gd name="T57" fmla="*/ 152 h 327"/>
                    <a:gd name="T58" fmla="*/ 616 w 722"/>
                    <a:gd name="T59" fmla="*/ 132 h 327"/>
                    <a:gd name="T60" fmla="*/ 643 w 722"/>
                    <a:gd name="T61" fmla="*/ 132 h 327"/>
                    <a:gd name="T62" fmla="*/ 650 w 722"/>
                    <a:gd name="T63" fmla="*/ 117 h 327"/>
                    <a:gd name="T64" fmla="*/ 667 w 722"/>
                    <a:gd name="T65" fmla="*/ 130 h 327"/>
                    <a:gd name="T66" fmla="*/ 694 w 722"/>
                    <a:gd name="T67" fmla="*/ 130 h 327"/>
                    <a:gd name="T68" fmla="*/ 716 w 722"/>
                    <a:gd name="T69" fmla="*/ 98 h 327"/>
                    <a:gd name="T70" fmla="*/ 714 w 722"/>
                    <a:gd name="T71" fmla="*/ 64 h 327"/>
                    <a:gd name="T72" fmla="*/ 695 w 722"/>
                    <a:gd name="T73" fmla="*/ 68 h 327"/>
                    <a:gd name="T74" fmla="*/ 688 w 722"/>
                    <a:gd name="T75" fmla="*/ 92 h 327"/>
                    <a:gd name="T76" fmla="*/ 690 w 722"/>
                    <a:gd name="T77" fmla="*/ 68 h 327"/>
                    <a:gd name="T78" fmla="*/ 669 w 722"/>
                    <a:gd name="T79" fmla="*/ 71 h 327"/>
                    <a:gd name="T80" fmla="*/ 635 w 722"/>
                    <a:gd name="T81" fmla="*/ 77 h 327"/>
                    <a:gd name="T82" fmla="*/ 622 w 722"/>
                    <a:gd name="T83" fmla="*/ 49 h 327"/>
                    <a:gd name="T84" fmla="*/ 626 w 722"/>
                    <a:gd name="T85" fmla="*/ 43 h 327"/>
                    <a:gd name="T86" fmla="*/ 639 w 722"/>
                    <a:gd name="T87" fmla="*/ 64 h 327"/>
                    <a:gd name="T88" fmla="*/ 662 w 722"/>
                    <a:gd name="T89" fmla="*/ 49 h 327"/>
                    <a:gd name="T90" fmla="*/ 679 w 722"/>
                    <a:gd name="T91" fmla="*/ 45 h 327"/>
                    <a:gd name="T92" fmla="*/ 673 w 722"/>
                    <a:gd name="T93" fmla="*/ 30 h 327"/>
                    <a:gd name="T94" fmla="*/ 684 w 722"/>
                    <a:gd name="T95" fmla="*/ 25 h 327"/>
                    <a:gd name="T96" fmla="*/ 690 w 722"/>
                    <a:gd name="T97" fmla="*/ 17 h 327"/>
                    <a:gd name="T98" fmla="*/ 675 w 722"/>
                    <a:gd name="T99" fmla="*/ 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2" h="327">
                      <a:moveTo>
                        <a:pt x="498" y="38"/>
                      </a:moveTo>
                      <a:lnTo>
                        <a:pt x="310" y="71"/>
                      </a:lnTo>
                      <a:lnTo>
                        <a:pt x="242" y="83"/>
                      </a:lnTo>
                      <a:lnTo>
                        <a:pt x="216" y="85"/>
                      </a:lnTo>
                      <a:lnTo>
                        <a:pt x="201" y="85"/>
                      </a:lnTo>
                      <a:lnTo>
                        <a:pt x="199" y="94"/>
                      </a:lnTo>
                      <a:lnTo>
                        <a:pt x="199" y="102"/>
                      </a:lnTo>
                      <a:lnTo>
                        <a:pt x="197" y="113"/>
                      </a:lnTo>
                      <a:lnTo>
                        <a:pt x="190" y="117"/>
                      </a:lnTo>
                      <a:lnTo>
                        <a:pt x="184" y="122"/>
                      </a:lnTo>
                      <a:lnTo>
                        <a:pt x="178" y="137"/>
                      </a:lnTo>
                      <a:lnTo>
                        <a:pt x="173" y="145"/>
                      </a:lnTo>
                      <a:lnTo>
                        <a:pt x="167" y="139"/>
                      </a:lnTo>
                      <a:lnTo>
                        <a:pt x="154" y="145"/>
                      </a:lnTo>
                      <a:lnTo>
                        <a:pt x="147" y="150"/>
                      </a:lnTo>
                      <a:lnTo>
                        <a:pt x="145" y="156"/>
                      </a:lnTo>
                      <a:lnTo>
                        <a:pt x="137" y="164"/>
                      </a:lnTo>
                      <a:lnTo>
                        <a:pt x="133" y="164"/>
                      </a:lnTo>
                      <a:lnTo>
                        <a:pt x="126" y="158"/>
                      </a:lnTo>
                      <a:lnTo>
                        <a:pt x="120" y="162"/>
                      </a:lnTo>
                      <a:lnTo>
                        <a:pt x="116" y="165"/>
                      </a:lnTo>
                      <a:lnTo>
                        <a:pt x="116" y="171"/>
                      </a:lnTo>
                      <a:lnTo>
                        <a:pt x="109" y="169"/>
                      </a:lnTo>
                      <a:lnTo>
                        <a:pt x="105" y="184"/>
                      </a:lnTo>
                      <a:lnTo>
                        <a:pt x="101" y="190"/>
                      </a:lnTo>
                      <a:lnTo>
                        <a:pt x="96" y="190"/>
                      </a:lnTo>
                      <a:lnTo>
                        <a:pt x="83" y="199"/>
                      </a:lnTo>
                      <a:lnTo>
                        <a:pt x="62" y="218"/>
                      </a:lnTo>
                      <a:lnTo>
                        <a:pt x="56" y="222"/>
                      </a:lnTo>
                      <a:lnTo>
                        <a:pt x="43" y="222"/>
                      </a:lnTo>
                      <a:lnTo>
                        <a:pt x="28" y="229"/>
                      </a:lnTo>
                      <a:lnTo>
                        <a:pt x="22" y="237"/>
                      </a:lnTo>
                      <a:lnTo>
                        <a:pt x="21" y="244"/>
                      </a:lnTo>
                      <a:lnTo>
                        <a:pt x="19" y="254"/>
                      </a:lnTo>
                      <a:lnTo>
                        <a:pt x="13" y="259"/>
                      </a:lnTo>
                      <a:lnTo>
                        <a:pt x="0" y="263"/>
                      </a:lnTo>
                      <a:lnTo>
                        <a:pt x="0" y="291"/>
                      </a:lnTo>
                      <a:lnTo>
                        <a:pt x="105" y="275"/>
                      </a:lnTo>
                      <a:lnTo>
                        <a:pt x="128" y="263"/>
                      </a:lnTo>
                      <a:lnTo>
                        <a:pt x="133" y="263"/>
                      </a:lnTo>
                      <a:lnTo>
                        <a:pt x="145" y="254"/>
                      </a:lnTo>
                      <a:lnTo>
                        <a:pt x="160" y="248"/>
                      </a:lnTo>
                      <a:lnTo>
                        <a:pt x="165" y="244"/>
                      </a:lnTo>
                      <a:lnTo>
                        <a:pt x="173" y="243"/>
                      </a:lnTo>
                      <a:lnTo>
                        <a:pt x="250" y="233"/>
                      </a:lnTo>
                      <a:lnTo>
                        <a:pt x="278" y="231"/>
                      </a:lnTo>
                      <a:lnTo>
                        <a:pt x="286" y="239"/>
                      </a:lnTo>
                      <a:lnTo>
                        <a:pt x="291" y="235"/>
                      </a:lnTo>
                      <a:lnTo>
                        <a:pt x="303" y="246"/>
                      </a:lnTo>
                      <a:lnTo>
                        <a:pt x="306" y="254"/>
                      </a:lnTo>
                      <a:lnTo>
                        <a:pt x="306" y="259"/>
                      </a:lnTo>
                      <a:lnTo>
                        <a:pt x="308" y="261"/>
                      </a:lnTo>
                      <a:lnTo>
                        <a:pt x="404" y="246"/>
                      </a:lnTo>
                      <a:lnTo>
                        <a:pt x="515" y="325"/>
                      </a:lnTo>
                      <a:lnTo>
                        <a:pt x="519" y="327"/>
                      </a:lnTo>
                      <a:lnTo>
                        <a:pt x="522" y="327"/>
                      </a:lnTo>
                      <a:lnTo>
                        <a:pt x="536" y="322"/>
                      </a:lnTo>
                      <a:lnTo>
                        <a:pt x="549" y="318"/>
                      </a:lnTo>
                      <a:lnTo>
                        <a:pt x="560" y="318"/>
                      </a:lnTo>
                      <a:lnTo>
                        <a:pt x="568" y="314"/>
                      </a:lnTo>
                      <a:lnTo>
                        <a:pt x="569" y="299"/>
                      </a:lnTo>
                      <a:lnTo>
                        <a:pt x="564" y="286"/>
                      </a:lnTo>
                      <a:lnTo>
                        <a:pt x="566" y="286"/>
                      </a:lnTo>
                      <a:lnTo>
                        <a:pt x="569" y="291"/>
                      </a:lnTo>
                      <a:lnTo>
                        <a:pt x="573" y="308"/>
                      </a:lnTo>
                      <a:lnTo>
                        <a:pt x="573" y="288"/>
                      </a:lnTo>
                      <a:lnTo>
                        <a:pt x="575" y="280"/>
                      </a:lnTo>
                      <a:lnTo>
                        <a:pt x="581" y="267"/>
                      </a:lnTo>
                      <a:lnTo>
                        <a:pt x="590" y="254"/>
                      </a:lnTo>
                      <a:lnTo>
                        <a:pt x="605" y="241"/>
                      </a:lnTo>
                      <a:lnTo>
                        <a:pt x="601" y="233"/>
                      </a:lnTo>
                      <a:lnTo>
                        <a:pt x="605" y="228"/>
                      </a:lnTo>
                      <a:lnTo>
                        <a:pt x="601" y="222"/>
                      </a:lnTo>
                      <a:lnTo>
                        <a:pt x="609" y="226"/>
                      </a:lnTo>
                      <a:lnTo>
                        <a:pt x="603" y="231"/>
                      </a:lnTo>
                      <a:lnTo>
                        <a:pt x="611" y="235"/>
                      </a:lnTo>
                      <a:lnTo>
                        <a:pt x="613" y="233"/>
                      </a:lnTo>
                      <a:lnTo>
                        <a:pt x="618" y="226"/>
                      </a:lnTo>
                      <a:lnTo>
                        <a:pt x="624" y="212"/>
                      </a:lnTo>
                      <a:lnTo>
                        <a:pt x="632" y="216"/>
                      </a:lnTo>
                      <a:lnTo>
                        <a:pt x="648" y="207"/>
                      </a:lnTo>
                      <a:lnTo>
                        <a:pt x="654" y="207"/>
                      </a:lnTo>
                      <a:lnTo>
                        <a:pt x="656" y="203"/>
                      </a:lnTo>
                      <a:lnTo>
                        <a:pt x="662" y="197"/>
                      </a:lnTo>
                      <a:lnTo>
                        <a:pt x="663" y="205"/>
                      </a:lnTo>
                      <a:lnTo>
                        <a:pt x="667" y="197"/>
                      </a:lnTo>
                      <a:lnTo>
                        <a:pt x="675" y="201"/>
                      </a:lnTo>
                      <a:lnTo>
                        <a:pt x="677" y="201"/>
                      </a:lnTo>
                      <a:lnTo>
                        <a:pt x="682" y="188"/>
                      </a:lnTo>
                      <a:lnTo>
                        <a:pt x="688" y="181"/>
                      </a:lnTo>
                      <a:lnTo>
                        <a:pt x="692" y="175"/>
                      </a:lnTo>
                      <a:lnTo>
                        <a:pt x="688" y="169"/>
                      </a:lnTo>
                      <a:lnTo>
                        <a:pt x="686" y="169"/>
                      </a:lnTo>
                      <a:lnTo>
                        <a:pt x="682" y="177"/>
                      </a:lnTo>
                      <a:lnTo>
                        <a:pt x="677" y="179"/>
                      </a:lnTo>
                      <a:lnTo>
                        <a:pt x="679" y="171"/>
                      </a:lnTo>
                      <a:lnTo>
                        <a:pt x="675" y="165"/>
                      </a:lnTo>
                      <a:lnTo>
                        <a:pt x="673" y="171"/>
                      </a:lnTo>
                      <a:lnTo>
                        <a:pt x="673" y="173"/>
                      </a:lnTo>
                      <a:lnTo>
                        <a:pt x="669" y="173"/>
                      </a:lnTo>
                      <a:lnTo>
                        <a:pt x="671" y="181"/>
                      </a:lnTo>
                      <a:lnTo>
                        <a:pt x="663" y="177"/>
                      </a:lnTo>
                      <a:lnTo>
                        <a:pt x="650" y="186"/>
                      </a:lnTo>
                      <a:lnTo>
                        <a:pt x="635" y="184"/>
                      </a:lnTo>
                      <a:lnTo>
                        <a:pt x="624" y="173"/>
                      </a:lnTo>
                      <a:lnTo>
                        <a:pt x="618" y="167"/>
                      </a:lnTo>
                      <a:lnTo>
                        <a:pt x="626" y="171"/>
                      </a:lnTo>
                      <a:lnTo>
                        <a:pt x="632" y="173"/>
                      </a:lnTo>
                      <a:lnTo>
                        <a:pt x="641" y="179"/>
                      </a:lnTo>
                      <a:lnTo>
                        <a:pt x="648" y="181"/>
                      </a:lnTo>
                      <a:lnTo>
                        <a:pt x="652" y="177"/>
                      </a:lnTo>
                      <a:lnTo>
                        <a:pt x="663" y="164"/>
                      </a:lnTo>
                      <a:lnTo>
                        <a:pt x="663" y="156"/>
                      </a:lnTo>
                      <a:lnTo>
                        <a:pt x="656" y="158"/>
                      </a:lnTo>
                      <a:lnTo>
                        <a:pt x="658" y="152"/>
                      </a:lnTo>
                      <a:lnTo>
                        <a:pt x="665" y="152"/>
                      </a:lnTo>
                      <a:lnTo>
                        <a:pt x="669" y="145"/>
                      </a:lnTo>
                      <a:lnTo>
                        <a:pt x="654" y="139"/>
                      </a:lnTo>
                      <a:lnTo>
                        <a:pt x="647" y="139"/>
                      </a:lnTo>
                      <a:lnTo>
                        <a:pt x="616" y="132"/>
                      </a:lnTo>
                      <a:lnTo>
                        <a:pt x="615" y="128"/>
                      </a:lnTo>
                      <a:lnTo>
                        <a:pt x="615" y="128"/>
                      </a:lnTo>
                      <a:lnTo>
                        <a:pt x="630" y="132"/>
                      </a:lnTo>
                      <a:lnTo>
                        <a:pt x="643" y="132"/>
                      </a:lnTo>
                      <a:lnTo>
                        <a:pt x="650" y="130"/>
                      </a:lnTo>
                      <a:lnTo>
                        <a:pt x="654" y="130"/>
                      </a:lnTo>
                      <a:lnTo>
                        <a:pt x="652" y="124"/>
                      </a:lnTo>
                      <a:lnTo>
                        <a:pt x="650" y="117"/>
                      </a:lnTo>
                      <a:lnTo>
                        <a:pt x="658" y="117"/>
                      </a:lnTo>
                      <a:lnTo>
                        <a:pt x="654" y="120"/>
                      </a:lnTo>
                      <a:lnTo>
                        <a:pt x="660" y="128"/>
                      </a:lnTo>
                      <a:lnTo>
                        <a:pt x="667" y="130"/>
                      </a:lnTo>
                      <a:lnTo>
                        <a:pt x="669" y="122"/>
                      </a:lnTo>
                      <a:lnTo>
                        <a:pt x="673" y="128"/>
                      </a:lnTo>
                      <a:lnTo>
                        <a:pt x="679" y="130"/>
                      </a:lnTo>
                      <a:lnTo>
                        <a:pt x="694" y="130"/>
                      </a:lnTo>
                      <a:lnTo>
                        <a:pt x="699" y="124"/>
                      </a:lnTo>
                      <a:lnTo>
                        <a:pt x="709" y="103"/>
                      </a:lnTo>
                      <a:lnTo>
                        <a:pt x="709" y="96"/>
                      </a:lnTo>
                      <a:lnTo>
                        <a:pt x="716" y="98"/>
                      </a:lnTo>
                      <a:lnTo>
                        <a:pt x="722" y="92"/>
                      </a:lnTo>
                      <a:lnTo>
                        <a:pt x="720" y="85"/>
                      </a:lnTo>
                      <a:lnTo>
                        <a:pt x="718" y="71"/>
                      </a:lnTo>
                      <a:lnTo>
                        <a:pt x="714" y="64"/>
                      </a:lnTo>
                      <a:lnTo>
                        <a:pt x="707" y="58"/>
                      </a:lnTo>
                      <a:lnTo>
                        <a:pt x="707" y="62"/>
                      </a:lnTo>
                      <a:lnTo>
                        <a:pt x="707" y="68"/>
                      </a:lnTo>
                      <a:lnTo>
                        <a:pt x="695" y="68"/>
                      </a:lnTo>
                      <a:lnTo>
                        <a:pt x="695" y="75"/>
                      </a:lnTo>
                      <a:lnTo>
                        <a:pt x="697" y="88"/>
                      </a:lnTo>
                      <a:lnTo>
                        <a:pt x="692" y="96"/>
                      </a:lnTo>
                      <a:lnTo>
                        <a:pt x="688" y="92"/>
                      </a:lnTo>
                      <a:lnTo>
                        <a:pt x="694" y="85"/>
                      </a:lnTo>
                      <a:lnTo>
                        <a:pt x="686" y="83"/>
                      </a:lnTo>
                      <a:lnTo>
                        <a:pt x="690" y="75"/>
                      </a:lnTo>
                      <a:lnTo>
                        <a:pt x="690" y="68"/>
                      </a:lnTo>
                      <a:lnTo>
                        <a:pt x="688" y="62"/>
                      </a:lnTo>
                      <a:lnTo>
                        <a:pt x="682" y="60"/>
                      </a:lnTo>
                      <a:lnTo>
                        <a:pt x="671" y="64"/>
                      </a:lnTo>
                      <a:lnTo>
                        <a:pt x="669" y="71"/>
                      </a:lnTo>
                      <a:lnTo>
                        <a:pt x="656" y="68"/>
                      </a:lnTo>
                      <a:lnTo>
                        <a:pt x="648" y="73"/>
                      </a:lnTo>
                      <a:lnTo>
                        <a:pt x="641" y="75"/>
                      </a:lnTo>
                      <a:lnTo>
                        <a:pt x="635" y="77"/>
                      </a:lnTo>
                      <a:lnTo>
                        <a:pt x="633" y="70"/>
                      </a:lnTo>
                      <a:lnTo>
                        <a:pt x="628" y="62"/>
                      </a:lnTo>
                      <a:lnTo>
                        <a:pt x="624" y="56"/>
                      </a:lnTo>
                      <a:lnTo>
                        <a:pt x="622" y="49"/>
                      </a:lnTo>
                      <a:lnTo>
                        <a:pt x="626" y="43"/>
                      </a:lnTo>
                      <a:lnTo>
                        <a:pt x="622" y="38"/>
                      </a:lnTo>
                      <a:lnTo>
                        <a:pt x="626" y="41"/>
                      </a:lnTo>
                      <a:lnTo>
                        <a:pt x="626" y="43"/>
                      </a:lnTo>
                      <a:lnTo>
                        <a:pt x="626" y="45"/>
                      </a:lnTo>
                      <a:lnTo>
                        <a:pt x="626" y="51"/>
                      </a:lnTo>
                      <a:lnTo>
                        <a:pt x="632" y="64"/>
                      </a:lnTo>
                      <a:lnTo>
                        <a:pt x="639" y="64"/>
                      </a:lnTo>
                      <a:lnTo>
                        <a:pt x="647" y="68"/>
                      </a:lnTo>
                      <a:lnTo>
                        <a:pt x="662" y="55"/>
                      </a:lnTo>
                      <a:lnTo>
                        <a:pt x="654" y="49"/>
                      </a:lnTo>
                      <a:lnTo>
                        <a:pt x="662" y="49"/>
                      </a:lnTo>
                      <a:lnTo>
                        <a:pt x="671" y="51"/>
                      </a:lnTo>
                      <a:lnTo>
                        <a:pt x="665" y="45"/>
                      </a:lnTo>
                      <a:lnTo>
                        <a:pt x="673" y="47"/>
                      </a:lnTo>
                      <a:lnTo>
                        <a:pt x="679" y="45"/>
                      </a:lnTo>
                      <a:lnTo>
                        <a:pt x="679" y="40"/>
                      </a:lnTo>
                      <a:lnTo>
                        <a:pt x="673" y="34"/>
                      </a:lnTo>
                      <a:lnTo>
                        <a:pt x="665" y="30"/>
                      </a:lnTo>
                      <a:lnTo>
                        <a:pt x="673" y="30"/>
                      </a:lnTo>
                      <a:lnTo>
                        <a:pt x="686" y="38"/>
                      </a:lnTo>
                      <a:lnTo>
                        <a:pt x="695" y="38"/>
                      </a:lnTo>
                      <a:lnTo>
                        <a:pt x="688" y="32"/>
                      </a:lnTo>
                      <a:lnTo>
                        <a:pt x="684" y="25"/>
                      </a:lnTo>
                      <a:lnTo>
                        <a:pt x="697" y="36"/>
                      </a:lnTo>
                      <a:lnTo>
                        <a:pt x="703" y="45"/>
                      </a:lnTo>
                      <a:lnTo>
                        <a:pt x="703" y="38"/>
                      </a:lnTo>
                      <a:lnTo>
                        <a:pt x="690" y="17"/>
                      </a:lnTo>
                      <a:lnTo>
                        <a:pt x="690" y="15"/>
                      </a:lnTo>
                      <a:lnTo>
                        <a:pt x="682" y="13"/>
                      </a:lnTo>
                      <a:lnTo>
                        <a:pt x="677" y="6"/>
                      </a:lnTo>
                      <a:lnTo>
                        <a:pt x="675" y="0"/>
                      </a:lnTo>
                      <a:lnTo>
                        <a:pt x="592" y="19"/>
                      </a:lnTo>
                      <a:lnTo>
                        <a:pt x="498" y="38"/>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solidFill>
                      <a:srgbClr val="ECB731"/>
                    </a:solidFill>
                  </a:endParaRPr>
                </a:p>
              </p:txBody>
            </p:sp>
            <p:sp>
              <p:nvSpPr>
                <p:cNvPr id="539" name="Freeform 134">
                  <a:extLst>
                    <a:ext uri="{FF2B5EF4-FFF2-40B4-BE49-F238E27FC236}">
                      <a16:creationId xmlns:a16="http://schemas.microsoft.com/office/drawing/2014/main" id="{9606E308-EE30-8140-AA39-D90508F7426D}"/>
                    </a:ext>
                  </a:extLst>
                </p:cNvPr>
                <p:cNvSpPr/>
                <p:nvPr/>
              </p:nvSpPr>
              <p:spPr bwMode="auto">
                <a:xfrm>
                  <a:off x="4846483" y="2589930"/>
                  <a:ext cx="8646" cy="6976"/>
                </a:xfrm>
                <a:custGeom>
                  <a:avLst/>
                  <a:gdLst>
                    <a:gd name="T0" fmla="*/ 7 w 9"/>
                    <a:gd name="T1" fmla="*/ 8 h 8"/>
                    <a:gd name="T2" fmla="*/ 9 w 9"/>
                    <a:gd name="T3" fmla="*/ 0 h 8"/>
                    <a:gd name="T4" fmla="*/ 3 w 9"/>
                    <a:gd name="T5" fmla="*/ 0 h 8"/>
                    <a:gd name="T6" fmla="*/ 0 w 9"/>
                    <a:gd name="T7" fmla="*/ 2 h 8"/>
                    <a:gd name="T8" fmla="*/ 7 w 9"/>
                    <a:gd name="T9" fmla="*/ 8 h 8"/>
                  </a:gdLst>
                  <a:ahLst/>
                  <a:cxnLst>
                    <a:cxn ang="0">
                      <a:pos x="T0" y="T1"/>
                    </a:cxn>
                    <a:cxn ang="0">
                      <a:pos x="T2" y="T3"/>
                    </a:cxn>
                    <a:cxn ang="0">
                      <a:pos x="T4" y="T5"/>
                    </a:cxn>
                    <a:cxn ang="0">
                      <a:pos x="T6" y="T7"/>
                    </a:cxn>
                    <a:cxn ang="0">
                      <a:pos x="T8" y="T9"/>
                    </a:cxn>
                  </a:cxnLst>
                  <a:rect l="0" t="0" r="r" b="b"/>
                  <a:pathLst>
                    <a:path w="9" h="8">
                      <a:moveTo>
                        <a:pt x="7" y="8"/>
                      </a:moveTo>
                      <a:lnTo>
                        <a:pt x="9" y="0"/>
                      </a:lnTo>
                      <a:lnTo>
                        <a:pt x="3" y="0"/>
                      </a:lnTo>
                      <a:lnTo>
                        <a:pt x="0" y="2"/>
                      </a:lnTo>
                      <a:lnTo>
                        <a:pt x="7" y="8"/>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40" name="Freeform 135">
                  <a:extLst>
                    <a:ext uri="{FF2B5EF4-FFF2-40B4-BE49-F238E27FC236}">
                      <a16:creationId xmlns:a16="http://schemas.microsoft.com/office/drawing/2014/main" id="{3D78E2A5-4F4B-C540-A894-FE8CBA3B00D5}"/>
                    </a:ext>
                  </a:extLst>
                </p:cNvPr>
                <p:cNvSpPr/>
                <p:nvPr/>
              </p:nvSpPr>
              <p:spPr bwMode="auto">
                <a:xfrm>
                  <a:off x="4846483" y="2589930"/>
                  <a:ext cx="8646" cy="6976"/>
                </a:xfrm>
                <a:custGeom>
                  <a:avLst/>
                  <a:gdLst>
                    <a:gd name="T0" fmla="*/ 7 w 9"/>
                    <a:gd name="T1" fmla="*/ 8 h 8"/>
                    <a:gd name="T2" fmla="*/ 9 w 9"/>
                    <a:gd name="T3" fmla="*/ 0 h 8"/>
                    <a:gd name="T4" fmla="*/ 3 w 9"/>
                    <a:gd name="T5" fmla="*/ 0 h 8"/>
                    <a:gd name="T6" fmla="*/ 0 w 9"/>
                    <a:gd name="T7" fmla="*/ 2 h 8"/>
                    <a:gd name="T8" fmla="*/ 7 w 9"/>
                    <a:gd name="T9" fmla="*/ 8 h 8"/>
                  </a:gdLst>
                  <a:ahLst/>
                  <a:cxnLst>
                    <a:cxn ang="0">
                      <a:pos x="T0" y="T1"/>
                    </a:cxn>
                    <a:cxn ang="0">
                      <a:pos x="T2" y="T3"/>
                    </a:cxn>
                    <a:cxn ang="0">
                      <a:pos x="T4" y="T5"/>
                    </a:cxn>
                    <a:cxn ang="0">
                      <a:pos x="T6" y="T7"/>
                    </a:cxn>
                    <a:cxn ang="0">
                      <a:pos x="T8" y="T9"/>
                    </a:cxn>
                  </a:cxnLst>
                  <a:rect l="0" t="0" r="r" b="b"/>
                  <a:pathLst>
                    <a:path w="9" h="8">
                      <a:moveTo>
                        <a:pt x="7" y="8"/>
                      </a:moveTo>
                      <a:lnTo>
                        <a:pt x="9" y="0"/>
                      </a:lnTo>
                      <a:lnTo>
                        <a:pt x="3" y="0"/>
                      </a:lnTo>
                      <a:lnTo>
                        <a:pt x="0" y="2"/>
                      </a:lnTo>
                      <a:lnTo>
                        <a:pt x="7" y="8"/>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41" name="Freeform 136">
                  <a:extLst>
                    <a:ext uri="{FF2B5EF4-FFF2-40B4-BE49-F238E27FC236}">
                      <a16:creationId xmlns:a16="http://schemas.microsoft.com/office/drawing/2014/main" id="{2FDB7823-2005-5645-83F9-BBFD4B2A0EF9}"/>
                    </a:ext>
                  </a:extLst>
                </p:cNvPr>
                <p:cNvSpPr/>
                <p:nvPr/>
              </p:nvSpPr>
              <p:spPr bwMode="auto">
                <a:xfrm>
                  <a:off x="4848404" y="2578593"/>
                  <a:ext cx="8646" cy="11337"/>
                </a:xfrm>
                <a:custGeom>
                  <a:avLst/>
                  <a:gdLst>
                    <a:gd name="T0" fmla="*/ 0 w 9"/>
                    <a:gd name="T1" fmla="*/ 0 h 13"/>
                    <a:gd name="T2" fmla="*/ 0 w 9"/>
                    <a:gd name="T3" fmla="*/ 8 h 13"/>
                    <a:gd name="T4" fmla="*/ 1 w 9"/>
                    <a:gd name="T5" fmla="*/ 13 h 13"/>
                    <a:gd name="T6" fmla="*/ 9 w 9"/>
                    <a:gd name="T7" fmla="*/ 13 h 13"/>
                    <a:gd name="T8" fmla="*/ 5 w 9"/>
                    <a:gd name="T9" fmla="*/ 6 h 13"/>
                    <a:gd name="T10" fmla="*/ 0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0" y="0"/>
                      </a:moveTo>
                      <a:lnTo>
                        <a:pt x="0" y="8"/>
                      </a:lnTo>
                      <a:lnTo>
                        <a:pt x="1" y="13"/>
                      </a:lnTo>
                      <a:lnTo>
                        <a:pt x="9" y="13"/>
                      </a:lnTo>
                      <a:lnTo>
                        <a:pt x="5" y="6"/>
                      </a:lnTo>
                      <a:lnTo>
                        <a:pt x="0" y="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42" name="Freeform 137">
                  <a:extLst>
                    <a:ext uri="{FF2B5EF4-FFF2-40B4-BE49-F238E27FC236}">
                      <a16:creationId xmlns:a16="http://schemas.microsoft.com/office/drawing/2014/main" id="{1BDDFDB6-D996-CB47-A43C-6F44544E9239}"/>
                    </a:ext>
                  </a:extLst>
                </p:cNvPr>
                <p:cNvSpPr/>
                <p:nvPr/>
              </p:nvSpPr>
              <p:spPr bwMode="auto">
                <a:xfrm>
                  <a:off x="4848404" y="2578593"/>
                  <a:ext cx="8646" cy="11337"/>
                </a:xfrm>
                <a:custGeom>
                  <a:avLst/>
                  <a:gdLst>
                    <a:gd name="T0" fmla="*/ 0 w 9"/>
                    <a:gd name="T1" fmla="*/ 0 h 13"/>
                    <a:gd name="T2" fmla="*/ 0 w 9"/>
                    <a:gd name="T3" fmla="*/ 8 h 13"/>
                    <a:gd name="T4" fmla="*/ 1 w 9"/>
                    <a:gd name="T5" fmla="*/ 13 h 13"/>
                    <a:gd name="T6" fmla="*/ 9 w 9"/>
                    <a:gd name="T7" fmla="*/ 13 h 13"/>
                    <a:gd name="T8" fmla="*/ 5 w 9"/>
                    <a:gd name="T9" fmla="*/ 6 h 13"/>
                    <a:gd name="T10" fmla="*/ 0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0" y="0"/>
                      </a:moveTo>
                      <a:lnTo>
                        <a:pt x="0" y="8"/>
                      </a:lnTo>
                      <a:lnTo>
                        <a:pt x="1" y="13"/>
                      </a:lnTo>
                      <a:lnTo>
                        <a:pt x="9" y="13"/>
                      </a:lnTo>
                      <a:lnTo>
                        <a:pt x="5" y="6"/>
                      </a:lnTo>
                      <a:lnTo>
                        <a:pt x="0" y="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43" name="Freeform 138">
                  <a:extLst>
                    <a:ext uri="{FF2B5EF4-FFF2-40B4-BE49-F238E27FC236}">
                      <a16:creationId xmlns:a16="http://schemas.microsoft.com/office/drawing/2014/main" id="{247201F9-549C-7248-AE2D-722FF69FBB7A}"/>
                    </a:ext>
                  </a:extLst>
                </p:cNvPr>
                <p:cNvSpPr/>
                <p:nvPr/>
              </p:nvSpPr>
              <p:spPr bwMode="auto">
                <a:xfrm>
                  <a:off x="4857050" y="2588186"/>
                  <a:ext cx="43231" cy="64531"/>
                </a:xfrm>
                <a:custGeom>
                  <a:avLst/>
                  <a:gdLst>
                    <a:gd name="T0" fmla="*/ 13 w 45"/>
                    <a:gd name="T1" fmla="*/ 29 h 74"/>
                    <a:gd name="T2" fmla="*/ 17 w 45"/>
                    <a:gd name="T3" fmla="*/ 34 h 74"/>
                    <a:gd name="T4" fmla="*/ 22 w 45"/>
                    <a:gd name="T5" fmla="*/ 47 h 74"/>
                    <a:gd name="T6" fmla="*/ 30 w 45"/>
                    <a:gd name="T7" fmla="*/ 53 h 74"/>
                    <a:gd name="T8" fmla="*/ 28 w 45"/>
                    <a:gd name="T9" fmla="*/ 57 h 74"/>
                    <a:gd name="T10" fmla="*/ 34 w 45"/>
                    <a:gd name="T11" fmla="*/ 59 h 74"/>
                    <a:gd name="T12" fmla="*/ 41 w 45"/>
                    <a:gd name="T13" fmla="*/ 66 h 74"/>
                    <a:gd name="T14" fmla="*/ 45 w 45"/>
                    <a:gd name="T15" fmla="*/ 74 h 74"/>
                    <a:gd name="T16" fmla="*/ 45 w 45"/>
                    <a:gd name="T17" fmla="*/ 72 h 74"/>
                    <a:gd name="T18" fmla="*/ 41 w 45"/>
                    <a:gd name="T19" fmla="*/ 64 h 74"/>
                    <a:gd name="T20" fmla="*/ 24 w 45"/>
                    <a:gd name="T21" fmla="*/ 44 h 74"/>
                    <a:gd name="T22" fmla="*/ 15 w 45"/>
                    <a:gd name="T23" fmla="*/ 30 h 74"/>
                    <a:gd name="T24" fmla="*/ 4 w 45"/>
                    <a:gd name="T25" fmla="*/ 2 h 74"/>
                    <a:gd name="T26" fmla="*/ 2 w 45"/>
                    <a:gd name="T27" fmla="*/ 0 h 74"/>
                    <a:gd name="T28" fmla="*/ 0 w 45"/>
                    <a:gd name="T29" fmla="*/ 2 h 74"/>
                    <a:gd name="T30" fmla="*/ 13 w 45"/>
                    <a:gd name="T3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74">
                      <a:moveTo>
                        <a:pt x="13" y="29"/>
                      </a:moveTo>
                      <a:lnTo>
                        <a:pt x="17" y="34"/>
                      </a:lnTo>
                      <a:lnTo>
                        <a:pt x="22" y="47"/>
                      </a:lnTo>
                      <a:lnTo>
                        <a:pt x="30" y="53"/>
                      </a:lnTo>
                      <a:lnTo>
                        <a:pt x="28" y="57"/>
                      </a:lnTo>
                      <a:lnTo>
                        <a:pt x="34" y="59"/>
                      </a:lnTo>
                      <a:lnTo>
                        <a:pt x="41" y="66"/>
                      </a:lnTo>
                      <a:lnTo>
                        <a:pt x="45" y="74"/>
                      </a:lnTo>
                      <a:lnTo>
                        <a:pt x="45" y="72"/>
                      </a:lnTo>
                      <a:lnTo>
                        <a:pt x="41" y="64"/>
                      </a:lnTo>
                      <a:lnTo>
                        <a:pt x="24" y="44"/>
                      </a:lnTo>
                      <a:lnTo>
                        <a:pt x="15" y="30"/>
                      </a:lnTo>
                      <a:lnTo>
                        <a:pt x="4" y="2"/>
                      </a:lnTo>
                      <a:lnTo>
                        <a:pt x="2" y="0"/>
                      </a:lnTo>
                      <a:lnTo>
                        <a:pt x="0" y="2"/>
                      </a:lnTo>
                      <a:lnTo>
                        <a:pt x="13" y="29"/>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44" name="Freeform 139">
                  <a:extLst>
                    <a:ext uri="{FF2B5EF4-FFF2-40B4-BE49-F238E27FC236}">
                      <a16:creationId xmlns:a16="http://schemas.microsoft.com/office/drawing/2014/main" id="{02403166-DD63-4241-BA14-713CE2850A81}"/>
                    </a:ext>
                  </a:extLst>
                </p:cNvPr>
                <p:cNvSpPr/>
                <p:nvPr/>
              </p:nvSpPr>
              <p:spPr bwMode="auto">
                <a:xfrm>
                  <a:off x="4857050" y="2588186"/>
                  <a:ext cx="43231" cy="64531"/>
                </a:xfrm>
                <a:custGeom>
                  <a:avLst/>
                  <a:gdLst>
                    <a:gd name="T0" fmla="*/ 13 w 45"/>
                    <a:gd name="T1" fmla="*/ 29 h 74"/>
                    <a:gd name="T2" fmla="*/ 17 w 45"/>
                    <a:gd name="T3" fmla="*/ 34 h 74"/>
                    <a:gd name="T4" fmla="*/ 22 w 45"/>
                    <a:gd name="T5" fmla="*/ 47 h 74"/>
                    <a:gd name="T6" fmla="*/ 30 w 45"/>
                    <a:gd name="T7" fmla="*/ 53 h 74"/>
                    <a:gd name="T8" fmla="*/ 28 w 45"/>
                    <a:gd name="T9" fmla="*/ 57 h 74"/>
                    <a:gd name="T10" fmla="*/ 34 w 45"/>
                    <a:gd name="T11" fmla="*/ 59 h 74"/>
                    <a:gd name="T12" fmla="*/ 41 w 45"/>
                    <a:gd name="T13" fmla="*/ 66 h 74"/>
                    <a:gd name="T14" fmla="*/ 45 w 45"/>
                    <a:gd name="T15" fmla="*/ 74 h 74"/>
                    <a:gd name="T16" fmla="*/ 45 w 45"/>
                    <a:gd name="T17" fmla="*/ 72 h 74"/>
                    <a:gd name="T18" fmla="*/ 41 w 45"/>
                    <a:gd name="T19" fmla="*/ 64 h 74"/>
                    <a:gd name="T20" fmla="*/ 24 w 45"/>
                    <a:gd name="T21" fmla="*/ 44 h 74"/>
                    <a:gd name="T22" fmla="*/ 15 w 45"/>
                    <a:gd name="T23" fmla="*/ 30 h 74"/>
                    <a:gd name="T24" fmla="*/ 4 w 45"/>
                    <a:gd name="T25" fmla="*/ 2 h 74"/>
                    <a:gd name="T26" fmla="*/ 2 w 45"/>
                    <a:gd name="T27" fmla="*/ 0 h 74"/>
                    <a:gd name="T28" fmla="*/ 0 w 45"/>
                    <a:gd name="T29" fmla="*/ 2 h 74"/>
                    <a:gd name="T30" fmla="*/ 13 w 45"/>
                    <a:gd name="T3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74">
                      <a:moveTo>
                        <a:pt x="13" y="29"/>
                      </a:moveTo>
                      <a:lnTo>
                        <a:pt x="17" y="34"/>
                      </a:lnTo>
                      <a:lnTo>
                        <a:pt x="22" y="47"/>
                      </a:lnTo>
                      <a:lnTo>
                        <a:pt x="30" y="53"/>
                      </a:lnTo>
                      <a:lnTo>
                        <a:pt x="28" y="57"/>
                      </a:lnTo>
                      <a:lnTo>
                        <a:pt x="34" y="59"/>
                      </a:lnTo>
                      <a:lnTo>
                        <a:pt x="41" y="66"/>
                      </a:lnTo>
                      <a:lnTo>
                        <a:pt x="45" y="74"/>
                      </a:lnTo>
                      <a:lnTo>
                        <a:pt x="45" y="72"/>
                      </a:lnTo>
                      <a:lnTo>
                        <a:pt x="41" y="64"/>
                      </a:lnTo>
                      <a:lnTo>
                        <a:pt x="24" y="44"/>
                      </a:lnTo>
                      <a:lnTo>
                        <a:pt x="15" y="30"/>
                      </a:lnTo>
                      <a:lnTo>
                        <a:pt x="4" y="2"/>
                      </a:lnTo>
                      <a:lnTo>
                        <a:pt x="2" y="0"/>
                      </a:lnTo>
                      <a:lnTo>
                        <a:pt x="0" y="2"/>
                      </a:lnTo>
                      <a:lnTo>
                        <a:pt x="13" y="29"/>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grpSp>
          <p:grpSp>
            <p:nvGrpSpPr>
              <p:cNvPr id="466" name="Group 465">
                <a:extLst>
                  <a:ext uri="{FF2B5EF4-FFF2-40B4-BE49-F238E27FC236}">
                    <a16:creationId xmlns:a16="http://schemas.microsoft.com/office/drawing/2014/main" id="{8C3462FA-B751-0C48-BDA8-EA7A80B0671C}"/>
                  </a:ext>
                </a:extLst>
              </p:cNvPr>
              <p:cNvGrpSpPr/>
              <p:nvPr/>
            </p:nvGrpSpPr>
            <p:grpSpPr>
              <a:xfrm>
                <a:off x="6773380" y="2629613"/>
                <a:ext cx="553933" cy="245500"/>
                <a:chOff x="4508320" y="2295180"/>
                <a:chExt cx="369866" cy="163944"/>
              </a:xfrm>
              <a:solidFill>
                <a:schemeClr val="bg1">
                  <a:lumMod val="75000"/>
                </a:schemeClr>
              </a:solidFill>
            </p:grpSpPr>
            <p:sp>
              <p:nvSpPr>
                <p:cNvPr id="518" name="Freeform 127">
                  <a:extLst>
                    <a:ext uri="{FF2B5EF4-FFF2-40B4-BE49-F238E27FC236}">
                      <a16:creationId xmlns:a16="http://schemas.microsoft.com/office/drawing/2014/main" id="{3CCDCC9A-6593-FC4A-8BAC-959B43A6D11D}"/>
                    </a:ext>
                  </a:extLst>
                </p:cNvPr>
                <p:cNvSpPr/>
                <p:nvPr/>
              </p:nvSpPr>
              <p:spPr bwMode="auto">
                <a:xfrm>
                  <a:off x="4508320" y="2295180"/>
                  <a:ext cx="369866" cy="163944"/>
                </a:xfrm>
                <a:custGeom>
                  <a:avLst/>
                  <a:gdLst>
                    <a:gd name="T0" fmla="*/ 295 w 385"/>
                    <a:gd name="T1" fmla="*/ 0 h 188"/>
                    <a:gd name="T2" fmla="*/ 10 w 385"/>
                    <a:gd name="T3" fmla="*/ 116 h 188"/>
                    <a:gd name="T4" fmla="*/ 25 w 385"/>
                    <a:gd name="T5" fmla="*/ 96 h 188"/>
                    <a:gd name="T6" fmla="*/ 40 w 385"/>
                    <a:gd name="T7" fmla="*/ 79 h 188"/>
                    <a:gd name="T8" fmla="*/ 57 w 385"/>
                    <a:gd name="T9" fmla="*/ 60 h 188"/>
                    <a:gd name="T10" fmla="*/ 73 w 385"/>
                    <a:gd name="T11" fmla="*/ 67 h 188"/>
                    <a:gd name="T12" fmla="*/ 90 w 385"/>
                    <a:gd name="T13" fmla="*/ 52 h 188"/>
                    <a:gd name="T14" fmla="*/ 107 w 385"/>
                    <a:gd name="T15" fmla="*/ 43 h 188"/>
                    <a:gd name="T16" fmla="*/ 135 w 385"/>
                    <a:gd name="T17" fmla="*/ 49 h 188"/>
                    <a:gd name="T18" fmla="*/ 139 w 385"/>
                    <a:gd name="T19" fmla="*/ 58 h 188"/>
                    <a:gd name="T20" fmla="*/ 149 w 385"/>
                    <a:gd name="T21" fmla="*/ 75 h 188"/>
                    <a:gd name="T22" fmla="*/ 173 w 385"/>
                    <a:gd name="T23" fmla="*/ 86 h 188"/>
                    <a:gd name="T24" fmla="*/ 188 w 385"/>
                    <a:gd name="T25" fmla="*/ 98 h 188"/>
                    <a:gd name="T26" fmla="*/ 207 w 385"/>
                    <a:gd name="T27" fmla="*/ 105 h 188"/>
                    <a:gd name="T28" fmla="*/ 222 w 385"/>
                    <a:gd name="T29" fmla="*/ 113 h 188"/>
                    <a:gd name="T30" fmla="*/ 214 w 385"/>
                    <a:gd name="T31" fmla="*/ 133 h 188"/>
                    <a:gd name="T32" fmla="*/ 207 w 385"/>
                    <a:gd name="T33" fmla="*/ 148 h 188"/>
                    <a:gd name="T34" fmla="*/ 213 w 385"/>
                    <a:gd name="T35" fmla="*/ 169 h 188"/>
                    <a:gd name="T36" fmla="*/ 226 w 385"/>
                    <a:gd name="T37" fmla="*/ 154 h 188"/>
                    <a:gd name="T38" fmla="*/ 243 w 385"/>
                    <a:gd name="T39" fmla="*/ 173 h 188"/>
                    <a:gd name="T40" fmla="*/ 246 w 385"/>
                    <a:gd name="T41" fmla="*/ 169 h 188"/>
                    <a:gd name="T42" fmla="*/ 267 w 385"/>
                    <a:gd name="T43" fmla="*/ 173 h 188"/>
                    <a:gd name="T44" fmla="*/ 282 w 385"/>
                    <a:gd name="T45" fmla="*/ 178 h 188"/>
                    <a:gd name="T46" fmla="*/ 282 w 385"/>
                    <a:gd name="T47" fmla="*/ 165 h 188"/>
                    <a:gd name="T48" fmla="*/ 258 w 385"/>
                    <a:gd name="T49" fmla="*/ 150 h 188"/>
                    <a:gd name="T50" fmla="*/ 248 w 385"/>
                    <a:gd name="T51" fmla="*/ 126 h 188"/>
                    <a:gd name="T52" fmla="*/ 265 w 385"/>
                    <a:gd name="T53" fmla="*/ 152 h 188"/>
                    <a:gd name="T54" fmla="*/ 278 w 385"/>
                    <a:gd name="T55" fmla="*/ 152 h 188"/>
                    <a:gd name="T56" fmla="*/ 258 w 385"/>
                    <a:gd name="T57" fmla="*/ 116 h 188"/>
                    <a:gd name="T58" fmla="*/ 258 w 385"/>
                    <a:gd name="T59" fmla="*/ 90 h 188"/>
                    <a:gd name="T60" fmla="*/ 261 w 385"/>
                    <a:gd name="T61" fmla="*/ 86 h 188"/>
                    <a:gd name="T62" fmla="*/ 258 w 385"/>
                    <a:gd name="T63" fmla="*/ 75 h 188"/>
                    <a:gd name="T64" fmla="*/ 252 w 385"/>
                    <a:gd name="T65" fmla="*/ 64 h 188"/>
                    <a:gd name="T66" fmla="*/ 258 w 385"/>
                    <a:gd name="T67" fmla="*/ 60 h 188"/>
                    <a:gd name="T68" fmla="*/ 260 w 385"/>
                    <a:gd name="T69" fmla="*/ 43 h 188"/>
                    <a:gd name="T70" fmla="*/ 267 w 385"/>
                    <a:gd name="T71" fmla="*/ 36 h 188"/>
                    <a:gd name="T72" fmla="*/ 280 w 385"/>
                    <a:gd name="T73" fmla="*/ 34 h 188"/>
                    <a:gd name="T74" fmla="*/ 282 w 385"/>
                    <a:gd name="T75" fmla="*/ 20 h 188"/>
                    <a:gd name="T76" fmla="*/ 291 w 385"/>
                    <a:gd name="T77" fmla="*/ 20 h 188"/>
                    <a:gd name="T78" fmla="*/ 293 w 385"/>
                    <a:gd name="T79" fmla="*/ 37 h 188"/>
                    <a:gd name="T80" fmla="*/ 275 w 385"/>
                    <a:gd name="T81" fmla="*/ 49 h 188"/>
                    <a:gd name="T82" fmla="*/ 278 w 385"/>
                    <a:gd name="T83" fmla="*/ 71 h 188"/>
                    <a:gd name="T84" fmla="*/ 282 w 385"/>
                    <a:gd name="T85" fmla="*/ 81 h 188"/>
                    <a:gd name="T86" fmla="*/ 269 w 385"/>
                    <a:gd name="T87" fmla="*/ 101 h 188"/>
                    <a:gd name="T88" fmla="*/ 278 w 385"/>
                    <a:gd name="T89" fmla="*/ 88 h 188"/>
                    <a:gd name="T90" fmla="*/ 286 w 385"/>
                    <a:gd name="T91" fmla="*/ 101 h 188"/>
                    <a:gd name="T92" fmla="*/ 276 w 385"/>
                    <a:gd name="T93" fmla="*/ 105 h 188"/>
                    <a:gd name="T94" fmla="*/ 278 w 385"/>
                    <a:gd name="T95" fmla="*/ 113 h 188"/>
                    <a:gd name="T96" fmla="*/ 291 w 385"/>
                    <a:gd name="T97" fmla="*/ 120 h 188"/>
                    <a:gd name="T98" fmla="*/ 303 w 385"/>
                    <a:gd name="T99" fmla="*/ 126 h 188"/>
                    <a:gd name="T100" fmla="*/ 291 w 385"/>
                    <a:gd name="T101" fmla="*/ 128 h 188"/>
                    <a:gd name="T102" fmla="*/ 293 w 385"/>
                    <a:gd name="T103" fmla="*/ 156 h 188"/>
                    <a:gd name="T104" fmla="*/ 305 w 385"/>
                    <a:gd name="T105" fmla="*/ 158 h 188"/>
                    <a:gd name="T106" fmla="*/ 312 w 385"/>
                    <a:gd name="T107" fmla="*/ 146 h 188"/>
                    <a:gd name="T108" fmla="*/ 322 w 385"/>
                    <a:gd name="T109" fmla="*/ 143 h 188"/>
                    <a:gd name="T110" fmla="*/ 320 w 385"/>
                    <a:gd name="T111" fmla="*/ 165 h 188"/>
                    <a:gd name="T112" fmla="*/ 331 w 385"/>
                    <a:gd name="T113" fmla="*/ 173 h 188"/>
                    <a:gd name="T114" fmla="*/ 329 w 385"/>
                    <a:gd name="T115" fmla="*/ 184 h 188"/>
                    <a:gd name="T116" fmla="*/ 350 w 385"/>
                    <a:gd name="T117" fmla="*/ 184 h 188"/>
                    <a:gd name="T118" fmla="*/ 370 w 385"/>
                    <a:gd name="T119" fmla="*/ 165 h 188"/>
                    <a:gd name="T120" fmla="*/ 382 w 385"/>
                    <a:gd name="T121" fmla="*/ 146 h 188"/>
                    <a:gd name="T122" fmla="*/ 382 w 385"/>
                    <a:gd name="T123" fmla="*/ 124 h 188"/>
                    <a:gd name="T124" fmla="*/ 329 w 385"/>
                    <a:gd name="T125" fmla="*/ 12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5" h="188">
                      <a:moveTo>
                        <a:pt x="329" y="126"/>
                      </a:moveTo>
                      <a:lnTo>
                        <a:pt x="318" y="79"/>
                      </a:lnTo>
                      <a:lnTo>
                        <a:pt x="295" y="0"/>
                      </a:lnTo>
                      <a:lnTo>
                        <a:pt x="139" y="34"/>
                      </a:lnTo>
                      <a:lnTo>
                        <a:pt x="0" y="60"/>
                      </a:lnTo>
                      <a:lnTo>
                        <a:pt x="10" y="116"/>
                      </a:lnTo>
                      <a:lnTo>
                        <a:pt x="15" y="109"/>
                      </a:lnTo>
                      <a:lnTo>
                        <a:pt x="21" y="103"/>
                      </a:lnTo>
                      <a:lnTo>
                        <a:pt x="25" y="96"/>
                      </a:lnTo>
                      <a:lnTo>
                        <a:pt x="32" y="88"/>
                      </a:lnTo>
                      <a:lnTo>
                        <a:pt x="34" y="83"/>
                      </a:lnTo>
                      <a:lnTo>
                        <a:pt x="40" y="79"/>
                      </a:lnTo>
                      <a:lnTo>
                        <a:pt x="47" y="81"/>
                      </a:lnTo>
                      <a:lnTo>
                        <a:pt x="57" y="67"/>
                      </a:lnTo>
                      <a:lnTo>
                        <a:pt x="57" y="60"/>
                      </a:lnTo>
                      <a:lnTo>
                        <a:pt x="58" y="60"/>
                      </a:lnTo>
                      <a:lnTo>
                        <a:pt x="66" y="66"/>
                      </a:lnTo>
                      <a:lnTo>
                        <a:pt x="73" y="67"/>
                      </a:lnTo>
                      <a:lnTo>
                        <a:pt x="83" y="66"/>
                      </a:lnTo>
                      <a:lnTo>
                        <a:pt x="85" y="60"/>
                      </a:lnTo>
                      <a:lnTo>
                        <a:pt x="90" y="52"/>
                      </a:lnTo>
                      <a:lnTo>
                        <a:pt x="98" y="52"/>
                      </a:lnTo>
                      <a:lnTo>
                        <a:pt x="102" y="45"/>
                      </a:lnTo>
                      <a:lnTo>
                        <a:pt x="107" y="43"/>
                      </a:lnTo>
                      <a:lnTo>
                        <a:pt x="115" y="45"/>
                      </a:lnTo>
                      <a:lnTo>
                        <a:pt x="120" y="51"/>
                      </a:lnTo>
                      <a:lnTo>
                        <a:pt x="135" y="49"/>
                      </a:lnTo>
                      <a:lnTo>
                        <a:pt x="135" y="49"/>
                      </a:lnTo>
                      <a:lnTo>
                        <a:pt x="134" y="56"/>
                      </a:lnTo>
                      <a:lnTo>
                        <a:pt x="139" y="58"/>
                      </a:lnTo>
                      <a:lnTo>
                        <a:pt x="141" y="66"/>
                      </a:lnTo>
                      <a:lnTo>
                        <a:pt x="147" y="71"/>
                      </a:lnTo>
                      <a:lnTo>
                        <a:pt x="149" y="75"/>
                      </a:lnTo>
                      <a:lnTo>
                        <a:pt x="162" y="75"/>
                      </a:lnTo>
                      <a:lnTo>
                        <a:pt x="169" y="79"/>
                      </a:lnTo>
                      <a:lnTo>
                        <a:pt x="173" y="86"/>
                      </a:lnTo>
                      <a:lnTo>
                        <a:pt x="171" y="92"/>
                      </a:lnTo>
                      <a:lnTo>
                        <a:pt x="179" y="98"/>
                      </a:lnTo>
                      <a:lnTo>
                        <a:pt x="188" y="98"/>
                      </a:lnTo>
                      <a:lnTo>
                        <a:pt x="196" y="99"/>
                      </a:lnTo>
                      <a:lnTo>
                        <a:pt x="199" y="103"/>
                      </a:lnTo>
                      <a:lnTo>
                        <a:pt x="207" y="105"/>
                      </a:lnTo>
                      <a:lnTo>
                        <a:pt x="214" y="101"/>
                      </a:lnTo>
                      <a:lnTo>
                        <a:pt x="222" y="107"/>
                      </a:lnTo>
                      <a:lnTo>
                        <a:pt x="222" y="113"/>
                      </a:lnTo>
                      <a:lnTo>
                        <a:pt x="218" y="118"/>
                      </a:lnTo>
                      <a:lnTo>
                        <a:pt x="220" y="126"/>
                      </a:lnTo>
                      <a:lnTo>
                        <a:pt x="214" y="133"/>
                      </a:lnTo>
                      <a:lnTo>
                        <a:pt x="213" y="141"/>
                      </a:lnTo>
                      <a:lnTo>
                        <a:pt x="209" y="146"/>
                      </a:lnTo>
                      <a:lnTo>
                        <a:pt x="207" y="148"/>
                      </a:lnTo>
                      <a:lnTo>
                        <a:pt x="205" y="154"/>
                      </a:lnTo>
                      <a:lnTo>
                        <a:pt x="207" y="161"/>
                      </a:lnTo>
                      <a:lnTo>
                        <a:pt x="213" y="169"/>
                      </a:lnTo>
                      <a:lnTo>
                        <a:pt x="218" y="161"/>
                      </a:lnTo>
                      <a:lnTo>
                        <a:pt x="218" y="156"/>
                      </a:lnTo>
                      <a:lnTo>
                        <a:pt x="226" y="154"/>
                      </a:lnTo>
                      <a:lnTo>
                        <a:pt x="229" y="161"/>
                      </a:lnTo>
                      <a:lnTo>
                        <a:pt x="235" y="167"/>
                      </a:lnTo>
                      <a:lnTo>
                        <a:pt x="243" y="173"/>
                      </a:lnTo>
                      <a:lnTo>
                        <a:pt x="243" y="165"/>
                      </a:lnTo>
                      <a:lnTo>
                        <a:pt x="243" y="161"/>
                      </a:lnTo>
                      <a:lnTo>
                        <a:pt x="246" y="169"/>
                      </a:lnTo>
                      <a:lnTo>
                        <a:pt x="252" y="175"/>
                      </a:lnTo>
                      <a:lnTo>
                        <a:pt x="260" y="173"/>
                      </a:lnTo>
                      <a:lnTo>
                        <a:pt x="267" y="173"/>
                      </a:lnTo>
                      <a:lnTo>
                        <a:pt x="273" y="180"/>
                      </a:lnTo>
                      <a:lnTo>
                        <a:pt x="275" y="178"/>
                      </a:lnTo>
                      <a:lnTo>
                        <a:pt x="282" y="178"/>
                      </a:lnTo>
                      <a:lnTo>
                        <a:pt x="288" y="184"/>
                      </a:lnTo>
                      <a:lnTo>
                        <a:pt x="290" y="178"/>
                      </a:lnTo>
                      <a:lnTo>
                        <a:pt x="282" y="165"/>
                      </a:lnTo>
                      <a:lnTo>
                        <a:pt x="275" y="161"/>
                      </a:lnTo>
                      <a:lnTo>
                        <a:pt x="267" y="156"/>
                      </a:lnTo>
                      <a:lnTo>
                        <a:pt x="258" y="150"/>
                      </a:lnTo>
                      <a:lnTo>
                        <a:pt x="254" y="145"/>
                      </a:lnTo>
                      <a:lnTo>
                        <a:pt x="248" y="131"/>
                      </a:lnTo>
                      <a:lnTo>
                        <a:pt x="248" y="126"/>
                      </a:lnTo>
                      <a:lnTo>
                        <a:pt x="250" y="133"/>
                      </a:lnTo>
                      <a:lnTo>
                        <a:pt x="258" y="146"/>
                      </a:lnTo>
                      <a:lnTo>
                        <a:pt x="265" y="152"/>
                      </a:lnTo>
                      <a:lnTo>
                        <a:pt x="271" y="154"/>
                      </a:lnTo>
                      <a:lnTo>
                        <a:pt x="275" y="158"/>
                      </a:lnTo>
                      <a:lnTo>
                        <a:pt x="278" y="152"/>
                      </a:lnTo>
                      <a:lnTo>
                        <a:pt x="265" y="139"/>
                      </a:lnTo>
                      <a:lnTo>
                        <a:pt x="261" y="124"/>
                      </a:lnTo>
                      <a:lnTo>
                        <a:pt x="258" y="116"/>
                      </a:lnTo>
                      <a:lnTo>
                        <a:pt x="260" y="111"/>
                      </a:lnTo>
                      <a:lnTo>
                        <a:pt x="258" y="103"/>
                      </a:lnTo>
                      <a:lnTo>
                        <a:pt x="258" y="90"/>
                      </a:lnTo>
                      <a:lnTo>
                        <a:pt x="252" y="86"/>
                      </a:lnTo>
                      <a:lnTo>
                        <a:pt x="254" y="86"/>
                      </a:lnTo>
                      <a:lnTo>
                        <a:pt x="261" y="86"/>
                      </a:lnTo>
                      <a:lnTo>
                        <a:pt x="263" y="86"/>
                      </a:lnTo>
                      <a:lnTo>
                        <a:pt x="258" y="83"/>
                      </a:lnTo>
                      <a:lnTo>
                        <a:pt x="258" y="75"/>
                      </a:lnTo>
                      <a:lnTo>
                        <a:pt x="243" y="66"/>
                      </a:lnTo>
                      <a:lnTo>
                        <a:pt x="248" y="64"/>
                      </a:lnTo>
                      <a:lnTo>
                        <a:pt x="252" y="64"/>
                      </a:lnTo>
                      <a:lnTo>
                        <a:pt x="258" y="64"/>
                      </a:lnTo>
                      <a:lnTo>
                        <a:pt x="252" y="58"/>
                      </a:lnTo>
                      <a:lnTo>
                        <a:pt x="258" y="60"/>
                      </a:lnTo>
                      <a:lnTo>
                        <a:pt x="258" y="51"/>
                      </a:lnTo>
                      <a:lnTo>
                        <a:pt x="258" y="47"/>
                      </a:lnTo>
                      <a:lnTo>
                        <a:pt x="260" y="43"/>
                      </a:lnTo>
                      <a:lnTo>
                        <a:pt x="265" y="51"/>
                      </a:lnTo>
                      <a:lnTo>
                        <a:pt x="265" y="39"/>
                      </a:lnTo>
                      <a:lnTo>
                        <a:pt x="267" y="36"/>
                      </a:lnTo>
                      <a:lnTo>
                        <a:pt x="269" y="43"/>
                      </a:lnTo>
                      <a:lnTo>
                        <a:pt x="275" y="41"/>
                      </a:lnTo>
                      <a:lnTo>
                        <a:pt x="280" y="34"/>
                      </a:lnTo>
                      <a:lnTo>
                        <a:pt x="276" y="26"/>
                      </a:lnTo>
                      <a:lnTo>
                        <a:pt x="276" y="22"/>
                      </a:lnTo>
                      <a:lnTo>
                        <a:pt x="282" y="20"/>
                      </a:lnTo>
                      <a:lnTo>
                        <a:pt x="288" y="19"/>
                      </a:lnTo>
                      <a:lnTo>
                        <a:pt x="286" y="26"/>
                      </a:lnTo>
                      <a:lnTo>
                        <a:pt x="291" y="20"/>
                      </a:lnTo>
                      <a:lnTo>
                        <a:pt x="293" y="22"/>
                      </a:lnTo>
                      <a:lnTo>
                        <a:pt x="284" y="37"/>
                      </a:lnTo>
                      <a:lnTo>
                        <a:pt x="293" y="37"/>
                      </a:lnTo>
                      <a:lnTo>
                        <a:pt x="288" y="41"/>
                      </a:lnTo>
                      <a:lnTo>
                        <a:pt x="280" y="43"/>
                      </a:lnTo>
                      <a:lnTo>
                        <a:pt x="275" y="49"/>
                      </a:lnTo>
                      <a:lnTo>
                        <a:pt x="271" y="69"/>
                      </a:lnTo>
                      <a:lnTo>
                        <a:pt x="276" y="77"/>
                      </a:lnTo>
                      <a:lnTo>
                        <a:pt x="278" y="71"/>
                      </a:lnTo>
                      <a:lnTo>
                        <a:pt x="282" y="71"/>
                      </a:lnTo>
                      <a:lnTo>
                        <a:pt x="282" y="77"/>
                      </a:lnTo>
                      <a:lnTo>
                        <a:pt x="282" y="81"/>
                      </a:lnTo>
                      <a:lnTo>
                        <a:pt x="276" y="86"/>
                      </a:lnTo>
                      <a:lnTo>
                        <a:pt x="269" y="88"/>
                      </a:lnTo>
                      <a:lnTo>
                        <a:pt x="269" y="101"/>
                      </a:lnTo>
                      <a:lnTo>
                        <a:pt x="271" y="96"/>
                      </a:lnTo>
                      <a:lnTo>
                        <a:pt x="276" y="90"/>
                      </a:lnTo>
                      <a:lnTo>
                        <a:pt x="278" y="88"/>
                      </a:lnTo>
                      <a:lnTo>
                        <a:pt x="284" y="96"/>
                      </a:lnTo>
                      <a:lnTo>
                        <a:pt x="290" y="96"/>
                      </a:lnTo>
                      <a:lnTo>
                        <a:pt x="286" y="101"/>
                      </a:lnTo>
                      <a:lnTo>
                        <a:pt x="290" y="109"/>
                      </a:lnTo>
                      <a:lnTo>
                        <a:pt x="282" y="103"/>
                      </a:lnTo>
                      <a:lnTo>
                        <a:pt x="276" y="105"/>
                      </a:lnTo>
                      <a:lnTo>
                        <a:pt x="275" y="113"/>
                      </a:lnTo>
                      <a:lnTo>
                        <a:pt x="278" y="120"/>
                      </a:lnTo>
                      <a:lnTo>
                        <a:pt x="278" y="113"/>
                      </a:lnTo>
                      <a:lnTo>
                        <a:pt x="286" y="111"/>
                      </a:lnTo>
                      <a:lnTo>
                        <a:pt x="290" y="113"/>
                      </a:lnTo>
                      <a:lnTo>
                        <a:pt x="291" y="120"/>
                      </a:lnTo>
                      <a:lnTo>
                        <a:pt x="301" y="122"/>
                      </a:lnTo>
                      <a:lnTo>
                        <a:pt x="307" y="120"/>
                      </a:lnTo>
                      <a:lnTo>
                        <a:pt x="303" y="126"/>
                      </a:lnTo>
                      <a:lnTo>
                        <a:pt x="286" y="124"/>
                      </a:lnTo>
                      <a:lnTo>
                        <a:pt x="284" y="131"/>
                      </a:lnTo>
                      <a:lnTo>
                        <a:pt x="291" y="128"/>
                      </a:lnTo>
                      <a:lnTo>
                        <a:pt x="288" y="141"/>
                      </a:lnTo>
                      <a:lnTo>
                        <a:pt x="288" y="148"/>
                      </a:lnTo>
                      <a:lnTo>
                        <a:pt x="293" y="156"/>
                      </a:lnTo>
                      <a:lnTo>
                        <a:pt x="291" y="148"/>
                      </a:lnTo>
                      <a:lnTo>
                        <a:pt x="299" y="152"/>
                      </a:lnTo>
                      <a:lnTo>
                        <a:pt x="305" y="158"/>
                      </a:lnTo>
                      <a:lnTo>
                        <a:pt x="312" y="160"/>
                      </a:lnTo>
                      <a:lnTo>
                        <a:pt x="310" y="154"/>
                      </a:lnTo>
                      <a:lnTo>
                        <a:pt x="312" y="146"/>
                      </a:lnTo>
                      <a:lnTo>
                        <a:pt x="312" y="154"/>
                      </a:lnTo>
                      <a:lnTo>
                        <a:pt x="316" y="156"/>
                      </a:lnTo>
                      <a:lnTo>
                        <a:pt x="322" y="143"/>
                      </a:lnTo>
                      <a:lnTo>
                        <a:pt x="322" y="156"/>
                      </a:lnTo>
                      <a:lnTo>
                        <a:pt x="325" y="158"/>
                      </a:lnTo>
                      <a:lnTo>
                        <a:pt x="320" y="165"/>
                      </a:lnTo>
                      <a:lnTo>
                        <a:pt x="322" y="171"/>
                      </a:lnTo>
                      <a:lnTo>
                        <a:pt x="327" y="167"/>
                      </a:lnTo>
                      <a:lnTo>
                        <a:pt x="331" y="173"/>
                      </a:lnTo>
                      <a:lnTo>
                        <a:pt x="337" y="169"/>
                      </a:lnTo>
                      <a:lnTo>
                        <a:pt x="335" y="177"/>
                      </a:lnTo>
                      <a:lnTo>
                        <a:pt x="329" y="184"/>
                      </a:lnTo>
                      <a:lnTo>
                        <a:pt x="329" y="188"/>
                      </a:lnTo>
                      <a:lnTo>
                        <a:pt x="344" y="184"/>
                      </a:lnTo>
                      <a:lnTo>
                        <a:pt x="350" y="184"/>
                      </a:lnTo>
                      <a:lnTo>
                        <a:pt x="355" y="177"/>
                      </a:lnTo>
                      <a:lnTo>
                        <a:pt x="370" y="171"/>
                      </a:lnTo>
                      <a:lnTo>
                        <a:pt x="370" y="165"/>
                      </a:lnTo>
                      <a:lnTo>
                        <a:pt x="374" y="158"/>
                      </a:lnTo>
                      <a:lnTo>
                        <a:pt x="378" y="145"/>
                      </a:lnTo>
                      <a:lnTo>
                        <a:pt x="382" y="146"/>
                      </a:lnTo>
                      <a:lnTo>
                        <a:pt x="385" y="133"/>
                      </a:lnTo>
                      <a:lnTo>
                        <a:pt x="378" y="126"/>
                      </a:lnTo>
                      <a:lnTo>
                        <a:pt x="382" y="124"/>
                      </a:lnTo>
                      <a:lnTo>
                        <a:pt x="384" y="122"/>
                      </a:lnTo>
                      <a:lnTo>
                        <a:pt x="335" y="133"/>
                      </a:lnTo>
                      <a:lnTo>
                        <a:pt x="329" y="126"/>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19" name="Freeform 128">
                  <a:extLst>
                    <a:ext uri="{FF2B5EF4-FFF2-40B4-BE49-F238E27FC236}">
                      <a16:creationId xmlns:a16="http://schemas.microsoft.com/office/drawing/2014/main" id="{55270EDF-8009-F144-8C75-F39F9C94F5F6}"/>
                    </a:ext>
                  </a:extLst>
                </p:cNvPr>
                <p:cNvSpPr/>
                <p:nvPr/>
              </p:nvSpPr>
              <p:spPr bwMode="auto">
                <a:xfrm>
                  <a:off x="4707183" y="2383256"/>
                  <a:ext cx="14410" cy="14825"/>
                </a:xfrm>
                <a:custGeom>
                  <a:avLst/>
                  <a:gdLst>
                    <a:gd name="T0" fmla="*/ 15 w 15"/>
                    <a:gd name="T1" fmla="*/ 6 h 17"/>
                    <a:gd name="T2" fmla="*/ 7 w 15"/>
                    <a:gd name="T3" fmla="*/ 0 h 17"/>
                    <a:gd name="T4" fmla="*/ 0 w 15"/>
                    <a:gd name="T5" fmla="*/ 4 h 17"/>
                    <a:gd name="T6" fmla="*/ 6 w 15"/>
                    <a:gd name="T7" fmla="*/ 8 h 17"/>
                    <a:gd name="T8" fmla="*/ 9 w 15"/>
                    <a:gd name="T9" fmla="*/ 12 h 17"/>
                    <a:gd name="T10" fmla="*/ 11 w 15"/>
                    <a:gd name="T11" fmla="*/ 17 h 17"/>
                    <a:gd name="T12" fmla="*/ 15 w 15"/>
                    <a:gd name="T13" fmla="*/ 12 h 17"/>
                    <a:gd name="T14" fmla="*/ 15 w 15"/>
                    <a:gd name="T15" fmla="*/ 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15" y="6"/>
                      </a:moveTo>
                      <a:lnTo>
                        <a:pt x="7" y="0"/>
                      </a:lnTo>
                      <a:lnTo>
                        <a:pt x="0" y="4"/>
                      </a:lnTo>
                      <a:lnTo>
                        <a:pt x="6" y="8"/>
                      </a:lnTo>
                      <a:lnTo>
                        <a:pt x="9" y="12"/>
                      </a:lnTo>
                      <a:lnTo>
                        <a:pt x="11" y="17"/>
                      </a:lnTo>
                      <a:lnTo>
                        <a:pt x="15" y="12"/>
                      </a:lnTo>
                      <a:lnTo>
                        <a:pt x="15" y="6"/>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20" name="Freeform 129">
                  <a:extLst>
                    <a:ext uri="{FF2B5EF4-FFF2-40B4-BE49-F238E27FC236}">
                      <a16:creationId xmlns:a16="http://schemas.microsoft.com/office/drawing/2014/main" id="{ACB88CBF-14B9-BF4D-B134-36002DCFFC1E}"/>
                    </a:ext>
                  </a:extLst>
                </p:cNvPr>
                <p:cNvSpPr/>
                <p:nvPr/>
              </p:nvSpPr>
              <p:spPr bwMode="auto">
                <a:xfrm>
                  <a:off x="4707183" y="2383256"/>
                  <a:ext cx="14410" cy="14825"/>
                </a:xfrm>
                <a:custGeom>
                  <a:avLst/>
                  <a:gdLst>
                    <a:gd name="T0" fmla="*/ 15 w 15"/>
                    <a:gd name="T1" fmla="*/ 6 h 17"/>
                    <a:gd name="T2" fmla="*/ 7 w 15"/>
                    <a:gd name="T3" fmla="*/ 0 h 17"/>
                    <a:gd name="T4" fmla="*/ 0 w 15"/>
                    <a:gd name="T5" fmla="*/ 4 h 17"/>
                    <a:gd name="T6" fmla="*/ 6 w 15"/>
                    <a:gd name="T7" fmla="*/ 8 h 17"/>
                    <a:gd name="T8" fmla="*/ 9 w 15"/>
                    <a:gd name="T9" fmla="*/ 12 h 17"/>
                    <a:gd name="T10" fmla="*/ 11 w 15"/>
                    <a:gd name="T11" fmla="*/ 17 h 17"/>
                    <a:gd name="T12" fmla="*/ 15 w 15"/>
                    <a:gd name="T13" fmla="*/ 12 h 17"/>
                    <a:gd name="T14" fmla="*/ 15 w 15"/>
                    <a:gd name="T15" fmla="*/ 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15" y="6"/>
                      </a:moveTo>
                      <a:lnTo>
                        <a:pt x="7" y="0"/>
                      </a:lnTo>
                      <a:lnTo>
                        <a:pt x="0" y="4"/>
                      </a:lnTo>
                      <a:lnTo>
                        <a:pt x="6" y="8"/>
                      </a:lnTo>
                      <a:lnTo>
                        <a:pt x="9" y="12"/>
                      </a:lnTo>
                      <a:lnTo>
                        <a:pt x="11" y="17"/>
                      </a:lnTo>
                      <a:lnTo>
                        <a:pt x="15" y="12"/>
                      </a:lnTo>
                      <a:lnTo>
                        <a:pt x="15" y="6"/>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21" name="Freeform 140">
                  <a:extLst>
                    <a:ext uri="{FF2B5EF4-FFF2-40B4-BE49-F238E27FC236}">
                      <a16:creationId xmlns:a16="http://schemas.microsoft.com/office/drawing/2014/main" id="{775A4B25-9424-5E46-B5D0-A701E22B3EE5}"/>
                    </a:ext>
                  </a:extLst>
                </p:cNvPr>
                <p:cNvSpPr/>
                <p:nvPr/>
              </p:nvSpPr>
              <p:spPr bwMode="auto">
                <a:xfrm>
                  <a:off x="4865697" y="2440811"/>
                  <a:ext cx="9607" cy="18313"/>
                </a:xfrm>
                <a:custGeom>
                  <a:avLst/>
                  <a:gdLst>
                    <a:gd name="T0" fmla="*/ 4 w 10"/>
                    <a:gd name="T1" fmla="*/ 8 h 21"/>
                    <a:gd name="T2" fmla="*/ 4 w 10"/>
                    <a:gd name="T3" fmla="*/ 15 h 21"/>
                    <a:gd name="T4" fmla="*/ 0 w 10"/>
                    <a:gd name="T5" fmla="*/ 21 h 21"/>
                    <a:gd name="T6" fmla="*/ 6 w 10"/>
                    <a:gd name="T7" fmla="*/ 15 h 21"/>
                    <a:gd name="T8" fmla="*/ 10 w 10"/>
                    <a:gd name="T9" fmla="*/ 0 h 21"/>
                    <a:gd name="T10" fmla="*/ 8 w 10"/>
                    <a:gd name="T11" fmla="*/ 2 h 21"/>
                    <a:gd name="T12" fmla="*/ 4 w 10"/>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4" y="8"/>
                      </a:moveTo>
                      <a:lnTo>
                        <a:pt x="4" y="15"/>
                      </a:lnTo>
                      <a:lnTo>
                        <a:pt x="0" y="21"/>
                      </a:lnTo>
                      <a:lnTo>
                        <a:pt x="6" y="15"/>
                      </a:lnTo>
                      <a:lnTo>
                        <a:pt x="10" y="0"/>
                      </a:lnTo>
                      <a:lnTo>
                        <a:pt x="8" y="2"/>
                      </a:lnTo>
                      <a:lnTo>
                        <a:pt x="4" y="8"/>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22" name="Freeform 141">
                  <a:extLst>
                    <a:ext uri="{FF2B5EF4-FFF2-40B4-BE49-F238E27FC236}">
                      <a16:creationId xmlns:a16="http://schemas.microsoft.com/office/drawing/2014/main" id="{24A098CD-E031-F34A-BDDD-2068A063D5D9}"/>
                    </a:ext>
                  </a:extLst>
                </p:cNvPr>
                <p:cNvSpPr/>
                <p:nvPr/>
              </p:nvSpPr>
              <p:spPr bwMode="auto">
                <a:xfrm>
                  <a:off x="4865697" y="2440811"/>
                  <a:ext cx="9607" cy="18313"/>
                </a:xfrm>
                <a:custGeom>
                  <a:avLst/>
                  <a:gdLst>
                    <a:gd name="T0" fmla="*/ 4 w 10"/>
                    <a:gd name="T1" fmla="*/ 8 h 21"/>
                    <a:gd name="T2" fmla="*/ 4 w 10"/>
                    <a:gd name="T3" fmla="*/ 15 h 21"/>
                    <a:gd name="T4" fmla="*/ 0 w 10"/>
                    <a:gd name="T5" fmla="*/ 21 h 21"/>
                    <a:gd name="T6" fmla="*/ 6 w 10"/>
                    <a:gd name="T7" fmla="*/ 15 h 21"/>
                    <a:gd name="T8" fmla="*/ 10 w 10"/>
                    <a:gd name="T9" fmla="*/ 0 h 21"/>
                    <a:gd name="T10" fmla="*/ 8 w 10"/>
                    <a:gd name="T11" fmla="*/ 2 h 21"/>
                    <a:gd name="T12" fmla="*/ 4 w 10"/>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4" y="8"/>
                      </a:moveTo>
                      <a:lnTo>
                        <a:pt x="4" y="15"/>
                      </a:lnTo>
                      <a:lnTo>
                        <a:pt x="0" y="21"/>
                      </a:lnTo>
                      <a:lnTo>
                        <a:pt x="6" y="15"/>
                      </a:lnTo>
                      <a:lnTo>
                        <a:pt x="10" y="0"/>
                      </a:lnTo>
                      <a:lnTo>
                        <a:pt x="8" y="2"/>
                      </a:lnTo>
                      <a:lnTo>
                        <a:pt x="4" y="8"/>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23" name="Freeform 142">
                  <a:extLst>
                    <a:ext uri="{FF2B5EF4-FFF2-40B4-BE49-F238E27FC236}">
                      <a16:creationId xmlns:a16="http://schemas.microsoft.com/office/drawing/2014/main" id="{CA1F1BC4-30DE-2740-9D13-BB94C7E30D83}"/>
                    </a:ext>
                  </a:extLst>
                </p:cNvPr>
                <p:cNvSpPr/>
                <p:nvPr/>
              </p:nvSpPr>
              <p:spPr bwMode="auto">
                <a:xfrm>
                  <a:off x="4873382" y="2416393"/>
                  <a:ext cx="4803" cy="26161"/>
                </a:xfrm>
                <a:custGeom>
                  <a:avLst/>
                  <a:gdLst>
                    <a:gd name="T0" fmla="*/ 0 w 5"/>
                    <a:gd name="T1" fmla="*/ 30 h 30"/>
                    <a:gd name="T2" fmla="*/ 2 w 5"/>
                    <a:gd name="T3" fmla="*/ 28 h 30"/>
                    <a:gd name="T4" fmla="*/ 4 w 5"/>
                    <a:gd name="T5" fmla="*/ 21 h 30"/>
                    <a:gd name="T6" fmla="*/ 5 w 5"/>
                    <a:gd name="T7" fmla="*/ 0 h 30"/>
                    <a:gd name="T8" fmla="*/ 4 w 5"/>
                    <a:gd name="T9" fmla="*/ 7 h 30"/>
                    <a:gd name="T10" fmla="*/ 0 w 5"/>
                    <a:gd name="T11" fmla="*/ 30 h 30"/>
                  </a:gdLst>
                  <a:ahLst/>
                  <a:cxnLst>
                    <a:cxn ang="0">
                      <a:pos x="T0" y="T1"/>
                    </a:cxn>
                    <a:cxn ang="0">
                      <a:pos x="T2" y="T3"/>
                    </a:cxn>
                    <a:cxn ang="0">
                      <a:pos x="T4" y="T5"/>
                    </a:cxn>
                    <a:cxn ang="0">
                      <a:pos x="T6" y="T7"/>
                    </a:cxn>
                    <a:cxn ang="0">
                      <a:pos x="T8" y="T9"/>
                    </a:cxn>
                    <a:cxn ang="0">
                      <a:pos x="T10" y="T11"/>
                    </a:cxn>
                  </a:cxnLst>
                  <a:rect l="0" t="0" r="r" b="b"/>
                  <a:pathLst>
                    <a:path w="5" h="30">
                      <a:moveTo>
                        <a:pt x="0" y="30"/>
                      </a:moveTo>
                      <a:lnTo>
                        <a:pt x="2" y="28"/>
                      </a:lnTo>
                      <a:lnTo>
                        <a:pt x="4" y="21"/>
                      </a:lnTo>
                      <a:lnTo>
                        <a:pt x="5" y="0"/>
                      </a:lnTo>
                      <a:lnTo>
                        <a:pt x="4" y="7"/>
                      </a:lnTo>
                      <a:lnTo>
                        <a:pt x="0" y="3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24" name="Freeform 143">
                  <a:extLst>
                    <a:ext uri="{FF2B5EF4-FFF2-40B4-BE49-F238E27FC236}">
                      <a16:creationId xmlns:a16="http://schemas.microsoft.com/office/drawing/2014/main" id="{39E8AEE0-A9FA-E943-9EA7-A29B359839FC}"/>
                    </a:ext>
                  </a:extLst>
                </p:cNvPr>
                <p:cNvSpPr/>
                <p:nvPr/>
              </p:nvSpPr>
              <p:spPr bwMode="auto">
                <a:xfrm>
                  <a:off x="4873382" y="2416393"/>
                  <a:ext cx="4803" cy="26161"/>
                </a:xfrm>
                <a:custGeom>
                  <a:avLst/>
                  <a:gdLst>
                    <a:gd name="T0" fmla="*/ 0 w 5"/>
                    <a:gd name="T1" fmla="*/ 30 h 30"/>
                    <a:gd name="T2" fmla="*/ 2 w 5"/>
                    <a:gd name="T3" fmla="*/ 28 h 30"/>
                    <a:gd name="T4" fmla="*/ 4 w 5"/>
                    <a:gd name="T5" fmla="*/ 21 h 30"/>
                    <a:gd name="T6" fmla="*/ 5 w 5"/>
                    <a:gd name="T7" fmla="*/ 0 h 30"/>
                    <a:gd name="T8" fmla="*/ 4 w 5"/>
                    <a:gd name="T9" fmla="*/ 7 h 30"/>
                    <a:gd name="T10" fmla="*/ 0 w 5"/>
                    <a:gd name="T11" fmla="*/ 30 h 30"/>
                  </a:gdLst>
                  <a:ahLst/>
                  <a:cxnLst>
                    <a:cxn ang="0">
                      <a:pos x="T0" y="T1"/>
                    </a:cxn>
                    <a:cxn ang="0">
                      <a:pos x="T2" y="T3"/>
                    </a:cxn>
                    <a:cxn ang="0">
                      <a:pos x="T4" y="T5"/>
                    </a:cxn>
                    <a:cxn ang="0">
                      <a:pos x="T6" y="T7"/>
                    </a:cxn>
                    <a:cxn ang="0">
                      <a:pos x="T8" y="T9"/>
                    </a:cxn>
                    <a:cxn ang="0">
                      <a:pos x="T10" y="T11"/>
                    </a:cxn>
                  </a:cxnLst>
                  <a:rect l="0" t="0" r="r" b="b"/>
                  <a:pathLst>
                    <a:path w="5" h="30">
                      <a:moveTo>
                        <a:pt x="0" y="30"/>
                      </a:moveTo>
                      <a:lnTo>
                        <a:pt x="2" y="28"/>
                      </a:lnTo>
                      <a:lnTo>
                        <a:pt x="4" y="21"/>
                      </a:lnTo>
                      <a:lnTo>
                        <a:pt x="5" y="0"/>
                      </a:lnTo>
                      <a:lnTo>
                        <a:pt x="4" y="7"/>
                      </a:lnTo>
                      <a:lnTo>
                        <a:pt x="0" y="3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grpSp>
          <p:sp>
            <p:nvSpPr>
              <p:cNvPr id="467" name="Freeform 145">
                <a:extLst>
                  <a:ext uri="{FF2B5EF4-FFF2-40B4-BE49-F238E27FC236}">
                    <a16:creationId xmlns:a16="http://schemas.microsoft.com/office/drawing/2014/main" id="{AE7E09FA-03E5-C340-860C-8FE2275E0A46}"/>
                  </a:ext>
                </a:extLst>
              </p:cNvPr>
              <p:cNvSpPr/>
              <p:nvPr/>
            </p:nvSpPr>
            <p:spPr bwMode="auto">
              <a:xfrm>
                <a:off x="7376231" y="2214353"/>
                <a:ext cx="211501" cy="186737"/>
              </a:xfrm>
              <a:custGeom>
                <a:avLst/>
                <a:gdLst>
                  <a:gd name="T0" fmla="*/ 145 w 147"/>
                  <a:gd name="T1" fmla="*/ 68 h 143"/>
                  <a:gd name="T2" fmla="*/ 147 w 147"/>
                  <a:gd name="T3" fmla="*/ 62 h 143"/>
                  <a:gd name="T4" fmla="*/ 145 w 147"/>
                  <a:gd name="T5" fmla="*/ 55 h 143"/>
                  <a:gd name="T6" fmla="*/ 130 w 147"/>
                  <a:gd name="T7" fmla="*/ 0 h 143"/>
                  <a:gd name="T8" fmla="*/ 126 w 147"/>
                  <a:gd name="T9" fmla="*/ 0 h 143"/>
                  <a:gd name="T10" fmla="*/ 117 w 147"/>
                  <a:gd name="T11" fmla="*/ 2 h 143"/>
                  <a:gd name="T12" fmla="*/ 77 w 147"/>
                  <a:gd name="T13" fmla="*/ 11 h 143"/>
                  <a:gd name="T14" fmla="*/ 70 w 147"/>
                  <a:gd name="T15" fmla="*/ 15 h 143"/>
                  <a:gd name="T16" fmla="*/ 66 w 147"/>
                  <a:gd name="T17" fmla="*/ 15 h 143"/>
                  <a:gd name="T18" fmla="*/ 53 w 147"/>
                  <a:gd name="T19" fmla="*/ 19 h 143"/>
                  <a:gd name="T20" fmla="*/ 45 w 147"/>
                  <a:gd name="T21" fmla="*/ 19 h 143"/>
                  <a:gd name="T22" fmla="*/ 0 w 147"/>
                  <a:gd name="T23" fmla="*/ 30 h 143"/>
                  <a:gd name="T24" fmla="*/ 13 w 147"/>
                  <a:gd name="T25" fmla="*/ 107 h 143"/>
                  <a:gd name="T26" fmla="*/ 19 w 147"/>
                  <a:gd name="T27" fmla="*/ 115 h 143"/>
                  <a:gd name="T28" fmla="*/ 19 w 147"/>
                  <a:gd name="T29" fmla="*/ 120 h 143"/>
                  <a:gd name="T30" fmla="*/ 8 w 147"/>
                  <a:gd name="T31" fmla="*/ 132 h 143"/>
                  <a:gd name="T32" fmla="*/ 8 w 147"/>
                  <a:gd name="T33" fmla="*/ 135 h 143"/>
                  <a:gd name="T34" fmla="*/ 13 w 147"/>
                  <a:gd name="T35" fmla="*/ 143 h 143"/>
                  <a:gd name="T36" fmla="*/ 21 w 147"/>
                  <a:gd name="T37" fmla="*/ 139 h 143"/>
                  <a:gd name="T38" fmla="*/ 34 w 147"/>
                  <a:gd name="T39" fmla="*/ 126 h 143"/>
                  <a:gd name="T40" fmla="*/ 42 w 147"/>
                  <a:gd name="T41" fmla="*/ 122 h 143"/>
                  <a:gd name="T42" fmla="*/ 45 w 147"/>
                  <a:gd name="T43" fmla="*/ 115 h 143"/>
                  <a:gd name="T44" fmla="*/ 49 w 147"/>
                  <a:gd name="T45" fmla="*/ 117 h 143"/>
                  <a:gd name="T46" fmla="*/ 60 w 147"/>
                  <a:gd name="T47" fmla="*/ 103 h 143"/>
                  <a:gd name="T48" fmla="*/ 68 w 147"/>
                  <a:gd name="T49" fmla="*/ 102 h 143"/>
                  <a:gd name="T50" fmla="*/ 74 w 147"/>
                  <a:gd name="T51" fmla="*/ 98 h 143"/>
                  <a:gd name="T52" fmla="*/ 81 w 147"/>
                  <a:gd name="T53" fmla="*/ 98 h 143"/>
                  <a:gd name="T54" fmla="*/ 85 w 147"/>
                  <a:gd name="T55" fmla="*/ 94 h 143"/>
                  <a:gd name="T56" fmla="*/ 106 w 147"/>
                  <a:gd name="T57" fmla="*/ 90 h 143"/>
                  <a:gd name="T58" fmla="*/ 106 w 147"/>
                  <a:gd name="T59" fmla="*/ 85 h 143"/>
                  <a:gd name="T60" fmla="*/ 104 w 147"/>
                  <a:gd name="T61" fmla="*/ 81 h 143"/>
                  <a:gd name="T62" fmla="*/ 107 w 147"/>
                  <a:gd name="T63" fmla="*/ 81 h 143"/>
                  <a:gd name="T64" fmla="*/ 107 w 147"/>
                  <a:gd name="T65" fmla="*/ 85 h 143"/>
                  <a:gd name="T66" fmla="*/ 115 w 147"/>
                  <a:gd name="T67" fmla="*/ 85 h 143"/>
                  <a:gd name="T68" fmla="*/ 128 w 147"/>
                  <a:gd name="T69" fmla="*/ 77 h 143"/>
                  <a:gd name="T70" fmla="*/ 141 w 147"/>
                  <a:gd name="T71" fmla="*/ 72 h 143"/>
                  <a:gd name="T72" fmla="*/ 147 w 147"/>
                  <a:gd name="T73" fmla="*/ 73 h 143"/>
                  <a:gd name="T74" fmla="*/ 145 w 147"/>
                  <a:gd name="T75" fmla="*/ 70 h 143"/>
                  <a:gd name="T76" fmla="*/ 145 w 147"/>
                  <a:gd name="T77" fmla="*/ 6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 h="143">
                    <a:moveTo>
                      <a:pt x="145" y="68"/>
                    </a:moveTo>
                    <a:lnTo>
                      <a:pt x="147" y="62"/>
                    </a:lnTo>
                    <a:lnTo>
                      <a:pt x="145" y="55"/>
                    </a:lnTo>
                    <a:lnTo>
                      <a:pt x="130" y="0"/>
                    </a:lnTo>
                    <a:lnTo>
                      <a:pt x="126" y="0"/>
                    </a:lnTo>
                    <a:lnTo>
                      <a:pt x="117" y="2"/>
                    </a:lnTo>
                    <a:lnTo>
                      <a:pt x="77" y="11"/>
                    </a:lnTo>
                    <a:lnTo>
                      <a:pt x="70" y="15"/>
                    </a:lnTo>
                    <a:lnTo>
                      <a:pt x="66" y="15"/>
                    </a:lnTo>
                    <a:lnTo>
                      <a:pt x="53" y="19"/>
                    </a:lnTo>
                    <a:lnTo>
                      <a:pt x="45" y="19"/>
                    </a:lnTo>
                    <a:lnTo>
                      <a:pt x="0" y="30"/>
                    </a:lnTo>
                    <a:lnTo>
                      <a:pt x="13" y="107"/>
                    </a:lnTo>
                    <a:lnTo>
                      <a:pt x="19" y="115"/>
                    </a:lnTo>
                    <a:lnTo>
                      <a:pt x="19" y="120"/>
                    </a:lnTo>
                    <a:lnTo>
                      <a:pt x="8" y="132"/>
                    </a:lnTo>
                    <a:lnTo>
                      <a:pt x="8" y="135"/>
                    </a:lnTo>
                    <a:lnTo>
                      <a:pt x="13" y="143"/>
                    </a:lnTo>
                    <a:lnTo>
                      <a:pt x="21" y="139"/>
                    </a:lnTo>
                    <a:lnTo>
                      <a:pt x="34" y="126"/>
                    </a:lnTo>
                    <a:lnTo>
                      <a:pt x="42" y="122"/>
                    </a:lnTo>
                    <a:lnTo>
                      <a:pt x="45" y="115"/>
                    </a:lnTo>
                    <a:lnTo>
                      <a:pt x="49" y="117"/>
                    </a:lnTo>
                    <a:lnTo>
                      <a:pt x="60" y="103"/>
                    </a:lnTo>
                    <a:lnTo>
                      <a:pt x="68" y="102"/>
                    </a:lnTo>
                    <a:lnTo>
                      <a:pt x="74" y="98"/>
                    </a:lnTo>
                    <a:lnTo>
                      <a:pt x="81" y="98"/>
                    </a:lnTo>
                    <a:lnTo>
                      <a:pt x="85" y="94"/>
                    </a:lnTo>
                    <a:lnTo>
                      <a:pt x="106" y="90"/>
                    </a:lnTo>
                    <a:lnTo>
                      <a:pt x="106" y="85"/>
                    </a:lnTo>
                    <a:lnTo>
                      <a:pt x="104" y="81"/>
                    </a:lnTo>
                    <a:lnTo>
                      <a:pt x="107" y="81"/>
                    </a:lnTo>
                    <a:lnTo>
                      <a:pt x="107" y="85"/>
                    </a:lnTo>
                    <a:lnTo>
                      <a:pt x="115" y="85"/>
                    </a:lnTo>
                    <a:lnTo>
                      <a:pt x="128" y="77"/>
                    </a:lnTo>
                    <a:lnTo>
                      <a:pt x="141" y="72"/>
                    </a:lnTo>
                    <a:lnTo>
                      <a:pt x="147" y="73"/>
                    </a:lnTo>
                    <a:lnTo>
                      <a:pt x="145" y="70"/>
                    </a:lnTo>
                    <a:lnTo>
                      <a:pt x="145" y="68"/>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68" name="Freeform 146">
                <a:extLst>
                  <a:ext uri="{FF2B5EF4-FFF2-40B4-BE49-F238E27FC236}">
                    <a16:creationId xmlns:a16="http://schemas.microsoft.com/office/drawing/2014/main" id="{DF3210D3-732E-9E40-95BF-250811F2008B}"/>
                  </a:ext>
                </a:extLst>
              </p:cNvPr>
              <p:cNvSpPr/>
              <p:nvPr/>
            </p:nvSpPr>
            <p:spPr bwMode="auto">
              <a:xfrm>
                <a:off x="7436660" y="1748164"/>
                <a:ext cx="205747" cy="387837"/>
              </a:xfrm>
              <a:custGeom>
                <a:avLst/>
                <a:gdLst>
                  <a:gd name="T0" fmla="*/ 129 w 143"/>
                  <a:gd name="T1" fmla="*/ 216 h 297"/>
                  <a:gd name="T2" fmla="*/ 127 w 143"/>
                  <a:gd name="T3" fmla="*/ 209 h 297"/>
                  <a:gd name="T4" fmla="*/ 120 w 143"/>
                  <a:gd name="T5" fmla="*/ 205 h 297"/>
                  <a:gd name="T6" fmla="*/ 114 w 143"/>
                  <a:gd name="T7" fmla="*/ 199 h 297"/>
                  <a:gd name="T8" fmla="*/ 111 w 143"/>
                  <a:gd name="T9" fmla="*/ 194 h 297"/>
                  <a:gd name="T10" fmla="*/ 109 w 143"/>
                  <a:gd name="T11" fmla="*/ 186 h 297"/>
                  <a:gd name="T12" fmla="*/ 109 w 143"/>
                  <a:gd name="T13" fmla="*/ 178 h 297"/>
                  <a:gd name="T14" fmla="*/ 101 w 143"/>
                  <a:gd name="T15" fmla="*/ 158 h 297"/>
                  <a:gd name="T16" fmla="*/ 50 w 143"/>
                  <a:gd name="T17" fmla="*/ 4 h 297"/>
                  <a:gd name="T18" fmla="*/ 49 w 143"/>
                  <a:gd name="T19" fmla="*/ 0 h 297"/>
                  <a:gd name="T20" fmla="*/ 41 w 143"/>
                  <a:gd name="T21" fmla="*/ 7 h 297"/>
                  <a:gd name="T22" fmla="*/ 35 w 143"/>
                  <a:gd name="T23" fmla="*/ 6 h 297"/>
                  <a:gd name="T24" fmla="*/ 28 w 143"/>
                  <a:gd name="T25" fmla="*/ 11 h 297"/>
                  <a:gd name="T26" fmla="*/ 28 w 143"/>
                  <a:gd name="T27" fmla="*/ 17 h 297"/>
                  <a:gd name="T28" fmla="*/ 26 w 143"/>
                  <a:gd name="T29" fmla="*/ 32 h 297"/>
                  <a:gd name="T30" fmla="*/ 26 w 143"/>
                  <a:gd name="T31" fmla="*/ 37 h 297"/>
                  <a:gd name="T32" fmla="*/ 26 w 143"/>
                  <a:gd name="T33" fmla="*/ 39 h 297"/>
                  <a:gd name="T34" fmla="*/ 24 w 143"/>
                  <a:gd name="T35" fmla="*/ 41 h 297"/>
                  <a:gd name="T36" fmla="*/ 28 w 143"/>
                  <a:gd name="T37" fmla="*/ 53 h 297"/>
                  <a:gd name="T38" fmla="*/ 24 w 143"/>
                  <a:gd name="T39" fmla="*/ 66 h 297"/>
                  <a:gd name="T40" fmla="*/ 26 w 143"/>
                  <a:gd name="T41" fmla="*/ 73 h 297"/>
                  <a:gd name="T42" fmla="*/ 32 w 143"/>
                  <a:gd name="T43" fmla="*/ 79 h 297"/>
                  <a:gd name="T44" fmla="*/ 34 w 143"/>
                  <a:gd name="T45" fmla="*/ 86 h 297"/>
                  <a:gd name="T46" fmla="*/ 34 w 143"/>
                  <a:gd name="T47" fmla="*/ 92 h 297"/>
                  <a:gd name="T48" fmla="*/ 28 w 143"/>
                  <a:gd name="T49" fmla="*/ 103 h 297"/>
                  <a:gd name="T50" fmla="*/ 17 w 143"/>
                  <a:gd name="T51" fmla="*/ 116 h 297"/>
                  <a:gd name="T52" fmla="*/ 13 w 143"/>
                  <a:gd name="T53" fmla="*/ 116 h 297"/>
                  <a:gd name="T54" fmla="*/ 7 w 143"/>
                  <a:gd name="T55" fmla="*/ 124 h 297"/>
                  <a:gd name="T56" fmla="*/ 7 w 143"/>
                  <a:gd name="T57" fmla="*/ 130 h 297"/>
                  <a:gd name="T58" fmla="*/ 11 w 143"/>
                  <a:gd name="T59" fmla="*/ 145 h 297"/>
                  <a:gd name="T60" fmla="*/ 9 w 143"/>
                  <a:gd name="T61" fmla="*/ 156 h 297"/>
                  <a:gd name="T62" fmla="*/ 11 w 143"/>
                  <a:gd name="T63" fmla="*/ 163 h 297"/>
                  <a:gd name="T64" fmla="*/ 7 w 143"/>
                  <a:gd name="T65" fmla="*/ 171 h 297"/>
                  <a:gd name="T66" fmla="*/ 7 w 143"/>
                  <a:gd name="T67" fmla="*/ 178 h 297"/>
                  <a:gd name="T68" fmla="*/ 5 w 143"/>
                  <a:gd name="T69" fmla="*/ 184 h 297"/>
                  <a:gd name="T70" fmla="*/ 2 w 143"/>
                  <a:gd name="T71" fmla="*/ 192 h 297"/>
                  <a:gd name="T72" fmla="*/ 3 w 143"/>
                  <a:gd name="T73" fmla="*/ 203 h 297"/>
                  <a:gd name="T74" fmla="*/ 0 w 143"/>
                  <a:gd name="T75" fmla="*/ 209 h 297"/>
                  <a:gd name="T76" fmla="*/ 5 w 143"/>
                  <a:gd name="T77" fmla="*/ 233 h 297"/>
                  <a:gd name="T78" fmla="*/ 5 w 143"/>
                  <a:gd name="T79" fmla="*/ 246 h 297"/>
                  <a:gd name="T80" fmla="*/ 11 w 143"/>
                  <a:gd name="T81" fmla="*/ 267 h 297"/>
                  <a:gd name="T82" fmla="*/ 7 w 143"/>
                  <a:gd name="T83" fmla="*/ 274 h 297"/>
                  <a:gd name="T84" fmla="*/ 7 w 143"/>
                  <a:gd name="T85" fmla="*/ 282 h 297"/>
                  <a:gd name="T86" fmla="*/ 11 w 143"/>
                  <a:gd name="T87" fmla="*/ 289 h 297"/>
                  <a:gd name="T88" fmla="*/ 17 w 143"/>
                  <a:gd name="T89" fmla="*/ 297 h 297"/>
                  <a:gd name="T90" fmla="*/ 105 w 143"/>
                  <a:gd name="T91" fmla="*/ 276 h 297"/>
                  <a:gd name="T92" fmla="*/ 114 w 143"/>
                  <a:gd name="T93" fmla="*/ 265 h 297"/>
                  <a:gd name="T94" fmla="*/ 118 w 143"/>
                  <a:gd name="T95" fmla="*/ 259 h 297"/>
                  <a:gd name="T96" fmla="*/ 120 w 143"/>
                  <a:gd name="T97" fmla="*/ 259 h 297"/>
                  <a:gd name="T98" fmla="*/ 124 w 143"/>
                  <a:gd name="T99" fmla="*/ 252 h 297"/>
                  <a:gd name="T100" fmla="*/ 131 w 143"/>
                  <a:gd name="T101" fmla="*/ 248 h 297"/>
                  <a:gd name="T102" fmla="*/ 135 w 143"/>
                  <a:gd name="T103" fmla="*/ 246 h 297"/>
                  <a:gd name="T104" fmla="*/ 139 w 143"/>
                  <a:gd name="T105" fmla="*/ 246 h 297"/>
                  <a:gd name="T106" fmla="*/ 139 w 143"/>
                  <a:gd name="T107" fmla="*/ 241 h 297"/>
                  <a:gd name="T108" fmla="*/ 143 w 143"/>
                  <a:gd name="T109" fmla="*/ 225 h 297"/>
                  <a:gd name="T110" fmla="*/ 139 w 143"/>
                  <a:gd name="T111" fmla="*/ 224 h 297"/>
                  <a:gd name="T112" fmla="*/ 135 w 143"/>
                  <a:gd name="T113" fmla="*/ 222 h 297"/>
                  <a:gd name="T114" fmla="*/ 129 w 143"/>
                  <a:gd name="T115" fmla="*/ 216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 h="297">
                    <a:moveTo>
                      <a:pt x="129" y="216"/>
                    </a:moveTo>
                    <a:lnTo>
                      <a:pt x="127" y="209"/>
                    </a:lnTo>
                    <a:lnTo>
                      <a:pt x="120" y="205"/>
                    </a:lnTo>
                    <a:lnTo>
                      <a:pt x="114" y="199"/>
                    </a:lnTo>
                    <a:lnTo>
                      <a:pt x="111" y="194"/>
                    </a:lnTo>
                    <a:lnTo>
                      <a:pt x="109" y="186"/>
                    </a:lnTo>
                    <a:lnTo>
                      <a:pt x="109" y="178"/>
                    </a:lnTo>
                    <a:lnTo>
                      <a:pt x="101" y="158"/>
                    </a:lnTo>
                    <a:lnTo>
                      <a:pt x="50" y="4"/>
                    </a:lnTo>
                    <a:lnTo>
                      <a:pt x="49" y="0"/>
                    </a:lnTo>
                    <a:lnTo>
                      <a:pt x="41" y="7"/>
                    </a:lnTo>
                    <a:lnTo>
                      <a:pt x="35" y="6"/>
                    </a:lnTo>
                    <a:lnTo>
                      <a:pt x="28" y="11"/>
                    </a:lnTo>
                    <a:lnTo>
                      <a:pt x="28" y="17"/>
                    </a:lnTo>
                    <a:lnTo>
                      <a:pt x="26" y="32"/>
                    </a:lnTo>
                    <a:lnTo>
                      <a:pt x="26" y="37"/>
                    </a:lnTo>
                    <a:lnTo>
                      <a:pt x="26" y="39"/>
                    </a:lnTo>
                    <a:lnTo>
                      <a:pt x="24" y="41"/>
                    </a:lnTo>
                    <a:lnTo>
                      <a:pt x="28" y="53"/>
                    </a:lnTo>
                    <a:lnTo>
                      <a:pt x="24" y="66"/>
                    </a:lnTo>
                    <a:lnTo>
                      <a:pt x="26" y="73"/>
                    </a:lnTo>
                    <a:lnTo>
                      <a:pt x="32" y="79"/>
                    </a:lnTo>
                    <a:lnTo>
                      <a:pt x="34" y="86"/>
                    </a:lnTo>
                    <a:lnTo>
                      <a:pt x="34" y="92"/>
                    </a:lnTo>
                    <a:lnTo>
                      <a:pt x="28" y="103"/>
                    </a:lnTo>
                    <a:lnTo>
                      <a:pt x="17" y="116"/>
                    </a:lnTo>
                    <a:lnTo>
                      <a:pt x="13" y="116"/>
                    </a:lnTo>
                    <a:lnTo>
                      <a:pt x="7" y="124"/>
                    </a:lnTo>
                    <a:lnTo>
                      <a:pt x="7" y="130"/>
                    </a:lnTo>
                    <a:lnTo>
                      <a:pt x="11" y="145"/>
                    </a:lnTo>
                    <a:lnTo>
                      <a:pt x="9" y="156"/>
                    </a:lnTo>
                    <a:lnTo>
                      <a:pt x="11" y="163"/>
                    </a:lnTo>
                    <a:lnTo>
                      <a:pt x="7" y="171"/>
                    </a:lnTo>
                    <a:lnTo>
                      <a:pt x="7" y="178"/>
                    </a:lnTo>
                    <a:lnTo>
                      <a:pt x="5" y="184"/>
                    </a:lnTo>
                    <a:lnTo>
                      <a:pt x="2" y="192"/>
                    </a:lnTo>
                    <a:lnTo>
                      <a:pt x="3" y="203"/>
                    </a:lnTo>
                    <a:lnTo>
                      <a:pt x="0" y="209"/>
                    </a:lnTo>
                    <a:lnTo>
                      <a:pt x="5" y="233"/>
                    </a:lnTo>
                    <a:lnTo>
                      <a:pt x="5" y="246"/>
                    </a:lnTo>
                    <a:lnTo>
                      <a:pt x="11" y="267"/>
                    </a:lnTo>
                    <a:lnTo>
                      <a:pt x="7" y="274"/>
                    </a:lnTo>
                    <a:lnTo>
                      <a:pt x="7" y="282"/>
                    </a:lnTo>
                    <a:lnTo>
                      <a:pt x="11" y="289"/>
                    </a:lnTo>
                    <a:lnTo>
                      <a:pt x="17" y="297"/>
                    </a:lnTo>
                    <a:lnTo>
                      <a:pt x="105" y="276"/>
                    </a:lnTo>
                    <a:lnTo>
                      <a:pt x="114" y="265"/>
                    </a:lnTo>
                    <a:lnTo>
                      <a:pt x="118" y="259"/>
                    </a:lnTo>
                    <a:lnTo>
                      <a:pt x="120" y="259"/>
                    </a:lnTo>
                    <a:lnTo>
                      <a:pt x="124" y="252"/>
                    </a:lnTo>
                    <a:lnTo>
                      <a:pt x="131" y="248"/>
                    </a:lnTo>
                    <a:lnTo>
                      <a:pt x="135" y="246"/>
                    </a:lnTo>
                    <a:lnTo>
                      <a:pt x="139" y="246"/>
                    </a:lnTo>
                    <a:lnTo>
                      <a:pt x="139" y="241"/>
                    </a:lnTo>
                    <a:lnTo>
                      <a:pt x="143" y="225"/>
                    </a:lnTo>
                    <a:lnTo>
                      <a:pt x="139" y="224"/>
                    </a:lnTo>
                    <a:lnTo>
                      <a:pt x="135" y="222"/>
                    </a:lnTo>
                    <a:lnTo>
                      <a:pt x="129" y="216"/>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69" name="Freeform 148">
                <a:extLst>
                  <a:ext uri="{FF2B5EF4-FFF2-40B4-BE49-F238E27FC236}">
                    <a16:creationId xmlns:a16="http://schemas.microsoft.com/office/drawing/2014/main" id="{BC793EE5-5B7A-7E40-AE34-0CD27760FAF3}"/>
                  </a:ext>
                </a:extLst>
              </p:cNvPr>
              <p:cNvSpPr/>
              <p:nvPr/>
            </p:nvSpPr>
            <p:spPr bwMode="auto">
              <a:xfrm>
                <a:off x="7563273" y="2205212"/>
                <a:ext cx="64745" cy="104468"/>
              </a:xfrm>
              <a:custGeom>
                <a:avLst/>
                <a:gdLst>
                  <a:gd name="T0" fmla="*/ 41 w 45"/>
                  <a:gd name="T1" fmla="*/ 18 h 80"/>
                  <a:gd name="T2" fmla="*/ 39 w 45"/>
                  <a:gd name="T3" fmla="*/ 13 h 80"/>
                  <a:gd name="T4" fmla="*/ 36 w 45"/>
                  <a:gd name="T5" fmla="*/ 11 h 80"/>
                  <a:gd name="T6" fmla="*/ 34 w 45"/>
                  <a:gd name="T7" fmla="*/ 5 h 80"/>
                  <a:gd name="T8" fmla="*/ 26 w 45"/>
                  <a:gd name="T9" fmla="*/ 0 h 80"/>
                  <a:gd name="T10" fmla="*/ 0 w 45"/>
                  <a:gd name="T11" fmla="*/ 7 h 80"/>
                  <a:gd name="T12" fmla="*/ 15 w 45"/>
                  <a:gd name="T13" fmla="*/ 62 h 80"/>
                  <a:gd name="T14" fmla="*/ 17 w 45"/>
                  <a:gd name="T15" fmla="*/ 69 h 80"/>
                  <a:gd name="T16" fmla="*/ 15 w 45"/>
                  <a:gd name="T17" fmla="*/ 75 h 80"/>
                  <a:gd name="T18" fmla="*/ 15 w 45"/>
                  <a:gd name="T19" fmla="*/ 77 h 80"/>
                  <a:gd name="T20" fmla="*/ 17 w 45"/>
                  <a:gd name="T21" fmla="*/ 80 h 80"/>
                  <a:gd name="T22" fmla="*/ 23 w 45"/>
                  <a:gd name="T23" fmla="*/ 77 h 80"/>
                  <a:gd name="T24" fmla="*/ 43 w 45"/>
                  <a:gd name="T25" fmla="*/ 63 h 80"/>
                  <a:gd name="T26" fmla="*/ 43 w 45"/>
                  <a:gd name="T27" fmla="*/ 56 h 80"/>
                  <a:gd name="T28" fmla="*/ 41 w 45"/>
                  <a:gd name="T29" fmla="*/ 48 h 80"/>
                  <a:gd name="T30" fmla="*/ 41 w 45"/>
                  <a:gd name="T31" fmla="*/ 41 h 80"/>
                  <a:gd name="T32" fmla="*/ 36 w 45"/>
                  <a:gd name="T33" fmla="*/ 33 h 80"/>
                  <a:gd name="T34" fmla="*/ 39 w 45"/>
                  <a:gd name="T35" fmla="*/ 28 h 80"/>
                  <a:gd name="T36" fmla="*/ 38 w 45"/>
                  <a:gd name="T37" fmla="*/ 20 h 80"/>
                  <a:gd name="T38" fmla="*/ 43 w 45"/>
                  <a:gd name="T39" fmla="*/ 28 h 80"/>
                  <a:gd name="T40" fmla="*/ 45 w 45"/>
                  <a:gd name="T41" fmla="*/ 24 h 80"/>
                  <a:gd name="T42" fmla="*/ 45 w 45"/>
                  <a:gd name="T43" fmla="*/ 22 h 80"/>
                  <a:gd name="T44" fmla="*/ 41 w 45"/>
                  <a:gd name="T45" fmla="*/ 1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80">
                    <a:moveTo>
                      <a:pt x="41" y="18"/>
                    </a:moveTo>
                    <a:lnTo>
                      <a:pt x="39" y="13"/>
                    </a:lnTo>
                    <a:lnTo>
                      <a:pt x="36" y="11"/>
                    </a:lnTo>
                    <a:lnTo>
                      <a:pt x="34" y="5"/>
                    </a:lnTo>
                    <a:lnTo>
                      <a:pt x="26" y="0"/>
                    </a:lnTo>
                    <a:lnTo>
                      <a:pt x="0" y="7"/>
                    </a:lnTo>
                    <a:lnTo>
                      <a:pt x="15" y="62"/>
                    </a:lnTo>
                    <a:lnTo>
                      <a:pt x="17" y="69"/>
                    </a:lnTo>
                    <a:lnTo>
                      <a:pt x="15" y="75"/>
                    </a:lnTo>
                    <a:lnTo>
                      <a:pt x="15" y="77"/>
                    </a:lnTo>
                    <a:lnTo>
                      <a:pt x="17" y="80"/>
                    </a:lnTo>
                    <a:lnTo>
                      <a:pt x="23" y="77"/>
                    </a:lnTo>
                    <a:lnTo>
                      <a:pt x="43" y="63"/>
                    </a:lnTo>
                    <a:lnTo>
                      <a:pt x="43" y="56"/>
                    </a:lnTo>
                    <a:lnTo>
                      <a:pt x="41" y="48"/>
                    </a:lnTo>
                    <a:lnTo>
                      <a:pt x="41" y="41"/>
                    </a:lnTo>
                    <a:lnTo>
                      <a:pt x="36" y="33"/>
                    </a:lnTo>
                    <a:lnTo>
                      <a:pt x="39" y="28"/>
                    </a:lnTo>
                    <a:lnTo>
                      <a:pt x="38" y="20"/>
                    </a:lnTo>
                    <a:lnTo>
                      <a:pt x="43" y="28"/>
                    </a:lnTo>
                    <a:lnTo>
                      <a:pt x="45" y="24"/>
                    </a:lnTo>
                    <a:lnTo>
                      <a:pt x="45" y="22"/>
                    </a:lnTo>
                    <a:lnTo>
                      <a:pt x="41" y="18"/>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70" name="Freeform 149">
                <a:extLst>
                  <a:ext uri="{FF2B5EF4-FFF2-40B4-BE49-F238E27FC236}">
                    <a16:creationId xmlns:a16="http://schemas.microsoft.com/office/drawing/2014/main" id="{20935526-19EE-BF44-9D2F-2997416E5914}"/>
                  </a:ext>
                </a:extLst>
              </p:cNvPr>
              <p:cNvSpPr/>
              <p:nvPr/>
            </p:nvSpPr>
            <p:spPr bwMode="auto">
              <a:xfrm>
                <a:off x="7628018" y="2236553"/>
                <a:ext cx="8633" cy="10446"/>
              </a:xfrm>
              <a:custGeom>
                <a:avLst/>
                <a:gdLst>
                  <a:gd name="T0" fmla="*/ 2 w 6"/>
                  <a:gd name="T1" fmla="*/ 8 h 8"/>
                  <a:gd name="T2" fmla="*/ 6 w 6"/>
                  <a:gd name="T3" fmla="*/ 4 h 8"/>
                  <a:gd name="T4" fmla="*/ 0 w 6"/>
                  <a:gd name="T5" fmla="*/ 0 h 8"/>
                  <a:gd name="T6" fmla="*/ 2 w 6"/>
                  <a:gd name="T7" fmla="*/ 8 h 8"/>
                </a:gdLst>
                <a:ahLst/>
                <a:cxnLst>
                  <a:cxn ang="0">
                    <a:pos x="T0" y="T1"/>
                  </a:cxn>
                  <a:cxn ang="0">
                    <a:pos x="T2" y="T3"/>
                  </a:cxn>
                  <a:cxn ang="0">
                    <a:pos x="T4" y="T5"/>
                  </a:cxn>
                  <a:cxn ang="0">
                    <a:pos x="T6" y="T7"/>
                  </a:cxn>
                </a:cxnLst>
                <a:rect l="0" t="0" r="r" b="b"/>
                <a:pathLst>
                  <a:path w="6" h="8">
                    <a:moveTo>
                      <a:pt x="2" y="8"/>
                    </a:moveTo>
                    <a:lnTo>
                      <a:pt x="6" y="4"/>
                    </a:lnTo>
                    <a:lnTo>
                      <a:pt x="0" y="0"/>
                    </a:lnTo>
                    <a:lnTo>
                      <a:pt x="2" y="8"/>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71" name="Freeform 150">
                <a:extLst>
                  <a:ext uri="{FF2B5EF4-FFF2-40B4-BE49-F238E27FC236}">
                    <a16:creationId xmlns:a16="http://schemas.microsoft.com/office/drawing/2014/main" id="{DA95FA7D-FF73-434A-889B-7C021EE87425}"/>
                  </a:ext>
                </a:extLst>
              </p:cNvPr>
              <p:cNvSpPr/>
              <p:nvPr/>
            </p:nvSpPr>
            <p:spPr bwMode="auto">
              <a:xfrm>
                <a:off x="7628018" y="2236553"/>
                <a:ext cx="8633" cy="10446"/>
              </a:xfrm>
              <a:custGeom>
                <a:avLst/>
                <a:gdLst>
                  <a:gd name="T0" fmla="*/ 2 w 6"/>
                  <a:gd name="T1" fmla="*/ 8 h 8"/>
                  <a:gd name="T2" fmla="*/ 6 w 6"/>
                  <a:gd name="T3" fmla="*/ 4 h 8"/>
                  <a:gd name="T4" fmla="*/ 0 w 6"/>
                  <a:gd name="T5" fmla="*/ 0 h 8"/>
                  <a:gd name="T6" fmla="*/ 2 w 6"/>
                  <a:gd name="T7" fmla="*/ 8 h 8"/>
                </a:gdLst>
                <a:ahLst/>
                <a:cxnLst>
                  <a:cxn ang="0">
                    <a:pos x="T0" y="T1"/>
                  </a:cxn>
                  <a:cxn ang="0">
                    <a:pos x="T2" y="T3"/>
                  </a:cxn>
                  <a:cxn ang="0">
                    <a:pos x="T4" y="T5"/>
                  </a:cxn>
                  <a:cxn ang="0">
                    <a:pos x="T6" y="T7"/>
                  </a:cxn>
                </a:cxnLst>
                <a:rect l="0" t="0" r="r" b="b"/>
                <a:pathLst>
                  <a:path w="6" h="8">
                    <a:moveTo>
                      <a:pt x="2" y="8"/>
                    </a:moveTo>
                    <a:lnTo>
                      <a:pt x="6" y="4"/>
                    </a:lnTo>
                    <a:lnTo>
                      <a:pt x="0" y="0"/>
                    </a:lnTo>
                    <a:lnTo>
                      <a:pt x="2" y="8"/>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72" name="Freeform 151">
                <a:extLst>
                  <a:ext uri="{FF2B5EF4-FFF2-40B4-BE49-F238E27FC236}">
                    <a16:creationId xmlns:a16="http://schemas.microsoft.com/office/drawing/2014/main" id="{149AB5E9-4CDA-2F40-9EB1-F83AD40908A6}"/>
                  </a:ext>
                </a:extLst>
              </p:cNvPr>
              <p:cNvSpPr/>
              <p:nvPr/>
            </p:nvSpPr>
            <p:spPr bwMode="auto">
              <a:xfrm>
                <a:off x="7636651" y="2226105"/>
                <a:ext cx="10072" cy="18283"/>
              </a:xfrm>
              <a:custGeom>
                <a:avLst/>
                <a:gdLst>
                  <a:gd name="T0" fmla="*/ 7 w 7"/>
                  <a:gd name="T1" fmla="*/ 0 h 14"/>
                  <a:gd name="T2" fmla="*/ 5 w 7"/>
                  <a:gd name="T3" fmla="*/ 6 h 14"/>
                  <a:gd name="T4" fmla="*/ 0 w 7"/>
                  <a:gd name="T5" fmla="*/ 12 h 14"/>
                  <a:gd name="T6" fmla="*/ 5 w 7"/>
                  <a:gd name="T7" fmla="*/ 14 h 14"/>
                  <a:gd name="T8" fmla="*/ 7 w 7"/>
                  <a:gd name="T9" fmla="*/ 8 h 14"/>
                  <a:gd name="T10" fmla="*/ 7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7" y="0"/>
                    </a:moveTo>
                    <a:lnTo>
                      <a:pt x="5" y="6"/>
                    </a:lnTo>
                    <a:lnTo>
                      <a:pt x="0" y="12"/>
                    </a:lnTo>
                    <a:lnTo>
                      <a:pt x="5" y="14"/>
                    </a:lnTo>
                    <a:lnTo>
                      <a:pt x="7" y="8"/>
                    </a:lnTo>
                    <a:lnTo>
                      <a:pt x="7" y="0"/>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73" name="Freeform 152">
                <a:extLst>
                  <a:ext uri="{FF2B5EF4-FFF2-40B4-BE49-F238E27FC236}">
                    <a16:creationId xmlns:a16="http://schemas.microsoft.com/office/drawing/2014/main" id="{D3AD6D73-D458-0546-9904-779B39B8527D}"/>
                  </a:ext>
                </a:extLst>
              </p:cNvPr>
              <p:cNvSpPr/>
              <p:nvPr/>
            </p:nvSpPr>
            <p:spPr bwMode="auto">
              <a:xfrm>
                <a:off x="7636651" y="2226105"/>
                <a:ext cx="10072" cy="18283"/>
              </a:xfrm>
              <a:custGeom>
                <a:avLst/>
                <a:gdLst>
                  <a:gd name="T0" fmla="*/ 7 w 7"/>
                  <a:gd name="T1" fmla="*/ 0 h 14"/>
                  <a:gd name="T2" fmla="*/ 5 w 7"/>
                  <a:gd name="T3" fmla="*/ 6 h 14"/>
                  <a:gd name="T4" fmla="*/ 0 w 7"/>
                  <a:gd name="T5" fmla="*/ 12 h 14"/>
                  <a:gd name="T6" fmla="*/ 5 w 7"/>
                  <a:gd name="T7" fmla="*/ 14 h 14"/>
                  <a:gd name="T8" fmla="*/ 7 w 7"/>
                  <a:gd name="T9" fmla="*/ 8 h 14"/>
                  <a:gd name="T10" fmla="*/ 7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7" y="0"/>
                    </a:moveTo>
                    <a:lnTo>
                      <a:pt x="5" y="6"/>
                    </a:lnTo>
                    <a:lnTo>
                      <a:pt x="0" y="12"/>
                    </a:lnTo>
                    <a:lnTo>
                      <a:pt x="5" y="14"/>
                    </a:lnTo>
                    <a:lnTo>
                      <a:pt x="7" y="8"/>
                    </a:lnTo>
                    <a:lnTo>
                      <a:pt x="7" y="0"/>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74" name="Freeform 153">
                <a:extLst>
                  <a:ext uri="{FF2B5EF4-FFF2-40B4-BE49-F238E27FC236}">
                    <a16:creationId xmlns:a16="http://schemas.microsoft.com/office/drawing/2014/main" id="{91DF303B-234A-A24B-8489-EA1A3B64BD02}"/>
                  </a:ext>
                </a:extLst>
              </p:cNvPr>
              <p:cNvSpPr/>
              <p:nvPr/>
            </p:nvSpPr>
            <p:spPr bwMode="auto">
              <a:xfrm>
                <a:off x="7643844" y="2244387"/>
                <a:ext cx="14388" cy="28729"/>
              </a:xfrm>
              <a:custGeom>
                <a:avLst/>
                <a:gdLst>
                  <a:gd name="T0" fmla="*/ 6 w 10"/>
                  <a:gd name="T1" fmla="*/ 2 h 22"/>
                  <a:gd name="T2" fmla="*/ 0 w 10"/>
                  <a:gd name="T3" fmla="*/ 0 h 22"/>
                  <a:gd name="T4" fmla="*/ 2 w 10"/>
                  <a:gd name="T5" fmla="*/ 15 h 22"/>
                  <a:gd name="T6" fmla="*/ 6 w 10"/>
                  <a:gd name="T7" fmla="*/ 22 h 22"/>
                  <a:gd name="T8" fmla="*/ 10 w 10"/>
                  <a:gd name="T9" fmla="*/ 17 h 22"/>
                  <a:gd name="T10" fmla="*/ 10 w 10"/>
                  <a:gd name="T11" fmla="*/ 13 h 22"/>
                  <a:gd name="T12" fmla="*/ 6 w 10"/>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6" y="2"/>
                    </a:moveTo>
                    <a:lnTo>
                      <a:pt x="0" y="0"/>
                    </a:lnTo>
                    <a:lnTo>
                      <a:pt x="2" y="15"/>
                    </a:lnTo>
                    <a:lnTo>
                      <a:pt x="6" y="22"/>
                    </a:lnTo>
                    <a:lnTo>
                      <a:pt x="10" y="17"/>
                    </a:lnTo>
                    <a:lnTo>
                      <a:pt x="10" y="13"/>
                    </a:lnTo>
                    <a:lnTo>
                      <a:pt x="6" y="2"/>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75" name="Freeform 154">
                <a:extLst>
                  <a:ext uri="{FF2B5EF4-FFF2-40B4-BE49-F238E27FC236}">
                    <a16:creationId xmlns:a16="http://schemas.microsoft.com/office/drawing/2014/main" id="{9958BABE-A7FB-5346-8537-F55D5D951959}"/>
                  </a:ext>
                </a:extLst>
              </p:cNvPr>
              <p:cNvSpPr/>
              <p:nvPr/>
            </p:nvSpPr>
            <p:spPr bwMode="auto">
              <a:xfrm>
                <a:off x="7643844" y="2244387"/>
                <a:ext cx="14388" cy="28729"/>
              </a:xfrm>
              <a:custGeom>
                <a:avLst/>
                <a:gdLst>
                  <a:gd name="T0" fmla="*/ 6 w 10"/>
                  <a:gd name="T1" fmla="*/ 2 h 22"/>
                  <a:gd name="T2" fmla="*/ 0 w 10"/>
                  <a:gd name="T3" fmla="*/ 0 h 22"/>
                  <a:gd name="T4" fmla="*/ 2 w 10"/>
                  <a:gd name="T5" fmla="*/ 15 h 22"/>
                  <a:gd name="T6" fmla="*/ 6 w 10"/>
                  <a:gd name="T7" fmla="*/ 22 h 22"/>
                  <a:gd name="T8" fmla="*/ 10 w 10"/>
                  <a:gd name="T9" fmla="*/ 17 h 22"/>
                  <a:gd name="T10" fmla="*/ 10 w 10"/>
                  <a:gd name="T11" fmla="*/ 13 h 22"/>
                  <a:gd name="T12" fmla="*/ 6 w 10"/>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6" y="2"/>
                    </a:moveTo>
                    <a:lnTo>
                      <a:pt x="0" y="0"/>
                    </a:lnTo>
                    <a:lnTo>
                      <a:pt x="2" y="15"/>
                    </a:lnTo>
                    <a:lnTo>
                      <a:pt x="6" y="22"/>
                    </a:lnTo>
                    <a:lnTo>
                      <a:pt x="10" y="17"/>
                    </a:lnTo>
                    <a:lnTo>
                      <a:pt x="10" y="13"/>
                    </a:lnTo>
                    <a:lnTo>
                      <a:pt x="6" y="2"/>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grpSp>
            <p:nvGrpSpPr>
              <p:cNvPr id="476" name="Group 475">
                <a:extLst>
                  <a:ext uri="{FF2B5EF4-FFF2-40B4-BE49-F238E27FC236}">
                    <a16:creationId xmlns:a16="http://schemas.microsoft.com/office/drawing/2014/main" id="{A2C0C7F3-87E5-9B41-962B-DBEB07DD49E6}"/>
                  </a:ext>
                </a:extLst>
              </p:cNvPr>
              <p:cNvGrpSpPr/>
              <p:nvPr/>
            </p:nvGrpSpPr>
            <p:grpSpPr>
              <a:xfrm>
                <a:off x="1562100" y="2163424"/>
                <a:ext cx="997078" cy="1516091"/>
                <a:chOff x="1028701" y="1983861"/>
                <a:chExt cx="665758" cy="1012439"/>
              </a:xfrm>
              <a:solidFill>
                <a:schemeClr val="bg1">
                  <a:lumMod val="75000"/>
                </a:schemeClr>
              </a:solidFill>
            </p:grpSpPr>
            <p:sp>
              <p:nvSpPr>
                <p:cNvPr id="502" name="Freeform 14">
                  <a:extLst>
                    <a:ext uri="{FF2B5EF4-FFF2-40B4-BE49-F238E27FC236}">
                      <a16:creationId xmlns:a16="http://schemas.microsoft.com/office/drawing/2014/main" id="{B4C90761-A9D5-AB48-8F33-2502171DE9F6}"/>
                    </a:ext>
                  </a:extLst>
                </p:cNvPr>
                <p:cNvSpPr/>
                <p:nvPr/>
              </p:nvSpPr>
              <p:spPr bwMode="auto">
                <a:xfrm>
                  <a:off x="1028701" y="1983861"/>
                  <a:ext cx="665758" cy="1012439"/>
                </a:xfrm>
                <a:custGeom>
                  <a:avLst/>
                  <a:gdLst>
                    <a:gd name="T0" fmla="*/ 628 w 693"/>
                    <a:gd name="T1" fmla="*/ 1156 h 1161"/>
                    <a:gd name="T2" fmla="*/ 628 w 693"/>
                    <a:gd name="T3" fmla="*/ 1129 h 1161"/>
                    <a:gd name="T4" fmla="*/ 624 w 693"/>
                    <a:gd name="T5" fmla="*/ 1105 h 1161"/>
                    <a:gd name="T6" fmla="*/ 643 w 693"/>
                    <a:gd name="T7" fmla="*/ 1071 h 1161"/>
                    <a:gd name="T8" fmla="*/ 654 w 693"/>
                    <a:gd name="T9" fmla="*/ 1030 h 1161"/>
                    <a:gd name="T10" fmla="*/ 693 w 693"/>
                    <a:gd name="T11" fmla="*/ 1000 h 1161"/>
                    <a:gd name="T12" fmla="*/ 673 w 693"/>
                    <a:gd name="T13" fmla="*/ 964 h 1161"/>
                    <a:gd name="T14" fmla="*/ 661 w 693"/>
                    <a:gd name="T15" fmla="*/ 926 h 1161"/>
                    <a:gd name="T16" fmla="*/ 325 w 693"/>
                    <a:gd name="T17" fmla="*/ 327 h 1161"/>
                    <a:gd name="T18" fmla="*/ 62 w 693"/>
                    <a:gd name="T19" fmla="*/ 0 h 1161"/>
                    <a:gd name="T20" fmla="*/ 58 w 693"/>
                    <a:gd name="T21" fmla="*/ 35 h 1161"/>
                    <a:gd name="T22" fmla="*/ 39 w 693"/>
                    <a:gd name="T23" fmla="*/ 94 h 1161"/>
                    <a:gd name="T24" fmla="*/ 30 w 693"/>
                    <a:gd name="T25" fmla="*/ 120 h 1161"/>
                    <a:gd name="T26" fmla="*/ 13 w 693"/>
                    <a:gd name="T27" fmla="*/ 137 h 1161"/>
                    <a:gd name="T28" fmla="*/ 0 w 693"/>
                    <a:gd name="T29" fmla="*/ 176 h 1161"/>
                    <a:gd name="T30" fmla="*/ 24 w 693"/>
                    <a:gd name="T31" fmla="*/ 233 h 1161"/>
                    <a:gd name="T32" fmla="*/ 24 w 693"/>
                    <a:gd name="T33" fmla="*/ 261 h 1161"/>
                    <a:gd name="T34" fmla="*/ 13 w 693"/>
                    <a:gd name="T35" fmla="*/ 319 h 1161"/>
                    <a:gd name="T36" fmla="*/ 30 w 693"/>
                    <a:gd name="T37" fmla="*/ 374 h 1161"/>
                    <a:gd name="T38" fmla="*/ 45 w 693"/>
                    <a:gd name="T39" fmla="*/ 402 h 1161"/>
                    <a:gd name="T40" fmla="*/ 52 w 693"/>
                    <a:gd name="T41" fmla="*/ 421 h 1161"/>
                    <a:gd name="T42" fmla="*/ 43 w 693"/>
                    <a:gd name="T43" fmla="*/ 436 h 1161"/>
                    <a:gd name="T44" fmla="*/ 56 w 693"/>
                    <a:gd name="T45" fmla="*/ 453 h 1161"/>
                    <a:gd name="T46" fmla="*/ 81 w 693"/>
                    <a:gd name="T47" fmla="*/ 468 h 1161"/>
                    <a:gd name="T48" fmla="*/ 84 w 693"/>
                    <a:gd name="T49" fmla="*/ 441 h 1161"/>
                    <a:gd name="T50" fmla="*/ 111 w 693"/>
                    <a:gd name="T51" fmla="*/ 455 h 1161"/>
                    <a:gd name="T52" fmla="*/ 143 w 693"/>
                    <a:gd name="T53" fmla="*/ 460 h 1161"/>
                    <a:gd name="T54" fmla="*/ 146 w 693"/>
                    <a:gd name="T55" fmla="*/ 464 h 1161"/>
                    <a:gd name="T56" fmla="*/ 165 w 693"/>
                    <a:gd name="T57" fmla="*/ 473 h 1161"/>
                    <a:gd name="T58" fmla="*/ 120 w 693"/>
                    <a:gd name="T59" fmla="*/ 456 h 1161"/>
                    <a:gd name="T60" fmla="*/ 90 w 693"/>
                    <a:gd name="T61" fmla="*/ 455 h 1161"/>
                    <a:gd name="T62" fmla="*/ 92 w 693"/>
                    <a:gd name="T63" fmla="*/ 483 h 1161"/>
                    <a:gd name="T64" fmla="*/ 103 w 693"/>
                    <a:gd name="T65" fmla="*/ 518 h 1161"/>
                    <a:gd name="T66" fmla="*/ 79 w 693"/>
                    <a:gd name="T67" fmla="*/ 498 h 1161"/>
                    <a:gd name="T68" fmla="*/ 82 w 693"/>
                    <a:gd name="T69" fmla="*/ 475 h 1161"/>
                    <a:gd name="T70" fmla="*/ 66 w 693"/>
                    <a:gd name="T71" fmla="*/ 502 h 1161"/>
                    <a:gd name="T72" fmla="*/ 66 w 693"/>
                    <a:gd name="T73" fmla="*/ 534 h 1161"/>
                    <a:gd name="T74" fmla="*/ 86 w 693"/>
                    <a:gd name="T75" fmla="*/ 573 h 1161"/>
                    <a:gd name="T76" fmla="*/ 101 w 693"/>
                    <a:gd name="T77" fmla="*/ 601 h 1161"/>
                    <a:gd name="T78" fmla="*/ 82 w 693"/>
                    <a:gd name="T79" fmla="*/ 643 h 1161"/>
                    <a:gd name="T80" fmla="*/ 105 w 693"/>
                    <a:gd name="T81" fmla="*/ 684 h 1161"/>
                    <a:gd name="T82" fmla="*/ 118 w 693"/>
                    <a:gd name="T83" fmla="*/ 725 h 1161"/>
                    <a:gd name="T84" fmla="*/ 144 w 693"/>
                    <a:gd name="T85" fmla="*/ 767 h 1161"/>
                    <a:gd name="T86" fmla="*/ 150 w 693"/>
                    <a:gd name="T87" fmla="*/ 787 h 1161"/>
                    <a:gd name="T88" fmla="*/ 148 w 693"/>
                    <a:gd name="T89" fmla="*/ 825 h 1161"/>
                    <a:gd name="T90" fmla="*/ 141 w 693"/>
                    <a:gd name="T91" fmla="*/ 853 h 1161"/>
                    <a:gd name="T92" fmla="*/ 176 w 693"/>
                    <a:gd name="T93" fmla="*/ 872 h 1161"/>
                    <a:gd name="T94" fmla="*/ 210 w 693"/>
                    <a:gd name="T95" fmla="*/ 889 h 1161"/>
                    <a:gd name="T96" fmla="*/ 248 w 693"/>
                    <a:gd name="T97" fmla="*/ 911 h 1161"/>
                    <a:gd name="T98" fmla="*/ 306 w 693"/>
                    <a:gd name="T99" fmla="*/ 951 h 1161"/>
                    <a:gd name="T100" fmla="*/ 312 w 693"/>
                    <a:gd name="T101" fmla="*/ 979 h 1161"/>
                    <a:gd name="T102" fmla="*/ 329 w 693"/>
                    <a:gd name="T103" fmla="*/ 987 h 1161"/>
                    <a:gd name="T104" fmla="*/ 355 w 693"/>
                    <a:gd name="T105" fmla="*/ 1015 h 1161"/>
                    <a:gd name="T106" fmla="*/ 391 w 693"/>
                    <a:gd name="T107" fmla="*/ 1086 h 1161"/>
                    <a:gd name="T108" fmla="*/ 389 w 693"/>
                    <a:gd name="T109" fmla="*/ 1116 h 1161"/>
                    <a:gd name="T110" fmla="*/ 393 w 693"/>
                    <a:gd name="T111" fmla="*/ 1128 h 1161"/>
                    <a:gd name="T112" fmla="*/ 613 w 693"/>
                    <a:gd name="T113" fmla="*/ 1160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3" h="1161">
                      <a:moveTo>
                        <a:pt x="616" y="1160"/>
                      </a:moveTo>
                      <a:lnTo>
                        <a:pt x="620" y="1161"/>
                      </a:lnTo>
                      <a:lnTo>
                        <a:pt x="626" y="1161"/>
                      </a:lnTo>
                      <a:lnTo>
                        <a:pt x="628" y="1156"/>
                      </a:lnTo>
                      <a:lnTo>
                        <a:pt x="635" y="1150"/>
                      </a:lnTo>
                      <a:lnTo>
                        <a:pt x="635" y="1139"/>
                      </a:lnTo>
                      <a:lnTo>
                        <a:pt x="635" y="1133"/>
                      </a:lnTo>
                      <a:lnTo>
                        <a:pt x="628" y="1129"/>
                      </a:lnTo>
                      <a:lnTo>
                        <a:pt x="620" y="1126"/>
                      </a:lnTo>
                      <a:lnTo>
                        <a:pt x="620" y="1120"/>
                      </a:lnTo>
                      <a:lnTo>
                        <a:pt x="622" y="1113"/>
                      </a:lnTo>
                      <a:lnTo>
                        <a:pt x="624" y="1105"/>
                      </a:lnTo>
                      <a:lnTo>
                        <a:pt x="620" y="1097"/>
                      </a:lnTo>
                      <a:lnTo>
                        <a:pt x="624" y="1092"/>
                      </a:lnTo>
                      <a:lnTo>
                        <a:pt x="631" y="1086"/>
                      </a:lnTo>
                      <a:lnTo>
                        <a:pt x="643" y="1071"/>
                      </a:lnTo>
                      <a:lnTo>
                        <a:pt x="646" y="1062"/>
                      </a:lnTo>
                      <a:lnTo>
                        <a:pt x="650" y="1056"/>
                      </a:lnTo>
                      <a:lnTo>
                        <a:pt x="650" y="1043"/>
                      </a:lnTo>
                      <a:lnTo>
                        <a:pt x="654" y="1030"/>
                      </a:lnTo>
                      <a:lnTo>
                        <a:pt x="660" y="1026"/>
                      </a:lnTo>
                      <a:lnTo>
                        <a:pt x="663" y="1020"/>
                      </a:lnTo>
                      <a:lnTo>
                        <a:pt x="686" y="1007"/>
                      </a:lnTo>
                      <a:lnTo>
                        <a:pt x="693" y="1000"/>
                      </a:lnTo>
                      <a:lnTo>
                        <a:pt x="688" y="994"/>
                      </a:lnTo>
                      <a:lnTo>
                        <a:pt x="675" y="979"/>
                      </a:lnTo>
                      <a:lnTo>
                        <a:pt x="676" y="972"/>
                      </a:lnTo>
                      <a:lnTo>
                        <a:pt x="673" y="964"/>
                      </a:lnTo>
                      <a:lnTo>
                        <a:pt x="673" y="958"/>
                      </a:lnTo>
                      <a:lnTo>
                        <a:pt x="669" y="949"/>
                      </a:lnTo>
                      <a:lnTo>
                        <a:pt x="661" y="934"/>
                      </a:lnTo>
                      <a:lnTo>
                        <a:pt x="661" y="926"/>
                      </a:lnTo>
                      <a:lnTo>
                        <a:pt x="663" y="921"/>
                      </a:lnTo>
                      <a:lnTo>
                        <a:pt x="556" y="765"/>
                      </a:lnTo>
                      <a:lnTo>
                        <a:pt x="306" y="398"/>
                      </a:lnTo>
                      <a:lnTo>
                        <a:pt x="325" y="327"/>
                      </a:lnTo>
                      <a:lnTo>
                        <a:pt x="383" y="84"/>
                      </a:lnTo>
                      <a:lnTo>
                        <a:pt x="238" y="47"/>
                      </a:lnTo>
                      <a:lnTo>
                        <a:pt x="66" y="0"/>
                      </a:lnTo>
                      <a:lnTo>
                        <a:pt x="62" y="0"/>
                      </a:lnTo>
                      <a:lnTo>
                        <a:pt x="58" y="13"/>
                      </a:lnTo>
                      <a:lnTo>
                        <a:pt x="54" y="20"/>
                      </a:lnTo>
                      <a:lnTo>
                        <a:pt x="58" y="28"/>
                      </a:lnTo>
                      <a:lnTo>
                        <a:pt x="58" y="35"/>
                      </a:lnTo>
                      <a:lnTo>
                        <a:pt x="58" y="48"/>
                      </a:lnTo>
                      <a:lnTo>
                        <a:pt x="58" y="50"/>
                      </a:lnTo>
                      <a:lnTo>
                        <a:pt x="56" y="64"/>
                      </a:lnTo>
                      <a:lnTo>
                        <a:pt x="39" y="94"/>
                      </a:lnTo>
                      <a:lnTo>
                        <a:pt x="41" y="99"/>
                      </a:lnTo>
                      <a:lnTo>
                        <a:pt x="37" y="107"/>
                      </a:lnTo>
                      <a:lnTo>
                        <a:pt x="34" y="112"/>
                      </a:lnTo>
                      <a:lnTo>
                        <a:pt x="30" y="120"/>
                      </a:lnTo>
                      <a:lnTo>
                        <a:pt x="32" y="122"/>
                      </a:lnTo>
                      <a:lnTo>
                        <a:pt x="24" y="127"/>
                      </a:lnTo>
                      <a:lnTo>
                        <a:pt x="19" y="131"/>
                      </a:lnTo>
                      <a:lnTo>
                        <a:pt x="13" y="137"/>
                      </a:lnTo>
                      <a:lnTo>
                        <a:pt x="7" y="144"/>
                      </a:lnTo>
                      <a:lnTo>
                        <a:pt x="2" y="158"/>
                      </a:lnTo>
                      <a:lnTo>
                        <a:pt x="2" y="169"/>
                      </a:lnTo>
                      <a:lnTo>
                        <a:pt x="0" y="176"/>
                      </a:lnTo>
                      <a:lnTo>
                        <a:pt x="13" y="197"/>
                      </a:lnTo>
                      <a:lnTo>
                        <a:pt x="13" y="205"/>
                      </a:lnTo>
                      <a:lnTo>
                        <a:pt x="19" y="210"/>
                      </a:lnTo>
                      <a:lnTo>
                        <a:pt x="24" y="233"/>
                      </a:lnTo>
                      <a:lnTo>
                        <a:pt x="24" y="238"/>
                      </a:lnTo>
                      <a:lnTo>
                        <a:pt x="26" y="246"/>
                      </a:lnTo>
                      <a:lnTo>
                        <a:pt x="24" y="252"/>
                      </a:lnTo>
                      <a:lnTo>
                        <a:pt x="24" y="261"/>
                      </a:lnTo>
                      <a:lnTo>
                        <a:pt x="20" y="268"/>
                      </a:lnTo>
                      <a:lnTo>
                        <a:pt x="13" y="282"/>
                      </a:lnTo>
                      <a:lnTo>
                        <a:pt x="15" y="308"/>
                      </a:lnTo>
                      <a:lnTo>
                        <a:pt x="13" y="319"/>
                      </a:lnTo>
                      <a:lnTo>
                        <a:pt x="7" y="327"/>
                      </a:lnTo>
                      <a:lnTo>
                        <a:pt x="13" y="340"/>
                      </a:lnTo>
                      <a:lnTo>
                        <a:pt x="22" y="353"/>
                      </a:lnTo>
                      <a:lnTo>
                        <a:pt x="30" y="374"/>
                      </a:lnTo>
                      <a:lnTo>
                        <a:pt x="34" y="381"/>
                      </a:lnTo>
                      <a:lnTo>
                        <a:pt x="39" y="389"/>
                      </a:lnTo>
                      <a:lnTo>
                        <a:pt x="43" y="394"/>
                      </a:lnTo>
                      <a:lnTo>
                        <a:pt x="45" y="402"/>
                      </a:lnTo>
                      <a:lnTo>
                        <a:pt x="43" y="409"/>
                      </a:lnTo>
                      <a:lnTo>
                        <a:pt x="45" y="406"/>
                      </a:lnTo>
                      <a:lnTo>
                        <a:pt x="45" y="408"/>
                      </a:lnTo>
                      <a:lnTo>
                        <a:pt x="52" y="421"/>
                      </a:lnTo>
                      <a:lnTo>
                        <a:pt x="54" y="434"/>
                      </a:lnTo>
                      <a:lnTo>
                        <a:pt x="49" y="421"/>
                      </a:lnTo>
                      <a:lnTo>
                        <a:pt x="47" y="428"/>
                      </a:lnTo>
                      <a:lnTo>
                        <a:pt x="43" y="436"/>
                      </a:lnTo>
                      <a:lnTo>
                        <a:pt x="41" y="443"/>
                      </a:lnTo>
                      <a:lnTo>
                        <a:pt x="47" y="438"/>
                      </a:lnTo>
                      <a:lnTo>
                        <a:pt x="54" y="445"/>
                      </a:lnTo>
                      <a:lnTo>
                        <a:pt x="56" y="453"/>
                      </a:lnTo>
                      <a:lnTo>
                        <a:pt x="64" y="456"/>
                      </a:lnTo>
                      <a:lnTo>
                        <a:pt x="67" y="464"/>
                      </a:lnTo>
                      <a:lnTo>
                        <a:pt x="75" y="471"/>
                      </a:lnTo>
                      <a:lnTo>
                        <a:pt x="81" y="468"/>
                      </a:lnTo>
                      <a:lnTo>
                        <a:pt x="77" y="460"/>
                      </a:lnTo>
                      <a:lnTo>
                        <a:pt x="82" y="455"/>
                      </a:lnTo>
                      <a:lnTo>
                        <a:pt x="81" y="447"/>
                      </a:lnTo>
                      <a:lnTo>
                        <a:pt x="84" y="441"/>
                      </a:lnTo>
                      <a:lnTo>
                        <a:pt x="92" y="438"/>
                      </a:lnTo>
                      <a:lnTo>
                        <a:pt x="99" y="443"/>
                      </a:lnTo>
                      <a:lnTo>
                        <a:pt x="103" y="451"/>
                      </a:lnTo>
                      <a:lnTo>
                        <a:pt x="111" y="455"/>
                      </a:lnTo>
                      <a:lnTo>
                        <a:pt x="116" y="453"/>
                      </a:lnTo>
                      <a:lnTo>
                        <a:pt x="124" y="453"/>
                      </a:lnTo>
                      <a:lnTo>
                        <a:pt x="129" y="458"/>
                      </a:lnTo>
                      <a:lnTo>
                        <a:pt x="143" y="460"/>
                      </a:lnTo>
                      <a:lnTo>
                        <a:pt x="148" y="455"/>
                      </a:lnTo>
                      <a:lnTo>
                        <a:pt x="146" y="458"/>
                      </a:lnTo>
                      <a:lnTo>
                        <a:pt x="141" y="464"/>
                      </a:lnTo>
                      <a:lnTo>
                        <a:pt x="146" y="464"/>
                      </a:lnTo>
                      <a:lnTo>
                        <a:pt x="154" y="460"/>
                      </a:lnTo>
                      <a:lnTo>
                        <a:pt x="156" y="460"/>
                      </a:lnTo>
                      <a:lnTo>
                        <a:pt x="161" y="468"/>
                      </a:lnTo>
                      <a:lnTo>
                        <a:pt x="165" y="473"/>
                      </a:lnTo>
                      <a:lnTo>
                        <a:pt x="165" y="475"/>
                      </a:lnTo>
                      <a:lnTo>
                        <a:pt x="156" y="460"/>
                      </a:lnTo>
                      <a:lnTo>
                        <a:pt x="141" y="466"/>
                      </a:lnTo>
                      <a:lnTo>
                        <a:pt x="120" y="456"/>
                      </a:lnTo>
                      <a:lnTo>
                        <a:pt x="111" y="456"/>
                      </a:lnTo>
                      <a:lnTo>
                        <a:pt x="103" y="453"/>
                      </a:lnTo>
                      <a:lnTo>
                        <a:pt x="97" y="455"/>
                      </a:lnTo>
                      <a:lnTo>
                        <a:pt x="90" y="455"/>
                      </a:lnTo>
                      <a:lnTo>
                        <a:pt x="86" y="462"/>
                      </a:lnTo>
                      <a:lnTo>
                        <a:pt x="92" y="468"/>
                      </a:lnTo>
                      <a:lnTo>
                        <a:pt x="90" y="475"/>
                      </a:lnTo>
                      <a:lnTo>
                        <a:pt x="92" y="483"/>
                      </a:lnTo>
                      <a:lnTo>
                        <a:pt x="96" y="485"/>
                      </a:lnTo>
                      <a:lnTo>
                        <a:pt x="97" y="498"/>
                      </a:lnTo>
                      <a:lnTo>
                        <a:pt x="97" y="511"/>
                      </a:lnTo>
                      <a:lnTo>
                        <a:pt x="103" y="518"/>
                      </a:lnTo>
                      <a:lnTo>
                        <a:pt x="97" y="517"/>
                      </a:lnTo>
                      <a:lnTo>
                        <a:pt x="90" y="509"/>
                      </a:lnTo>
                      <a:lnTo>
                        <a:pt x="86" y="502"/>
                      </a:lnTo>
                      <a:lnTo>
                        <a:pt x="79" y="498"/>
                      </a:lnTo>
                      <a:lnTo>
                        <a:pt x="81" y="490"/>
                      </a:lnTo>
                      <a:lnTo>
                        <a:pt x="84" y="485"/>
                      </a:lnTo>
                      <a:lnTo>
                        <a:pt x="82" y="477"/>
                      </a:lnTo>
                      <a:lnTo>
                        <a:pt x="82" y="475"/>
                      </a:lnTo>
                      <a:lnTo>
                        <a:pt x="75" y="475"/>
                      </a:lnTo>
                      <a:lnTo>
                        <a:pt x="71" y="481"/>
                      </a:lnTo>
                      <a:lnTo>
                        <a:pt x="71" y="487"/>
                      </a:lnTo>
                      <a:lnTo>
                        <a:pt x="66" y="502"/>
                      </a:lnTo>
                      <a:lnTo>
                        <a:pt x="69" y="507"/>
                      </a:lnTo>
                      <a:lnTo>
                        <a:pt x="69" y="522"/>
                      </a:lnTo>
                      <a:lnTo>
                        <a:pt x="67" y="528"/>
                      </a:lnTo>
                      <a:lnTo>
                        <a:pt x="66" y="534"/>
                      </a:lnTo>
                      <a:lnTo>
                        <a:pt x="66" y="539"/>
                      </a:lnTo>
                      <a:lnTo>
                        <a:pt x="67" y="547"/>
                      </a:lnTo>
                      <a:lnTo>
                        <a:pt x="79" y="567"/>
                      </a:lnTo>
                      <a:lnTo>
                        <a:pt x="86" y="573"/>
                      </a:lnTo>
                      <a:lnTo>
                        <a:pt x="99" y="573"/>
                      </a:lnTo>
                      <a:lnTo>
                        <a:pt x="103" y="588"/>
                      </a:lnTo>
                      <a:lnTo>
                        <a:pt x="103" y="603"/>
                      </a:lnTo>
                      <a:lnTo>
                        <a:pt x="101" y="601"/>
                      </a:lnTo>
                      <a:lnTo>
                        <a:pt x="97" y="607"/>
                      </a:lnTo>
                      <a:lnTo>
                        <a:pt x="84" y="614"/>
                      </a:lnTo>
                      <a:lnTo>
                        <a:pt x="84" y="629"/>
                      </a:lnTo>
                      <a:lnTo>
                        <a:pt x="82" y="643"/>
                      </a:lnTo>
                      <a:lnTo>
                        <a:pt x="86" y="650"/>
                      </a:lnTo>
                      <a:lnTo>
                        <a:pt x="97" y="663"/>
                      </a:lnTo>
                      <a:lnTo>
                        <a:pt x="99" y="678"/>
                      </a:lnTo>
                      <a:lnTo>
                        <a:pt x="105" y="684"/>
                      </a:lnTo>
                      <a:lnTo>
                        <a:pt x="107" y="697"/>
                      </a:lnTo>
                      <a:lnTo>
                        <a:pt x="114" y="710"/>
                      </a:lnTo>
                      <a:lnTo>
                        <a:pt x="114" y="718"/>
                      </a:lnTo>
                      <a:lnTo>
                        <a:pt x="118" y="725"/>
                      </a:lnTo>
                      <a:lnTo>
                        <a:pt x="126" y="733"/>
                      </a:lnTo>
                      <a:lnTo>
                        <a:pt x="129" y="746"/>
                      </a:lnTo>
                      <a:lnTo>
                        <a:pt x="143" y="759"/>
                      </a:lnTo>
                      <a:lnTo>
                        <a:pt x="144" y="767"/>
                      </a:lnTo>
                      <a:lnTo>
                        <a:pt x="139" y="770"/>
                      </a:lnTo>
                      <a:lnTo>
                        <a:pt x="137" y="778"/>
                      </a:lnTo>
                      <a:lnTo>
                        <a:pt x="143" y="785"/>
                      </a:lnTo>
                      <a:lnTo>
                        <a:pt x="150" y="787"/>
                      </a:lnTo>
                      <a:lnTo>
                        <a:pt x="156" y="795"/>
                      </a:lnTo>
                      <a:lnTo>
                        <a:pt x="156" y="802"/>
                      </a:lnTo>
                      <a:lnTo>
                        <a:pt x="148" y="812"/>
                      </a:lnTo>
                      <a:lnTo>
                        <a:pt x="148" y="825"/>
                      </a:lnTo>
                      <a:lnTo>
                        <a:pt x="144" y="832"/>
                      </a:lnTo>
                      <a:lnTo>
                        <a:pt x="146" y="840"/>
                      </a:lnTo>
                      <a:lnTo>
                        <a:pt x="141" y="847"/>
                      </a:lnTo>
                      <a:lnTo>
                        <a:pt x="141" y="853"/>
                      </a:lnTo>
                      <a:lnTo>
                        <a:pt x="146" y="855"/>
                      </a:lnTo>
                      <a:lnTo>
                        <a:pt x="150" y="862"/>
                      </a:lnTo>
                      <a:lnTo>
                        <a:pt x="156" y="870"/>
                      </a:lnTo>
                      <a:lnTo>
                        <a:pt x="176" y="872"/>
                      </a:lnTo>
                      <a:lnTo>
                        <a:pt x="184" y="876"/>
                      </a:lnTo>
                      <a:lnTo>
                        <a:pt x="191" y="876"/>
                      </a:lnTo>
                      <a:lnTo>
                        <a:pt x="205" y="885"/>
                      </a:lnTo>
                      <a:lnTo>
                        <a:pt x="210" y="889"/>
                      </a:lnTo>
                      <a:lnTo>
                        <a:pt x="225" y="889"/>
                      </a:lnTo>
                      <a:lnTo>
                        <a:pt x="237" y="898"/>
                      </a:lnTo>
                      <a:lnTo>
                        <a:pt x="240" y="906"/>
                      </a:lnTo>
                      <a:lnTo>
                        <a:pt x="248" y="911"/>
                      </a:lnTo>
                      <a:lnTo>
                        <a:pt x="250" y="925"/>
                      </a:lnTo>
                      <a:lnTo>
                        <a:pt x="265" y="938"/>
                      </a:lnTo>
                      <a:lnTo>
                        <a:pt x="278" y="945"/>
                      </a:lnTo>
                      <a:lnTo>
                        <a:pt x="306" y="951"/>
                      </a:lnTo>
                      <a:lnTo>
                        <a:pt x="308" y="953"/>
                      </a:lnTo>
                      <a:lnTo>
                        <a:pt x="312" y="966"/>
                      </a:lnTo>
                      <a:lnTo>
                        <a:pt x="314" y="973"/>
                      </a:lnTo>
                      <a:lnTo>
                        <a:pt x="312" y="979"/>
                      </a:lnTo>
                      <a:lnTo>
                        <a:pt x="312" y="987"/>
                      </a:lnTo>
                      <a:lnTo>
                        <a:pt x="319" y="990"/>
                      </a:lnTo>
                      <a:lnTo>
                        <a:pt x="323" y="985"/>
                      </a:lnTo>
                      <a:lnTo>
                        <a:pt x="329" y="987"/>
                      </a:lnTo>
                      <a:lnTo>
                        <a:pt x="336" y="990"/>
                      </a:lnTo>
                      <a:lnTo>
                        <a:pt x="344" y="1002"/>
                      </a:lnTo>
                      <a:lnTo>
                        <a:pt x="348" y="1009"/>
                      </a:lnTo>
                      <a:lnTo>
                        <a:pt x="355" y="1015"/>
                      </a:lnTo>
                      <a:lnTo>
                        <a:pt x="378" y="1043"/>
                      </a:lnTo>
                      <a:lnTo>
                        <a:pt x="385" y="1058"/>
                      </a:lnTo>
                      <a:lnTo>
                        <a:pt x="389" y="1073"/>
                      </a:lnTo>
                      <a:lnTo>
                        <a:pt x="391" y="1086"/>
                      </a:lnTo>
                      <a:lnTo>
                        <a:pt x="389" y="1101"/>
                      </a:lnTo>
                      <a:lnTo>
                        <a:pt x="387" y="1114"/>
                      </a:lnTo>
                      <a:lnTo>
                        <a:pt x="387" y="1122"/>
                      </a:lnTo>
                      <a:lnTo>
                        <a:pt x="389" y="1116"/>
                      </a:lnTo>
                      <a:lnTo>
                        <a:pt x="394" y="1120"/>
                      </a:lnTo>
                      <a:lnTo>
                        <a:pt x="393" y="1128"/>
                      </a:lnTo>
                      <a:lnTo>
                        <a:pt x="389" y="1120"/>
                      </a:lnTo>
                      <a:lnTo>
                        <a:pt x="393" y="1128"/>
                      </a:lnTo>
                      <a:lnTo>
                        <a:pt x="394" y="1137"/>
                      </a:lnTo>
                      <a:lnTo>
                        <a:pt x="398" y="1139"/>
                      </a:lnTo>
                      <a:lnTo>
                        <a:pt x="611" y="1160"/>
                      </a:lnTo>
                      <a:lnTo>
                        <a:pt x="613" y="1160"/>
                      </a:lnTo>
                      <a:lnTo>
                        <a:pt x="616" y="116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03" name="Freeform 309">
                  <a:extLst>
                    <a:ext uri="{FF2B5EF4-FFF2-40B4-BE49-F238E27FC236}">
                      <a16:creationId xmlns:a16="http://schemas.microsoft.com/office/drawing/2014/main" id="{94823C62-8C48-214F-A84D-51B183884B0E}"/>
                    </a:ext>
                  </a:extLst>
                </p:cNvPr>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04" name="Freeform 310">
                  <a:extLst>
                    <a:ext uri="{FF2B5EF4-FFF2-40B4-BE49-F238E27FC236}">
                      <a16:creationId xmlns:a16="http://schemas.microsoft.com/office/drawing/2014/main" id="{45BE2DE8-FD71-D646-A335-8FC0F0FD745A}"/>
                    </a:ext>
                  </a:extLst>
                </p:cNvPr>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05" name="Freeform 311">
                  <a:extLst>
                    <a:ext uri="{FF2B5EF4-FFF2-40B4-BE49-F238E27FC236}">
                      <a16:creationId xmlns:a16="http://schemas.microsoft.com/office/drawing/2014/main" id="{0F3EC68E-9DDB-8F4A-9563-89EF351AC745}"/>
                    </a:ext>
                  </a:extLst>
                </p:cNvPr>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06" name="Freeform 312">
                  <a:extLst>
                    <a:ext uri="{FF2B5EF4-FFF2-40B4-BE49-F238E27FC236}">
                      <a16:creationId xmlns:a16="http://schemas.microsoft.com/office/drawing/2014/main" id="{F95166D7-B4DA-0B4E-9313-7D094DA9D0BA}"/>
                    </a:ext>
                  </a:extLst>
                </p:cNvPr>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5">
                      <a:moveTo>
                        <a:pt x="8" y="6"/>
                      </a:moveTo>
                      <a:lnTo>
                        <a:pt x="0" y="0"/>
                      </a:lnTo>
                      <a:lnTo>
                        <a:pt x="0" y="6"/>
                      </a:lnTo>
                      <a:lnTo>
                        <a:pt x="0" y="13"/>
                      </a:lnTo>
                      <a:lnTo>
                        <a:pt x="8" y="15"/>
                      </a:lnTo>
                      <a:lnTo>
                        <a:pt x="21" y="15"/>
                      </a:lnTo>
                      <a:lnTo>
                        <a:pt x="29" y="11"/>
                      </a:lnTo>
                      <a:lnTo>
                        <a:pt x="21" y="11"/>
                      </a:lnTo>
                      <a:lnTo>
                        <a:pt x="8" y="6"/>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07" name="Freeform 313">
                  <a:extLst>
                    <a:ext uri="{FF2B5EF4-FFF2-40B4-BE49-F238E27FC236}">
                      <a16:creationId xmlns:a16="http://schemas.microsoft.com/office/drawing/2014/main" id="{FBB1B5C4-5867-B041-AF01-B402181B521F}"/>
                    </a:ext>
                  </a:extLst>
                </p:cNvPr>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5">
                      <a:moveTo>
                        <a:pt x="8" y="6"/>
                      </a:moveTo>
                      <a:lnTo>
                        <a:pt x="0" y="0"/>
                      </a:lnTo>
                      <a:lnTo>
                        <a:pt x="0" y="6"/>
                      </a:lnTo>
                      <a:lnTo>
                        <a:pt x="0" y="13"/>
                      </a:lnTo>
                      <a:lnTo>
                        <a:pt x="8" y="15"/>
                      </a:lnTo>
                      <a:lnTo>
                        <a:pt x="21" y="15"/>
                      </a:lnTo>
                      <a:lnTo>
                        <a:pt x="29" y="11"/>
                      </a:lnTo>
                      <a:lnTo>
                        <a:pt x="21" y="11"/>
                      </a:lnTo>
                      <a:lnTo>
                        <a:pt x="8" y="6"/>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08" name="Freeform 314">
                  <a:extLst>
                    <a:ext uri="{FF2B5EF4-FFF2-40B4-BE49-F238E27FC236}">
                      <a16:creationId xmlns:a16="http://schemas.microsoft.com/office/drawing/2014/main" id="{57838CE4-208A-8D42-8948-54372346B2AE}"/>
                    </a:ext>
                  </a:extLst>
                </p:cNvPr>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5">
                      <a:moveTo>
                        <a:pt x="8" y="6"/>
                      </a:moveTo>
                      <a:lnTo>
                        <a:pt x="0" y="0"/>
                      </a:lnTo>
                      <a:lnTo>
                        <a:pt x="0" y="6"/>
                      </a:lnTo>
                      <a:lnTo>
                        <a:pt x="0" y="13"/>
                      </a:lnTo>
                      <a:lnTo>
                        <a:pt x="8" y="15"/>
                      </a:lnTo>
                      <a:lnTo>
                        <a:pt x="21" y="15"/>
                      </a:lnTo>
                      <a:lnTo>
                        <a:pt x="29" y="11"/>
                      </a:lnTo>
                      <a:lnTo>
                        <a:pt x="21" y="11"/>
                      </a:lnTo>
                      <a:lnTo>
                        <a:pt x="8" y="6"/>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09" name="Freeform 315">
                  <a:extLst>
                    <a:ext uri="{FF2B5EF4-FFF2-40B4-BE49-F238E27FC236}">
                      <a16:creationId xmlns:a16="http://schemas.microsoft.com/office/drawing/2014/main" id="{D5A5D345-2B56-3240-AEBB-CCC2C72A7C0C}"/>
                    </a:ext>
                  </a:extLst>
                </p:cNvPr>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10" name="Freeform 316">
                  <a:extLst>
                    <a:ext uri="{FF2B5EF4-FFF2-40B4-BE49-F238E27FC236}">
                      <a16:creationId xmlns:a16="http://schemas.microsoft.com/office/drawing/2014/main" id="{FDD73B25-5176-C041-B4CD-E4089D10F38C}"/>
                    </a:ext>
                  </a:extLst>
                </p:cNvPr>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11" name="Freeform 317">
                  <a:extLst>
                    <a:ext uri="{FF2B5EF4-FFF2-40B4-BE49-F238E27FC236}">
                      <a16:creationId xmlns:a16="http://schemas.microsoft.com/office/drawing/2014/main" id="{41DB108E-C76C-6E49-898E-CFC8538F75E6}"/>
                    </a:ext>
                  </a:extLst>
                </p:cNvPr>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12" name="Freeform 318">
                  <a:extLst>
                    <a:ext uri="{FF2B5EF4-FFF2-40B4-BE49-F238E27FC236}">
                      <a16:creationId xmlns:a16="http://schemas.microsoft.com/office/drawing/2014/main" id="{5326F5B3-0F5D-CA4D-86C4-E9C2DD511A4F}"/>
                    </a:ext>
                  </a:extLst>
                </p:cNvPr>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13" name="Freeform 319">
                  <a:extLst>
                    <a:ext uri="{FF2B5EF4-FFF2-40B4-BE49-F238E27FC236}">
                      <a16:creationId xmlns:a16="http://schemas.microsoft.com/office/drawing/2014/main" id="{11CA7844-BBE9-3A42-B19B-268E7F34C236}"/>
                    </a:ext>
                  </a:extLst>
                </p:cNvPr>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14" name="Freeform 320">
                  <a:extLst>
                    <a:ext uri="{FF2B5EF4-FFF2-40B4-BE49-F238E27FC236}">
                      <a16:creationId xmlns:a16="http://schemas.microsoft.com/office/drawing/2014/main" id="{FF2B2E23-E1B3-3042-824E-A68F441E793D}"/>
                    </a:ext>
                  </a:extLst>
                </p:cNvPr>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15" name="Freeform 321">
                  <a:extLst>
                    <a:ext uri="{FF2B5EF4-FFF2-40B4-BE49-F238E27FC236}">
                      <a16:creationId xmlns:a16="http://schemas.microsoft.com/office/drawing/2014/main" id="{C9302C21-087C-1943-942C-D88CCC23628F}"/>
                    </a:ext>
                  </a:extLst>
                </p:cNvPr>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16" name="Freeform 322">
                  <a:extLst>
                    <a:ext uri="{FF2B5EF4-FFF2-40B4-BE49-F238E27FC236}">
                      <a16:creationId xmlns:a16="http://schemas.microsoft.com/office/drawing/2014/main" id="{82F4FA1A-2698-4840-8AF4-ACC769695240}"/>
                    </a:ext>
                  </a:extLst>
                </p:cNvPr>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17" name="Freeform 323">
                  <a:extLst>
                    <a:ext uri="{FF2B5EF4-FFF2-40B4-BE49-F238E27FC236}">
                      <a16:creationId xmlns:a16="http://schemas.microsoft.com/office/drawing/2014/main" id="{54C23972-E7A3-A943-B905-DACFE4E05F4A}"/>
                    </a:ext>
                  </a:extLst>
                </p:cNvPr>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grpSp>
          <p:grpSp>
            <p:nvGrpSpPr>
              <p:cNvPr id="477" name="Group 476">
                <a:extLst>
                  <a:ext uri="{FF2B5EF4-FFF2-40B4-BE49-F238E27FC236}">
                    <a16:creationId xmlns:a16="http://schemas.microsoft.com/office/drawing/2014/main" id="{DC8E82C7-53BD-1F48-A72B-383047B1287F}"/>
                  </a:ext>
                </a:extLst>
              </p:cNvPr>
              <p:cNvGrpSpPr/>
              <p:nvPr/>
            </p:nvGrpSpPr>
            <p:grpSpPr>
              <a:xfrm>
                <a:off x="7230913" y="2378890"/>
                <a:ext cx="162583" cy="338216"/>
                <a:chOff x="4813819" y="2127748"/>
                <a:chExt cx="108558" cy="225859"/>
              </a:xfrm>
              <a:solidFill>
                <a:schemeClr val="bg1">
                  <a:lumMod val="75000"/>
                </a:schemeClr>
              </a:solidFill>
            </p:grpSpPr>
            <p:sp>
              <p:nvSpPr>
                <p:cNvPr id="499" name="Freeform 131">
                  <a:extLst>
                    <a:ext uri="{FF2B5EF4-FFF2-40B4-BE49-F238E27FC236}">
                      <a16:creationId xmlns:a16="http://schemas.microsoft.com/office/drawing/2014/main" id="{67334D4A-BC1A-3549-871F-D3A9AB840D30}"/>
                    </a:ext>
                  </a:extLst>
                </p:cNvPr>
                <p:cNvSpPr/>
                <p:nvPr/>
              </p:nvSpPr>
              <p:spPr bwMode="auto">
                <a:xfrm>
                  <a:off x="4813819" y="2127748"/>
                  <a:ext cx="108558" cy="225859"/>
                </a:xfrm>
                <a:custGeom>
                  <a:avLst/>
                  <a:gdLst>
                    <a:gd name="T0" fmla="*/ 15 w 113"/>
                    <a:gd name="T1" fmla="*/ 15 h 259"/>
                    <a:gd name="T2" fmla="*/ 5 w 113"/>
                    <a:gd name="T3" fmla="*/ 40 h 259"/>
                    <a:gd name="T4" fmla="*/ 2 w 113"/>
                    <a:gd name="T5" fmla="*/ 51 h 259"/>
                    <a:gd name="T6" fmla="*/ 7 w 113"/>
                    <a:gd name="T7" fmla="*/ 60 h 259"/>
                    <a:gd name="T8" fmla="*/ 0 w 113"/>
                    <a:gd name="T9" fmla="*/ 73 h 259"/>
                    <a:gd name="T10" fmla="*/ 9 w 113"/>
                    <a:gd name="T11" fmla="*/ 92 h 259"/>
                    <a:gd name="T12" fmla="*/ 17 w 113"/>
                    <a:gd name="T13" fmla="*/ 102 h 259"/>
                    <a:gd name="T14" fmla="*/ 28 w 113"/>
                    <a:gd name="T15" fmla="*/ 107 h 259"/>
                    <a:gd name="T16" fmla="*/ 51 w 113"/>
                    <a:gd name="T17" fmla="*/ 126 h 259"/>
                    <a:gd name="T18" fmla="*/ 39 w 113"/>
                    <a:gd name="T19" fmla="*/ 139 h 259"/>
                    <a:gd name="T20" fmla="*/ 32 w 113"/>
                    <a:gd name="T21" fmla="*/ 147 h 259"/>
                    <a:gd name="T22" fmla="*/ 30 w 113"/>
                    <a:gd name="T23" fmla="*/ 149 h 259"/>
                    <a:gd name="T24" fmla="*/ 28 w 113"/>
                    <a:gd name="T25" fmla="*/ 162 h 259"/>
                    <a:gd name="T26" fmla="*/ 19 w 113"/>
                    <a:gd name="T27" fmla="*/ 169 h 259"/>
                    <a:gd name="T28" fmla="*/ 7 w 113"/>
                    <a:gd name="T29" fmla="*/ 177 h 259"/>
                    <a:gd name="T30" fmla="*/ 2 w 113"/>
                    <a:gd name="T31" fmla="*/ 194 h 259"/>
                    <a:gd name="T32" fmla="*/ 0 w 113"/>
                    <a:gd name="T33" fmla="*/ 199 h 259"/>
                    <a:gd name="T34" fmla="*/ 4 w 113"/>
                    <a:gd name="T35" fmla="*/ 207 h 259"/>
                    <a:gd name="T36" fmla="*/ 17 w 113"/>
                    <a:gd name="T37" fmla="*/ 222 h 259"/>
                    <a:gd name="T38" fmla="*/ 30 w 113"/>
                    <a:gd name="T39" fmla="*/ 228 h 259"/>
                    <a:gd name="T40" fmla="*/ 49 w 113"/>
                    <a:gd name="T41" fmla="*/ 233 h 259"/>
                    <a:gd name="T42" fmla="*/ 66 w 113"/>
                    <a:gd name="T43" fmla="*/ 241 h 259"/>
                    <a:gd name="T44" fmla="*/ 64 w 113"/>
                    <a:gd name="T45" fmla="*/ 259 h 259"/>
                    <a:gd name="T46" fmla="*/ 73 w 113"/>
                    <a:gd name="T47" fmla="*/ 254 h 259"/>
                    <a:gd name="T48" fmla="*/ 79 w 113"/>
                    <a:gd name="T49" fmla="*/ 239 h 259"/>
                    <a:gd name="T50" fmla="*/ 86 w 113"/>
                    <a:gd name="T51" fmla="*/ 218 h 259"/>
                    <a:gd name="T52" fmla="*/ 83 w 113"/>
                    <a:gd name="T53" fmla="*/ 214 h 259"/>
                    <a:gd name="T54" fmla="*/ 96 w 113"/>
                    <a:gd name="T55" fmla="*/ 207 h 259"/>
                    <a:gd name="T56" fmla="*/ 96 w 113"/>
                    <a:gd name="T57" fmla="*/ 194 h 259"/>
                    <a:gd name="T58" fmla="*/ 99 w 113"/>
                    <a:gd name="T59" fmla="*/ 184 h 259"/>
                    <a:gd name="T60" fmla="*/ 105 w 113"/>
                    <a:gd name="T61" fmla="*/ 169 h 259"/>
                    <a:gd name="T62" fmla="*/ 105 w 113"/>
                    <a:gd name="T63" fmla="*/ 156 h 259"/>
                    <a:gd name="T64" fmla="*/ 105 w 113"/>
                    <a:gd name="T65" fmla="*/ 139 h 259"/>
                    <a:gd name="T66" fmla="*/ 105 w 113"/>
                    <a:gd name="T67" fmla="*/ 132 h 259"/>
                    <a:gd name="T68" fmla="*/ 111 w 113"/>
                    <a:gd name="T69" fmla="*/ 130 h 259"/>
                    <a:gd name="T70" fmla="*/ 111 w 113"/>
                    <a:gd name="T71" fmla="*/ 150 h 259"/>
                    <a:gd name="T72" fmla="*/ 111 w 113"/>
                    <a:gd name="T73" fmla="*/ 124 h 259"/>
                    <a:gd name="T74" fmla="*/ 109 w 113"/>
                    <a:gd name="T75" fmla="*/ 96 h 259"/>
                    <a:gd name="T76" fmla="*/ 92 w 113"/>
                    <a:gd name="T77" fmla="*/ 85 h 259"/>
                    <a:gd name="T78" fmla="*/ 81 w 113"/>
                    <a:gd name="T79" fmla="*/ 85 h 259"/>
                    <a:gd name="T80" fmla="*/ 84 w 113"/>
                    <a:gd name="T81" fmla="*/ 58 h 259"/>
                    <a:gd name="T82" fmla="*/ 94 w 113"/>
                    <a:gd name="T83" fmla="*/ 53 h 259"/>
                    <a:gd name="T84" fmla="*/ 96 w 113"/>
                    <a:gd name="T85" fmla="*/ 38 h 259"/>
                    <a:gd name="T86" fmla="*/ 96 w 113"/>
                    <a:gd name="T87" fmla="*/ 23 h 259"/>
                    <a:gd name="T88" fmla="*/ 17 w 113"/>
                    <a:gd name="T89" fmla="*/ 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3" h="259">
                      <a:moveTo>
                        <a:pt x="17" y="9"/>
                      </a:moveTo>
                      <a:lnTo>
                        <a:pt x="15" y="15"/>
                      </a:lnTo>
                      <a:lnTo>
                        <a:pt x="15" y="23"/>
                      </a:lnTo>
                      <a:lnTo>
                        <a:pt x="5" y="40"/>
                      </a:lnTo>
                      <a:lnTo>
                        <a:pt x="0" y="47"/>
                      </a:lnTo>
                      <a:lnTo>
                        <a:pt x="2" y="51"/>
                      </a:lnTo>
                      <a:lnTo>
                        <a:pt x="5" y="53"/>
                      </a:lnTo>
                      <a:lnTo>
                        <a:pt x="7" y="60"/>
                      </a:lnTo>
                      <a:lnTo>
                        <a:pt x="5" y="66"/>
                      </a:lnTo>
                      <a:lnTo>
                        <a:pt x="0" y="73"/>
                      </a:lnTo>
                      <a:lnTo>
                        <a:pt x="4" y="85"/>
                      </a:lnTo>
                      <a:lnTo>
                        <a:pt x="9" y="92"/>
                      </a:lnTo>
                      <a:lnTo>
                        <a:pt x="17" y="94"/>
                      </a:lnTo>
                      <a:lnTo>
                        <a:pt x="17" y="102"/>
                      </a:lnTo>
                      <a:lnTo>
                        <a:pt x="24" y="105"/>
                      </a:lnTo>
                      <a:lnTo>
                        <a:pt x="28" y="107"/>
                      </a:lnTo>
                      <a:lnTo>
                        <a:pt x="34" y="113"/>
                      </a:lnTo>
                      <a:lnTo>
                        <a:pt x="51" y="126"/>
                      </a:lnTo>
                      <a:lnTo>
                        <a:pt x="47" y="132"/>
                      </a:lnTo>
                      <a:lnTo>
                        <a:pt x="39" y="139"/>
                      </a:lnTo>
                      <a:lnTo>
                        <a:pt x="34" y="147"/>
                      </a:lnTo>
                      <a:lnTo>
                        <a:pt x="32" y="147"/>
                      </a:lnTo>
                      <a:lnTo>
                        <a:pt x="32" y="149"/>
                      </a:lnTo>
                      <a:lnTo>
                        <a:pt x="30" y="149"/>
                      </a:lnTo>
                      <a:lnTo>
                        <a:pt x="28" y="156"/>
                      </a:lnTo>
                      <a:lnTo>
                        <a:pt x="28" y="162"/>
                      </a:lnTo>
                      <a:lnTo>
                        <a:pt x="20" y="167"/>
                      </a:lnTo>
                      <a:lnTo>
                        <a:pt x="19" y="169"/>
                      </a:lnTo>
                      <a:lnTo>
                        <a:pt x="13" y="171"/>
                      </a:lnTo>
                      <a:lnTo>
                        <a:pt x="7" y="177"/>
                      </a:lnTo>
                      <a:lnTo>
                        <a:pt x="4" y="184"/>
                      </a:lnTo>
                      <a:lnTo>
                        <a:pt x="2" y="194"/>
                      </a:lnTo>
                      <a:lnTo>
                        <a:pt x="0" y="197"/>
                      </a:lnTo>
                      <a:lnTo>
                        <a:pt x="0" y="199"/>
                      </a:lnTo>
                      <a:lnTo>
                        <a:pt x="4" y="207"/>
                      </a:lnTo>
                      <a:lnTo>
                        <a:pt x="4" y="207"/>
                      </a:lnTo>
                      <a:lnTo>
                        <a:pt x="4" y="211"/>
                      </a:lnTo>
                      <a:lnTo>
                        <a:pt x="17" y="222"/>
                      </a:lnTo>
                      <a:lnTo>
                        <a:pt x="22" y="224"/>
                      </a:lnTo>
                      <a:lnTo>
                        <a:pt x="30" y="228"/>
                      </a:lnTo>
                      <a:lnTo>
                        <a:pt x="41" y="237"/>
                      </a:lnTo>
                      <a:lnTo>
                        <a:pt x="49" y="233"/>
                      </a:lnTo>
                      <a:lnTo>
                        <a:pt x="62" y="233"/>
                      </a:lnTo>
                      <a:lnTo>
                        <a:pt x="66" y="241"/>
                      </a:lnTo>
                      <a:lnTo>
                        <a:pt x="62" y="252"/>
                      </a:lnTo>
                      <a:lnTo>
                        <a:pt x="64" y="259"/>
                      </a:lnTo>
                      <a:lnTo>
                        <a:pt x="69" y="258"/>
                      </a:lnTo>
                      <a:lnTo>
                        <a:pt x="73" y="254"/>
                      </a:lnTo>
                      <a:lnTo>
                        <a:pt x="75" y="246"/>
                      </a:lnTo>
                      <a:lnTo>
                        <a:pt x="79" y="239"/>
                      </a:lnTo>
                      <a:lnTo>
                        <a:pt x="83" y="226"/>
                      </a:lnTo>
                      <a:lnTo>
                        <a:pt x="86" y="218"/>
                      </a:lnTo>
                      <a:lnTo>
                        <a:pt x="83" y="218"/>
                      </a:lnTo>
                      <a:lnTo>
                        <a:pt x="83" y="214"/>
                      </a:lnTo>
                      <a:lnTo>
                        <a:pt x="88" y="207"/>
                      </a:lnTo>
                      <a:lnTo>
                        <a:pt x="96" y="207"/>
                      </a:lnTo>
                      <a:lnTo>
                        <a:pt x="92" y="201"/>
                      </a:lnTo>
                      <a:lnTo>
                        <a:pt x="96" y="194"/>
                      </a:lnTo>
                      <a:lnTo>
                        <a:pt x="94" y="188"/>
                      </a:lnTo>
                      <a:lnTo>
                        <a:pt x="99" y="184"/>
                      </a:lnTo>
                      <a:lnTo>
                        <a:pt x="101" y="177"/>
                      </a:lnTo>
                      <a:lnTo>
                        <a:pt x="105" y="169"/>
                      </a:lnTo>
                      <a:lnTo>
                        <a:pt x="109" y="164"/>
                      </a:lnTo>
                      <a:lnTo>
                        <a:pt x="105" y="156"/>
                      </a:lnTo>
                      <a:lnTo>
                        <a:pt x="107" y="150"/>
                      </a:lnTo>
                      <a:lnTo>
                        <a:pt x="105" y="139"/>
                      </a:lnTo>
                      <a:lnTo>
                        <a:pt x="103" y="132"/>
                      </a:lnTo>
                      <a:lnTo>
                        <a:pt x="105" y="132"/>
                      </a:lnTo>
                      <a:lnTo>
                        <a:pt x="107" y="124"/>
                      </a:lnTo>
                      <a:lnTo>
                        <a:pt x="111" y="130"/>
                      </a:lnTo>
                      <a:lnTo>
                        <a:pt x="109" y="137"/>
                      </a:lnTo>
                      <a:lnTo>
                        <a:pt x="111" y="150"/>
                      </a:lnTo>
                      <a:lnTo>
                        <a:pt x="113" y="143"/>
                      </a:lnTo>
                      <a:lnTo>
                        <a:pt x="111" y="124"/>
                      </a:lnTo>
                      <a:lnTo>
                        <a:pt x="109" y="117"/>
                      </a:lnTo>
                      <a:lnTo>
                        <a:pt x="109" y="96"/>
                      </a:lnTo>
                      <a:lnTo>
                        <a:pt x="107" y="87"/>
                      </a:lnTo>
                      <a:lnTo>
                        <a:pt x="92" y="85"/>
                      </a:lnTo>
                      <a:lnTo>
                        <a:pt x="86" y="87"/>
                      </a:lnTo>
                      <a:lnTo>
                        <a:pt x="81" y="85"/>
                      </a:lnTo>
                      <a:lnTo>
                        <a:pt x="81" y="66"/>
                      </a:lnTo>
                      <a:lnTo>
                        <a:pt x="84" y="58"/>
                      </a:lnTo>
                      <a:lnTo>
                        <a:pt x="86" y="58"/>
                      </a:lnTo>
                      <a:lnTo>
                        <a:pt x="94" y="53"/>
                      </a:lnTo>
                      <a:lnTo>
                        <a:pt x="92" y="47"/>
                      </a:lnTo>
                      <a:lnTo>
                        <a:pt x="96" y="38"/>
                      </a:lnTo>
                      <a:lnTo>
                        <a:pt x="96" y="30"/>
                      </a:lnTo>
                      <a:lnTo>
                        <a:pt x="96" y="23"/>
                      </a:lnTo>
                      <a:lnTo>
                        <a:pt x="24" y="0"/>
                      </a:lnTo>
                      <a:lnTo>
                        <a:pt x="17" y="9"/>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00" name="Freeform 324">
                  <a:extLst>
                    <a:ext uri="{FF2B5EF4-FFF2-40B4-BE49-F238E27FC236}">
                      <a16:creationId xmlns:a16="http://schemas.microsoft.com/office/drawing/2014/main" id="{9B718168-BB00-E942-B9D1-32D8BE3EA4D2}"/>
                    </a:ext>
                  </a:extLst>
                </p:cNvPr>
                <p:cNvSpPr/>
                <p:nvPr/>
              </p:nvSpPr>
              <p:spPr bwMode="auto">
                <a:xfrm>
                  <a:off x="4914692" y="2269019"/>
                  <a:ext cx="5764" cy="17441"/>
                </a:xfrm>
                <a:custGeom>
                  <a:avLst/>
                  <a:gdLst>
                    <a:gd name="T0" fmla="*/ 6 w 6"/>
                    <a:gd name="T1" fmla="*/ 0 h 20"/>
                    <a:gd name="T2" fmla="*/ 0 w 6"/>
                    <a:gd name="T3" fmla="*/ 20 h 20"/>
                    <a:gd name="T4" fmla="*/ 6 w 6"/>
                    <a:gd name="T5" fmla="*/ 5 h 20"/>
                    <a:gd name="T6" fmla="*/ 6 w 6"/>
                    <a:gd name="T7" fmla="*/ 0 h 20"/>
                  </a:gdLst>
                  <a:ahLst/>
                  <a:cxnLst>
                    <a:cxn ang="0">
                      <a:pos x="T0" y="T1"/>
                    </a:cxn>
                    <a:cxn ang="0">
                      <a:pos x="T2" y="T3"/>
                    </a:cxn>
                    <a:cxn ang="0">
                      <a:pos x="T4" y="T5"/>
                    </a:cxn>
                    <a:cxn ang="0">
                      <a:pos x="T6" y="T7"/>
                    </a:cxn>
                  </a:cxnLst>
                  <a:rect l="0" t="0" r="r" b="b"/>
                  <a:pathLst>
                    <a:path w="6" h="20">
                      <a:moveTo>
                        <a:pt x="6" y="0"/>
                      </a:moveTo>
                      <a:lnTo>
                        <a:pt x="0" y="20"/>
                      </a:lnTo>
                      <a:lnTo>
                        <a:pt x="6" y="5"/>
                      </a:lnTo>
                      <a:lnTo>
                        <a:pt x="6" y="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501" name="Freeform 325">
                  <a:extLst>
                    <a:ext uri="{FF2B5EF4-FFF2-40B4-BE49-F238E27FC236}">
                      <a16:creationId xmlns:a16="http://schemas.microsoft.com/office/drawing/2014/main" id="{645A6769-852A-B441-A5F1-3EF004545F3C}"/>
                    </a:ext>
                  </a:extLst>
                </p:cNvPr>
                <p:cNvSpPr/>
                <p:nvPr/>
              </p:nvSpPr>
              <p:spPr bwMode="auto">
                <a:xfrm>
                  <a:off x="4914692" y="2269019"/>
                  <a:ext cx="5764" cy="17441"/>
                </a:xfrm>
                <a:custGeom>
                  <a:avLst/>
                  <a:gdLst>
                    <a:gd name="T0" fmla="*/ 6 w 6"/>
                    <a:gd name="T1" fmla="*/ 0 h 20"/>
                    <a:gd name="T2" fmla="*/ 0 w 6"/>
                    <a:gd name="T3" fmla="*/ 20 h 20"/>
                    <a:gd name="T4" fmla="*/ 6 w 6"/>
                    <a:gd name="T5" fmla="*/ 5 h 20"/>
                    <a:gd name="T6" fmla="*/ 6 w 6"/>
                    <a:gd name="T7" fmla="*/ 0 h 20"/>
                  </a:gdLst>
                  <a:ahLst/>
                  <a:cxnLst>
                    <a:cxn ang="0">
                      <a:pos x="T0" y="T1"/>
                    </a:cxn>
                    <a:cxn ang="0">
                      <a:pos x="T2" y="T3"/>
                    </a:cxn>
                    <a:cxn ang="0">
                      <a:pos x="T4" y="T5"/>
                    </a:cxn>
                    <a:cxn ang="0">
                      <a:pos x="T6" y="T7"/>
                    </a:cxn>
                  </a:cxnLst>
                  <a:rect l="0" t="0" r="r" b="b"/>
                  <a:pathLst>
                    <a:path w="6" h="20">
                      <a:moveTo>
                        <a:pt x="6" y="0"/>
                      </a:moveTo>
                      <a:lnTo>
                        <a:pt x="0" y="20"/>
                      </a:lnTo>
                      <a:lnTo>
                        <a:pt x="6" y="5"/>
                      </a:lnTo>
                      <a:lnTo>
                        <a:pt x="6" y="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grpSp>
          <p:grpSp>
            <p:nvGrpSpPr>
              <p:cNvPr id="478" name="Group 477">
                <a:extLst>
                  <a:ext uri="{FF2B5EF4-FFF2-40B4-BE49-F238E27FC236}">
                    <a16:creationId xmlns:a16="http://schemas.microsoft.com/office/drawing/2014/main" id="{74954AE7-0070-4445-8812-CD60FF5BF138}"/>
                  </a:ext>
                </a:extLst>
              </p:cNvPr>
              <p:cNvGrpSpPr/>
              <p:nvPr/>
            </p:nvGrpSpPr>
            <p:grpSpPr>
              <a:xfrm>
                <a:off x="6668348" y="1846104"/>
                <a:ext cx="919384" cy="621584"/>
                <a:chOff x="4438189" y="1771956"/>
                <a:chExt cx="613881" cy="415091"/>
              </a:xfrm>
              <a:solidFill>
                <a:schemeClr val="bg1">
                  <a:lumMod val="75000"/>
                </a:schemeClr>
              </a:solidFill>
            </p:grpSpPr>
            <p:sp>
              <p:nvSpPr>
                <p:cNvPr id="497" name="Freeform 326">
                  <a:extLst>
                    <a:ext uri="{FF2B5EF4-FFF2-40B4-BE49-F238E27FC236}">
                      <a16:creationId xmlns:a16="http://schemas.microsoft.com/office/drawing/2014/main" id="{09A2E140-68CF-ED47-9656-755E7EF3C044}"/>
                    </a:ext>
                  </a:extLst>
                </p:cNvPr>
                <p:cNvSpPr/>
                <p:nvPr/>
              </p:nvSpPr>
              <p:spPr bwMode="auto">
                <a:xfrm>
                  <a:off x="4438189" y="1771956"/>
                  <a:ext cx="490913" cy="398523"/>
                </a:xfrm>
                <a:custGeom>
                  <a:avLst/>
                  <a:gdLst>
                    <a:gd name="T0" fmla="*/ 511 w 511"/>
                    <a:gd name="T1" fmla="*/ 402 h 457"/>
                    <a:gd name="T2" fmla="*/ 505 w 511"/>
                    <a:gd name="T3" fmla="*/ 389 h 457"/>
                    <a:gd name="T4" fmla="*/ 489 w 511"/>
                    <a:gd name="T5" fmla="*/ 307 h 457"/>
                    <a:gd name="T6" fmla="*/ 490 w 511"/>
                    <a:gd name="T7" fmla="*/ 233 h 457"/>
                    <a:gd name="T8" fmla="*/ 487 w 511"/>
                    <a:gd name="T9" fmla="*/ 222 h 457"/>
                    <a:gd name="T10" fmla="*/ 460 w 511"/>
                    <a:gd name="T11" fmla="*/ 143 h 457"/>
                    <a:gd name="T12" fmla="*/ 455 w 511"/>
                    <a:gd name="T13" fmla="*/ 145 h 457"/>
                    <a:gd name="T14" fmla="*/ 453 w 511"/>
                    <a:gd name="T15" fmla="*/ 119 h 457"/>
                    <a:gd name="T16" fmla="*/ 443 w 511"/>
                    <a:gd name="T17" fmla="*/ 98 h 457"/>
                    <a:gd name="T18" fmla="*/ 445 w 511"/>
                    <a:gd name="T19" fmla="*/ 81 h 457"/>
                    <a:gd name="T20" fmla="*/ 443 w 511"/>
                    <a:gd name="T21" fmla="*/ 66 h 457"/>
                    <a:gd name="T22" fmla="*/ 442 w 511"/>
                    <a:gd name="T23" fmla="*/ 53 h 457"/>
                    <a:gd name="T24" fmla="*/ 432 w 511"/>
                    <a:gd name="T25" fmla="*/ 40 h 457"/>
                    <a:gd name="T26" fmla="*/ 427 w 511"/>
                    <a:gd name="T27" fmla="*/ 15 h 457"/>
                    <a:gd name="T28" fmla="*/ 425 w 511"/>
                    <a:gd name="T29" fmla="*/ 4 h 457"/>
                    <a:gd name="T30" fmla="*/ 372 w 511"/>
                    <a:gd name="T31" fmla="*/ 15 h 457"/>
                    <a:gd name="T32" fmla="*/ 317 w 511"/>
                    <a:gd name="T33" fmla="*/ 25 h 457"/>
                    <a:gd name="T34" fmla="*/ 278 w 511"/>
                    <a:gd name="T35" fmla="*/ 58 h 457"/>
                    <a:gd name="T36" fmla="*/ 257 w 511"/>
                    <a:gd name="T37" fmla="*/ 103 h 457"/>
                    <a:gd name="T38" fmla="*/ 244 w 511"/>
                    <a:gd name="T39" fmla="*/ 122 h 457"/>
                    <a:gd name="T40" fmla="*/ 223 w 511"/>
                    <a:gd name="T41" fmla="*/ 143 h 457"/>
                    <a:gd name="T42" fmla="*/ 229 w 511"/>
                    <a:gd name="T43" fmla="*/ 154 h 457"/>
                    <a:gd name="T44" fmla="*/ 229 w 511"/>
                    <a:gd name="T45" fmla="*/ 150 h 457"/>
                    <a:gd name="T46" fmla="*/ 237 w 511"/>
                    <a:gd name="T47" fmla="*/ 158 h 457"/>
                    <a:gd name="T48" fmla="*/ 242 w 511"/>
                    <a:gd name="T49" fmla="*/ 160 h 457"/>
                    <a:gd name="T50" fmla="*/ 235 w 511"/>
                    <a:gd name="T51" fmla="*/ 169 h 457"/>
                    <a:gd name="T52" fmla="*/ 242 w 511"/>
                    <a:gd name="T53" fmla="*/ 188 h 457"/>
                    <a:gd name="T54" fmla="*/ 246 w 511"/>
                    <a:gd name="T55" fmla="*/ 201 h 457"/>
                    <a:gd name="T56" fmla="*/ 233 w 511"/>
                    <a:gd name="T57" fmla="*/ 209 h 457"/>
                    <a:gd name="T58" fmla="*/ 218 w 511"/>
                    <a:gd name="T59" fmla="*/ 222 h 457"/>
                    <a:gd name="T60" fmla="*/ 208 w 511"/>
                    <a:gd name="T61" fmla="*/ 237 h 457"/>
                    <a:gd name="T62" fmla="*/ 197 w 511"/>
                    <a:gd name="T63" fmla="*/ 246 h 457"/>
                    <a:gd name="T64" fmla="*/ 177 w 511"/>
                    <a:gd name="T65" fmla="*/ 246 h 457"/>
                    <a:gd name="T66" fmla="*/ 148 w 511"/>
                    <a:gd name="T67" fmla="*/ 258 h 457"/>
                    <a:gd name="T68" fmla="*/ 103 w 511"/>
                    <a:gd name="T69" fmla="*/ 250 h 457"/>
                    <a:gd name="T70" fmla="*/ 62 w 511"/>
                    <a:gd name="T71" fmla="*/ 261 h 457"/>
                    <a:gd name="T72" fmla="*/ 49 w 511"/>
                    <a:gd name="T73" fmla="*/ 269 h 457"/>
                    <a:gd name="T74" fmla="*/ 36 w 511"/>
                    <a:gd name="T75" fmla="*/ 276 h 457"/>
                    <a:gd name="T76" fmla="*/ 39 w 511"/>
                    <a:gd name="T77" fmla="*/ 290 h 457"/>
                    <a:gd name="T78" fmla="*/ 52 w 511"/>
                    <a:gd name="T79" fmla="*/ 297 h 457"/>
                    <a:gd name="T80" fmla="*/ 51 w 511"/>
                    <a:gd name="T81" fmla="*/ 305 h 457"/>
                    <a:gd name="T82" fmla="*/ 58 w 511"/>
                    <a:gd name="T83" fmla="*/ 327 h 457"/>
                    <a:gd name="T84" fmla="*/ 43 w 511"/>
                    <a:gd name="T85" fmla="*/ 348 h 457"/>
                    <a:gd name="T86" fmla="*/ 30 w 511"/>
                    <a:gd name="T87" fmla="*/ 363 h 457"/>
                    <a:gd name="T88" fmla="*/ 4 w 511"/>
                    <a:gd name="T89" fmla="*/ 393 h 457"/>
                    <a:gd name="T90" fmla="*/ 2 w 511"/>
                    <a:gd name="T91" fmla="*/ 397 h 457"/>
                    <a:gd name="T92" fmla="*/ 69 w 511"/>
                    <a:gd name="T93" fmla="*/ 410 h 457"/>
                    <a:gd name="T94" fmla="*/ 276 w 511"/>
                    <a:gd name="T95" fmla="*/ 369 h 457"/>
                    <a:gd name="T96" fmla="*/ 349 w 511"/>
                    <a:gd name="T97" fmla="*/ 354 h 457"/>
                    <a:gd name="T98" fmla="*/ 361 w 511"/>
                    <a:gd name="T99" fmla="*/ 363 h 457"/>
                    <a:gd name="T100" fmla="*/ 374 w 511"/>
                    <a:gd name="T101" fmla="*/ 367 h 457"/>
                    <a:gd name="T102" fmla="*/ 381 w 511"/>
                    <a:gd name="T103" fmla="*/ 389 h 457"/>
                    <a:gd name="T104" fmla="*/ 400 w 511"/>
                    <a:gd name="T105" fmla="*/ 401 h 457"/>
                    <a:gd name="T106" fmla="*/ 415 w 511"/>
                    <a:gd name="T107" fmla="*/ 406 h 457"/>
                    <a:gd name="T108" fmla="*/ 487 w 511"/>
                    <a:gd name="T109" fmla="*/ 431 h 457"/>
                    <a:gd name="T110" fmla="*/ 475 w 511"/>
                    <a:gd name="T111" fmla="*/ 408 h 457"/>
                    <a:gd name="T112" fmla="*/ 475 w 511"/>
                    <a:gd name="T113" fmla="*/ 399 h 457"/>
                    <a:gd name="T114" fmla="*/ 483 w 511"/>
                    <a:gd name="T115" fmla="*/ 410 h 457"/>
                    <a:gd name="T116" fmla="*/ 489 w 511"/>
                    <a:gd name="T117" fmla="*/ 442 h 457"/>
                    <a:gd name="T118" fmla="*/ 489 w 511"/>
                    <a:gd name="T119" fmla="*/ 457 h 457"/>
                    <a:gd name="T120" fmla="*/ 498 w 511"/>
                    <a:gd name="T121" fmla="*/ 448 h 457"/>
                    <a:gd name="T122" fmla="*/ 505 w 511"/>
                    <a:gd name="T123" fmla="*/ 425 h 457"/>
                    <a:gd name="T124" fmla="*/ 500 w 511"/>
                    <a:gd name="T125" fmla="*/ 414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1" h="457">
                      <a:moveTo>
                        <a:pt x="500" y="414"/>
                      </a:moveTo>
                      <a:lnTo>
                        <a:pt x="511" y="402"/>
                      </a:lnTo>
                      <a:lnTo>
                        <a:pt x="511" y="397"/>
                      </a:lnTo>
                      <a:lnTo>
                        <a:pt x="505" y="389"/>
                      </a:lnTo>
                      <a:lnTo>
                        <a:pt x="492" y="312"/>
                      </a:lnTo>
                      <a:lnTo>
                        <a:pt x="489" y="307"/>
                      </a:lnTo>
                      <a:lnTo>
                        <a:pt x="490" y="241"/>
                      </a:lnTo>
                      <a:lnTo>
                        <a:pt x="490" y="233"/>
                      </a:lnTo>
                      <a:lnTo>
                        <a:pt x="487" y="228"/>
                      </a:lnTo>
                      <a:lnTo>
                        <a:pt x="487" y="222"/>
                      </a:lnTo>
                      <a:lnTo>
                        <a:pt x="472" y="152"/>
                      </a:lnTo>
                      <a:lnTo>
                        <a:pt x="460" y="143"/>
                      </a:lnTo>
                      <a:lnTo>
                        <a:pt x="458" y="152"/>
                      </a:lnTo>
                      <a:lnTo>
                        <a:pt x="455" y="145"/>
                      </a:lnTo>
                      <a:lnTo>
                        <a:pt x="457" y="132"/>
                      </a:lnTo>
                      <a:lnTo>
                        <a:pt x="453" y="119"/>
                      </a:lnTo>
                      <a:lnTo>
                        <a:pt x="447" y="111"/>
                      </a:lnTo>
                      <a:lnTo>
                        <a:pt x="443" y="98"/>
                      </a:lnTo>
                      <a:lnTo>
                        <a:pt x="443" y="85"/>
                      </a:lnTo>
                      <a:lnTo>
                        <a:pt x="445" y="81"/>
                      </a:lnTo>
                      <a:lnTo>
                        <a:pt x="445" y="73"/>
                      </a:lnTo>
                      <a:lnTo>
                        <a:pt x="443" y="66"/>
                      </a:lnTo>
                      <a:lnTo>
                        <a:pt x="443" y="60"/>
                      </a:lnTo>
                      <a:lnTo>
                        <a:pt x="442" y="53"/>
                      </a:lnTo>
                      <a:lnTo>
                        <a:pt x="434" y="47"/>
                      </a:lnTo>
                      <a:lnTo>
                        <a:pt x="432" y="40"/>
                      </a:lnTo>
                      <a:lnTo>
                        <a:pt x="432" y="23"/>
                      </a:lnTo>
                      <a:lnTo>
                        <a:pt x="427" y="15"/>
                      </a:lnTo>
                      <a:lnTo>
                        <a:pt x="427" y="8"/>
                      </a:lnTo>
                      <a:lnTo>
                        <a:pt x="425" y="4"/>
                      </a:lnTo>
                      <a:lnTo>
                        <a:pt x="425" y="0"/>
                      </a:lnTo>
                      <a:lnTo>
                        <a:pt x="372" y="15"/>
                      </a:lnTo>
                      <a:lnTo>
                        <a:pt x="323" y="25"/>
                      </a:lnTo>
                      <a:lnTo>
                        <a:pt x="317" y="25"/>
                      </a:lnTo>
                      <a:lnTo>
                        <a:pt x="302" y="32"/>
                      </a:lnTo>
                      <a:lnTo>
                        <a:pt x="278" y="58"/>
                      </a:lnTo>
                      <a:lnTo>
                        <a:pt x="257" y="96"/>
                      </a:lnTo>
                      <a:lnTo>
                        <a:pt x="257" y="103"/>
                      </a:lnTo>
                      <a:lnTo>
                        <a:pt x="246" y="119"/>
                      </a:lnTo>
                      <a:lnTo>
                        <a:pt x="244" y="122"/>
                      </a:lnTo>
                      <a:lnTo>
                        <a:pt x="237" y="130"/>
                      </a:lnTo>
                      <a:lnTo>
                        <a:pt x="223" y="143"/>
                      </a:lnTo>
                      <a:lnTo>
                        <a:pt x="223" y="149"/>
                      </a:lnTo>
                      <a:lnTo>
                        <a:pt x="229" y="154"/>
                      </a:lnTo>
                      <a:lnTo>
                        <a:pt x="231" y="158"/>
                      </a:lnTo>
                      <a:lnTo>
                        <a:pt x="229" y="150"/>
                      </a:lnTo>
                      <a:lnTo>
                        <a:pt x="237" y="147"/>
                      </a:lnTo>
                      <a:lnTo>
                        <a:pt x="237" y="158"/>
                      </a:lnTo>
                      <a:lnTo>
                        <a:pt x="246" y="152"/>
                      </a:lnTo>
                      <a:lnTo>
                        <a:pt x="242" y="160"/>
                      </a:lnTo>
                      <a:lnTo>
                        <a:pt x="240" y="166"/>
                      </a:lnTo>
                      <a:lnTo>
                        <a:pt x="235" y="169"/>
                      </a:lnTo>
                      <a:lnTo>
                        <a:pt x="240" y="182"/>
                      </a:lnTo>
                      <a:lnTo>
                        <a:pt x="242" y="188"/>
                      </a:lnTo>
                      <a:lnTo>
                        <a:pt x="244" y="194"/>
                      </a:lnTo>
                      <a:lnTo>
                        <a:pt x="246" y="201"/>
                      </a:lnTo>
                      <a:lnTo>
                        <a:pt x="240" y="209"/>
                      </a:lnTo>
                      <a:lnTo>
                        <a:pt x="233" y="209"/>
                      </a:lnTo>
                      <a:lnTo>
                        <a:pt x="225" y="216"/>
                      </a:lnTo>
                      <a:lnTo>
                        <a:pt x="218" y="222"/>
                      </a:lnTo>
                      <a:lnTo>
                        <a:pt x="214" y="229"/>
                      </a:lnTo>
                      <a:lnTo>
                        <a:pt x="208" y="237"/>
                      </a:lnTo>
                      <a:lnTo>
                        <a:pt x="201" y="241"/>
                      </a:lnTo>
                      <a:lnTo>
                        <a:pt x="197" y="246"/>
                      </a:lnTo>
                      <a:lnTo>
                        <a:pt x="192" y="244"/>
                      </a:lnTo>
                      <a:lnTo>
                        <a:pt x="177" y="246"/>
                      </a:lnTo>
                      <a:lnTo>
                        <a:pt x="163" y="248"/>
                      </a:lnTo>
                      <a:lnTo>
                        <a:pt x="148" y="258"/>
                      </a:lnTo>
                      <a:lnTo>
                        <a:pt x="131" y="250"/>
                      </a:lnTo>
                      <a:lnTo>
                        <a:pt x="103" y="250"/>
                      </a:lnTo>
                      <a:lnTo>
                        <a:pt x="77" y="256"/>
                      </a:lnTo>
                      <a:lnTo>
                        <a:pt x="62" y="261"/>
                      </a:lnTo>
                      <a:lnTo>
                        <a:pt x="56" y="267"/>
                      </a:lnTo>
                      <a:lnTo>
                        <a:pt x="49" y="269"/>
                      </a:lnTo>
                      <a:lnTo>
                        <a:pt x="41" y="273"/>
                      </a:lnTo>
                      <a:lnTo>
                        <a:pt x="36" y="276"/>
                      </a:lnTo>
                      <a:lnTo>
                        <a:pt x="36" y="276"/>
                      </a:lnTo>
                      <a:lnTo>
                        <a:pt x="39" y="290"/>
                      </a:lnTo>
                      <a:lnTo>
                        <a:pt x="37" y="295"/>
                      </a:lnTo>
                      <a:lnTo>
                        <a:pt x="52" y="297"/>
                      </a:lnTo>
                      <a:lnTo>
                        <a:pt x="52" y="301"/>
                      </a:lnTo>
                      <a:lnTo>
                        <a:pt x="51" y="305"/>
                      </a:lnTo>
                      <a:lnTo>
                        <a:pt x="58" y="320"/>
                      </a:lnTo>
                      <a:lnTo>
                        <a:pt x="58" y="327"/>
                      </a:lnTo>
                      <a:lnTo>
                        <a:pt x="47" y="340"/>
                      </a:lnTo>
                      <a:lnTo>
                        <a:pt x="43" y="348"/>
                      </a:lnTo>
                      <a:lnTo>
                        <a:pt x="37" y="354"/>
                      </a:lnTo>
                      <a:lnTo>
                        <a:pt x="30" y="363"/>
                      </a:lnTo>
                      <a:lnTo>
                        <a:pt x="19" y="376"/>
                      </a:lnTo>
                      <a:lnTo>
                        <a:pt x="4" y="393"/>
                      </a:lnTo>
                      <a:lnTo>
                        <a:pt x="0" y="395"/>
                      </a:lnTo>
                      <a:lnTo>
                        <a:pt x="2" y="397"/>
                      </a:lnTo>
                      <a:lnTo>
                        <a:pt x="5" y="421"/>
                      </a:lnTo>
                      <a:lnTo>
                        <a:pt x="69" y="410"/>
                      </a:lnTo>
                      <a:lnTo>
                        <a:pt x="167" y="391"/>
                      </a:lnTo>
                      <a:lnTo>
                        <a:pt x="276" y="369"/>
                      </a:lnTo>
                      <a:lnTo>
                        <a:pt x="349" y="352"/>
                      </a:lnTo>
                      <a:lnTo>
                        <a:pt x="349" y="354"/>
                      </a:lnTo>
                      <a:lnTo>
                        <a:pt x="357" y="355"/>
                      </a:lnTo>
                      <a:lnTo>
                        <a:pt x="361" y="363"/>
                      </a:lnTo>
                      <a:lnTo>
                        <a:pt x="366" y="361"/>
                      </a:lnTo>
                      <a:lnTo>
                        <a:pt x="374" y="367"/>
                      </a:lnTo>
                      <a:lnTo>
                        <a:pt x="380" y="382"/>
                      </a:lnTo>
                      <a:lnTo>
                        <a:pt x="381" y="389"/>
                      </a:lnTo>
                      <a:lnTo>
                        <a:pt x="387" y="397"/>
                      </a:lnTo>
                      <a:lnTo>
                        <a:pt x="400" y="401"/>
                      </a:lnTo>
                      <a:lnTo>
                        <a:pt x="408" y="402"/>
                      </a:lnTo>
                      <a:lnTo>
                        <a:pt x="415" y="406"/>
                      </a:lnTo>
                      <a:lnTo>
                        <a:pt x="415" y="408"/>
                      </a:lnTo>
                      <a:lnTo>
                        <a:pt x="487" y="431"/>
                      </a:lnTo>
                      <a:lnTo>
                        <a:pt x="481" y="414"/>
                      </a:lnTo>
                      <a:lnTo>
                        <a:pt x="475" y="408"/>
                      </a:lnTo>
                      <a:lnTo>
                        <a:pt x="474" y="401"/>
                      </a:lnTo>
                      <a:lnTo>
                        <a:pt x="475" y="399"/>
                      </a:lnTo>
                      <a:lnTo>
                        <a:pt x="477" y="406"/>
                      </a:lnTo>
                      <a:lnTo>
                        <a:pt x="483" y="410"/>
                      </a:lnTo>
                      <a:lnTo>
                        <a:pt x="487" y="421"/>
                      </a:lnTo>
                      <a:lnTo>
                        <a:pt x="489" y="442"/>
                      </a:lnTo>
                      <a:lnTo>
                        <a:pt x="485" y="457"/>
                      </a:lnTo>
                      <a:lnTo>
                        <a:pt x="489" y="457"/>
                      </a:lnTo>
                      <a:lnTo>
                        <a:pt x="490" y="449"/>
                      </a:lnTo>
                      <a:lnTo>
                        <a:pt x="498" y="448"/>
                      </a:lnTo>
                      <a:lnTo>
                        <a:pt x="500" y="440"/>
                      </a:lnTo>
                      <a:lnTo>
                        <a:pt x="505" y="425"/>
                      </a:lnTo>
                      <a:lnTo>
                        <a:pt x="500" y="417"/>
                      </a:lnTo>
                      <a:lnTo>
                        <a:pt x="500" y="414"/>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98" name="Freeform 329">
                  <a:extLst>
                    <a:ext uri="{FF2B5EF4-FFF2-40B4-BE49-F238E27FC236}">
                      <a16:creationId xmlns:a16="http://schemas.microsoft.com/office/drawing/2014/main" id="{F4AC19C1-342A-6D4D-B8B5-48092C808E8C}"/>
                    </a:ext>
                  </a:extLst>
                </p:cNvPr>
                <p:cNvSpPr/>
                <p:nvPr/>
              </p:nvSpPr>
              <p:spPr bwMode="auto">
                <a:xfrm>
                  <a:off x="4906045" y="2105075"/>
                  <a:ext cx="146025" cy="81972"/>
                </a:xfrm>
                <a:custGeom>
                  <a:avLst/>
                  <a:gdLst>
                    <a:gd name="T0" fmla="*/ 139 w 152"/>
                    <a:gd name="T1" fmla="*/ 11 h 94"/>
                    <a:gd name="T2" fmla="*/ 135 w 152"/>
                    <a:gd name="T3" fmla="*/ 9 h 94"/>
                    <a:gd name="T4" fmla="*/ 129 w 152"/>
                    <a:gd name="T5" fmla="*/ 11 h 94"/>
                    <a:gd name="T6" fmla="*/ 122 w 152"/>
                    <a:gd name="T7" fmla="*/ 15 h 94"/>
                    <a:gd name="T8" fmla="*/ 112 w 152"/>
                    <a:gd name="T9" fmla="*/ 28 h 94"/>
                    <a:gd name="T10" fmla="*/ 109 w 152"/>
                    <a:gd name="T11" fmla="*/ 30 h 94"/>
                    <a:gd name="T12" fmla="*/ 101 w 152"/>
                    <a:gd name="T13" fmla="*/ 32 h 94"/>
                    <a:gd name="T14" fmla="*/ 107 w 152"/>
                    <a:gd name="T15" fmla="*/ 24 h 94"/>
                    <a:gd name="T16" fmla="*/ 114 w 152"/>
                    <a:gd name="T17" fmla="*/ 19 h 94"/>
                    <a:gd name="T18" fmla="*/ 114 w 152"/>
                    <a:gd name="T19" fmla="*/ 11 h 94"/>
                    <a:gd name="T20" fmla="*/ 120 w 152"/>
                    <a:gd name="T21" fmla="*/ 0 h 94"/>
                    <a:gd name="T22" fmla="*/ 99 w 152"/>
                    <a:gd name="T23" fmla="*/ 24 h 94"/>
                    <a:gd name="T24" fmla="*/ 86 w 152"/>
                    <a:gd name="T25" fmla="*/ 30 h 94"/>
                    <a:gd name="T26" fmla="*/ 65 w 152"/>
                    <a:gd name="T27" fmla="*/ 35 h 94"/>
                    <a:gd name="T28" fmla="*/ 60 w 152"/>
                    <a:gd name="T29" fmla="*/ 37 h 94"/>
                    <a:gd name="T30" fmla="*/ 56 w 152"/>
                    <a:gd name="T31" fmla="*/ 43 h 94"/>
                    <a:gd name="T32" fmla="*/ 49 w 152"/>
                    <a:gd name="T33" fmla="*/ 43 h 94"/>
                    <a:gd name="T34" fmla="*/ 35 w 152"/>
                    <a:gd name="T35" fmla="*/ 50 h 94"/>
                    <a:gd name="T36" fmla="*/ 30 w 152"/>
                    <a:gd name="T37" fmla="*/ 50 h 94"/>
                    <a:gd name="T38" fmla="*/ 22 w 152"/>
                    <a:gd name="T39" fmla="*/ 54 h 94"/>
                    <a:gd name="T40" fmla="*/ 24 w 152"/>
                    <a:gd name="T41" fmla="*/ 62 h 94"/>
                    <a:gd name="T42" fmla="*/ 17 w 152"/>
                    <a:gd name="T43" fmla="*/ 60 h 94"/>
                    <a:gd name="T44" fmla="*/ 15 w 152"/>
                    <a:gd name="T45" fmla="*/ 67 h 94"/>
                    <a:gd name="T46" fmla="*/ 2 w 152"/>
                    <a:gd name="T47" fmla="*/ 75 h 94"/>
                    <a:gd name="T48" fmla="*/ 0 w 152"/>
                    <a:gd name="T49" fmla="*/ 84 h 94"/>
                    <a:gd name="T50" fmla="*/ 0 w 152"/>
                    <a:gd name="T51" fmla="*/ 90 h 94"/>
                    <a:gd name="T52" fmla="*/ 2 w 152"/>
                    <a:gd name="T53" fmla="*/ 92 h 94"/>
                    <a:gd name="T54" fmla="*/ 15 w 152"/>
                    <a:gd name="T55" fmla="*/ 88 h 94"/>
                    <a:gd name="T56" fmla="*/ 7 w 152"/>
                    <a:gd name="T57" fmla="*/ 94 h 94"/>
                    <a:gd name="T58" fmla="*/ 22 w 152"/>
                    <a:gd name="T59" fmla="*/ 88 h 94"/>
                    <a:gd name="T60" fmla="*/ 47 w 152"/>
                    <a:gd name="T61" fmla="*/ 73 h 94"/>
                    <a:gd name="T62" fmla="*/ 49 w 152"/>
                    <a:gd name="T63" fmla="*/ 73 h 94"/>
                    <a:gd name="T64" fmla="*/ 58 w 152"/>
                    <a:gd name="T65" fmla="*/ 67 h 94"/>
                    <a:gd name="T66" fmla="*/ 64 w 152"/>
                    <a:gd name="T67" fmla="*/ 64 h 94"/>
                    <a:gd name="T68" fmla="*/ 79 w 152"/>
                    <a:gd name="T69" fmla="*/ 56 h 94"/>
                    <a:gd name="T70" fmla="*/ 86 w 152"/>
                    <a:gd name="T71" fmla="*/ 52 h 94"/>
                    <a:gd name="T72" fmla="*/ 94 w 152"/>
                    <a:gd name="T73" fmla="*/ 49 h 94"/>
                    <a:gd name="T74" fmla="*/ 99 w 152"/>
                    <a:gd name="T75" fmla="*/ 47 h 94"/>
                    <a:gd name="T76" fmla="*/ 112 w 152"/>
                    <a:gd name="T77" fmla="*/ 37 h 94"/>
                    <a:gd name="T78" fmla="*/ 114 w 152"/>
                    <a:gd name="T79" fmla="*/ 32 h 94"/>
                    <a:gd name="T80" fmla="*/ 122 w 152"/>
                    <a:gd name="T81" fmla="*/ 30 h 94"/>
                    <a:gd name="T82" fmla="*/ 135 w 152"/>
                    <a:gd name="T83" fmla="*/ 19 h 94"/>
                    <a:gd name="T84" fmla="*/ 143 w 152"/>
                    <a:gd name="T85" fmla="*/ 15 h 94"/>
                    <a:gd name="T86" fmla="*/ 152 w 152"/>
                    <a:gd name="T87" fmla="*/ 3 h 94"/>
                    <a:gd name="T88" fmla="*/ 144 w 152"/>
                    <a:gd name="T89" fmla="*/ 7 h 94"/>
                    <a:gd name="T90" fmla="*/ 139 w 152"/>
                    <a:gd name="T91" fmla="*/ 1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2" h="94">
                      <a:moveTo>
                        <a:pt x="139" y="11"/>
                      </a:moveTo>
                      <a:lnTo>
                        <a:pt x="135" y="9"/>
                      </a:lnTo>
                      <a:lnTo>
                        <a:pt x="129" y="11"/>
                      </a:lnTo>
                      <a:lnTo>
                        <a:pt x="122" y="15"/>
                      </a:lnTo>
                      <a:lnTo>
                        <a:pt x="112" y="28"/>
                      </a:lnTo>
                      <a:lnTo>
                        <a:pt x="109" y="30"/>
                      </a:lnTo>
                      <a:lnTo>
                        <a:pt x="101" y="32"/>
                      </a:lnTo>
                      <a:lnTo>
                        <a:pt x="107" y="24"/>
                      </a:lnTo>
                      <a:lnTo>
                        <a:pt x="114" y="19"/>
                      </a:lnTo>
                      <a:lnTo>
                        <a:pt x="114" y="11"/>
                      </a:lnTo>
                      <a:lnTo>
                        <a:pt x="120" y="0"/>
                      </a:lnTo>
                      <a:lnTo>
                        <a:pt x="99" y="24"/>
                      </a:lnTo>
                      <a:lnTo>
                        <a:pt x="86" y="30"/>
                      </a:lnTo>
                      <a:lnTo>
                        <a:pt x="65" y="35"/>
                      </a:lnTo>
                      <a:lnTo>
                        <a:pt x="60" y="37"/>
                      </a:lnTo>
                      <a:lnTo>
                        <a:pt x="56" y="43"/>
                      </a:lnTo>
                      <a:lnTo>
                        <a:pt x="49" y="43"/>
                      </a:lnTo>
                      <a:lnTo>
                        <a:pt x="35" y="50"/>
                      </a:lnTo>
                      <a:lnTo>
                        <a:pt x="30" y="50"/>
                      </a:lnTo>
                      <a:lnTo>
                        <a:pt x="22" y="54"/>
                      </a:lnTo>
                      <a:lnTo>
                        <a:pt x="24" y="62"/>
                      </a:lnTo>
                      <a:lnTo>
                        <a:pt x="17" y="60"/>
                      </a:lnTo>
                      <a:lnTo>
                        <a:pt x="15" y="67"/>
                      </a:lnTo>
                      <a:lnTo>
                        <a:pt x="2" y="75"/>
                      </a:lnTo>
                      <a:lnTo>
                        <a:pt x="0" y="84"/>
                      </a:lnTo>
                      <a:lnTo>
                        <a:pt x="0" y="90"/>
                      </a:lnTo>
                      <a:lnTo>
                        <a:pt x="2" y="92"/>
                      </a:lnTo>
                      <a:lnTo>
                        <a:pt x="15" y="88"/>
                      </a:lnTo>
                      <a:lnTo>
                        <a:pt x="7" y="94"/>
                      </a:lnTo>
                      <a:lnTo>
                        <a:pt x="22" y="88"/>
                      </a:lnTo>
                      <a:lnTo>
                        <a:pt x="47" y="73"/>
                      </a:lnTo>
                      <a:lnTo>
                        <a:pt x="49" y="73"/>
                      </a:lnTo>
                      <a:lnTo>
                        <a:pt x="58" y="67"/>
                      </a:lnTo>
                      <a:lnTo>
                        <a:pt x="64" y="64"/>
                      </a:lnTo>
                      <a:lnTo>
                        <a:pt x="79" y="56"/>
                      </a:lnTo>
                      <a:lnTo>
                        <a:pt x="86" y="52"/>
                      </a:lnTo>
                      <a:lnTo>
                        <a:pt x="94" y="49"/>
                      </a:lnTo>
                      <a:lnTo>
                        <a:pt x="99" y="47"/>
                      </a:lnTo>
                      <a:lnTo>
                        <a:pt x="112" y="37"/>
                      </a:lnTo>
                      <a:lnTo>
                        <a:pt x="114" y="32"/>
                      </a:lnTo>
                      <a:lnTo>
                        <a:pt x="122" y="30"/>
                      </a:lnTo>
                      <a:lnTo>
                        <a:pt x="135" y="19"/>
                      </a:lnTo>
                      <a:lnTo>
                        <a:pt x="143" y="15"/>
                      </a:lnTo>
                      <a:lnTo>
                        <a:pt x="152" y="3"/>
                      </a:lnTo>
                      <a:lnTo>
                        <a:pt x="144" y="7"/>
                      </a:lnTo>
                      <a:lnTo>
                        <a:pt x="139" y="11"/>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grpSp>
          <p:grpSp>
            <p:nvGrpSpPr>
              <p:cNvPr id="479" name="Group 478">
                <a:extLst>
                  <a:ext uri="{FF2B5EF4-FFF2-40B4-BE49-F238E27FC236}">
                    <a16:creationId xmlns:a16="http://schemas.microsoft.com/office/drawing/2014/main" id="{D9CE4348-75BA-064F-8056-3317CCD75446}"/>
                  </a:ext>
                </a:extLst>
              </p:cNvPr>
              <p:cNvGrpSpPr/>
              <p:nvPr/>
            </p:nvGrpSpPr>
            <p:grpSpPr>
              <a:xfrm>
                <a:off x="7371914" y="2069403"/>
                <a:ext cx="427319" cy="211550"/>
                <a:chOff x="4907967" y="1921074"/>
                <a:chExt cx="285325" cy="141272"/>
              </a:xfrm>
              <a:solidFill>
                <a:schemeClr val="bg1">
                  <a:lumMod val="75000"/>
                </a:schemeClr>
              </a:solidFill>
            </p:grpSpPr>
            <p:sp>
              <p:nvSpPr>
                <p:cNvPr id="490" name="Freeform 144">
                  <a:extLst>
                    <a:ext uri="{FF2B5EF4-FFF2-40B4-BE49-F238E27FC236}">
                      <a16:creationId xmlns:a16="http://schemas.microsoft.com/office/drawing/2014/main" id="{C2F317EF-C651-0E4D-8082-41598172438F}"/>
                    </a:ext>
                  </a:extLst>
                </p:cNvPr>
                <p:cNvSpPr/>
                <p:nvPr/>
              </p:nvSpPr>
              <p:spPr bwMode="auto">
                <a:xfrm>
                  <a:off x="4907967" y="1921074"/>
                  <a:ext cx="273797" cy="131678"/>
                </a:xfrm>
                <a:custGeom>
                  <a:avLst/>
                  <a:gdLst>
                    <a:gd name="T0" fmla="*/ 169 w 285"/>
                    <a:gd name="T1" fmla="*/ 6 h 151"/>
                    <a:gd name="T2" fmla="*/ 163 w 285"/>
                    <a:gd name="T3" fmla="*/ 13 h 151"/>
                    <a:gd name="T4" fmla="*/ 150 w 285"/>
                    <a:gd name="T5" fmla="*/ 30 h 151"/>
                    <a:gd name="T6" fmla="*/ 1 w 285"/>
                    <a:gd name="T7" fmla="*/ 62 h 151"/>
                    <a:gd name="T8" fmla="*/ 0 w 285"/>
                    <a:gd name="T9" fmla="*/ 136 h 151"/>
                    <a:gd name="T10" fmla="*/ 48 w 285"/>
                    <a:gd name="T11" fmla="*/ 130 h 151"/>
                    <a:gd name="T12" fmla="*/ 69 w 285"/>
                    <a:gd name="T13" fmla="*/ 126 h 151"/>
                    <a:gd name="T14" fmla="*/ 80 w 285"/>
                    <a:gd name="T15" fmla="*/ 122 h 151"/>
                    <a:gd name="T16" fmla="*/ 129 w 285"/>
                    <a:gd name="T17" fmla="*/ 111 h 151"/>
                    <a:gd name="T18" fmla="*/ 159 w 285"/>
                    <a:gd name="T19" fmla="*/ 104 h 151"/>
                    <a:gd name="T20" fmla="*/ 169 w 285"/>
                    <a:gd name="T21" fmla="*/ 115 h 151"/>
                    <a:gd name="T22" fmla="*/ 174 w 285"/>
                    <a:gd name="T23" fmla="*/ 122 h 151"/>
                    <a:gd name="T24" fmla="*/ 178 w 285"/>
                    <a:gd name="T25" fmla="*/ 128 h 151"/>
                    <a:gd name="T26" fmla="*/ 189 w 285"/>
                    <a:gd name="T27" fmla="*/ 126 h 151"/>
                    <a:gd name="T28" fmla="*/ 191 w 285"/>
                    <a:gd name="T29" fmla="*/ 128 h 151"/>
                    <a:gd name="T30" fmla="*/ 195 w 285"/>
                    <a:gd name="T31" fmla="*/ 136 h 151"/>
                    <a:gd name="T32" fmla="*/ 199 w 285"/>
                    <a:gd name="T33" fmla="*/ 151 h 151"/>
                    <a:gd name="T34" fmla="*/ 210 w 285"/>
                    <a:gd name="T35" fmla="*/ 143 h 151"/>
                    <a:gd name="T36" fmla="*/ 221 w 285"/>
                    <a:gd name="T37" fmla="*/ 126 h 151"/>
                    <a:gd name="T38" fmla="*/ 231 w 285"/>
                    <a:gd name="T39" fmla="*/ 115 h 151"/>
                    <a:gd name="T40" fmla="*/ 235 w 285"/>
                    <a:gd name="T41" fmla="*/ 136 h 151"/>
                    <a:gd name="T42" fmla="*/ 248 w 285"/>
                    <a:gd name="T43" fmla="*/ 130 h 151"/>
                    <a:gd name="T44" fmla="*/ 253 w 285"/>
                    <a:gd name="T45" fmla="*/ 122 h 151"/>
                    <a:gd name="T46" fmla="*/ 282 w 285"/>
                    <a:gd name="T47" fmla="*/ 109 h 151"/>
                    <a:gd name="T48" fmla="*/ 282 w 285"/>
                    <a:gd name="T49" fmla="*/ 89 h 151"/>
                    <a:gd name="T50" fmla="*/ 265 w 285"/>
                    <a:gd name="T51" fmla="*/ 72 h 151"/>
                    <a:gd name="T52" fmla="*/ 250 w 285"/>
                    <a:gd name="T53" fmla="*/ 70 h 151"/>
                    <a:gd name="T54" fmla="*/ 265 w 285"/>
                    <a:gd name="T55" fmla="*/ 75 h 151"/>
                    <a:gd name="T56" fmla="*/ 274 w 285"/>
                    <a:gd name="T57" fmla="*/ 83 h 151"/>
                    <a:gd name="T58" fmla="*/ 270 w 285"/>
                    <a:gd name="T59" fmla="*/ 100 h 151"/>
                    <a:gd name="T60" fmla="*/ 250 w 285"/>
                    <a:gd name="T61" fmla="*/ 109 h 151"/>
                    <a:gd name="T62" fmla="*/ 238 w 285"/>
                    <a:gd name="T63" fmla="*/ 107 h 151"/>
                    <a:gd name="T64" fmla="*/ 225 w 285"/>
                    <a:gd name="T65" fmla="*/ 92 h 151"/>
                    <a:gd name="T66" fmla="*/ 219 w 285"/>
                    <a:gd name="T67" fmla="*/ 83 h 151"/>
                    <a:gd name="T68" fmla="*/ 219 w 285"/>
                    <a:gd name="T69" fmla="*/ 79 h 151"/>
                    <a:gd name="T70" fmla="*/ 199 w 285"/>
                    <a:gd name="T71" fmla="*/ 64 h 151"/>
                    <a:gd name="T72" fmla="*/ 186 w 285"/>
                    <a:gd name="T73" fmla="*/ 64 h 151"/>
                    <a:gd name="T74" fmla="*/ 188 w 285"/>
                    <a:gd name="T75" fmla="*/ 58 h 151"/>
                    <a:gd name="T76" fmla="*/ 191 w 285"/>
                    <a:gd name="T77" fmla="*/ 43 h 151"/>
                    <a:gd name="T78" fmla="*/ 193 w 285"/>
                    <a:gd name="T79" fmla="*/ 34 h 151"/>
                    <a:gd name="T80" fmla="*/ 208 w 285"/>
                    <a:gd name="T81" fmla="*/ 19 h 151"/>
                    <a:gd name="T82" fmla="*/ 203 w 285"/>
                    <a:gd name="T83" fmla="*/ 21 h 151"/>
                    <a:gd name="T84" fmla="*/ 189 w 285"/>
                    <a:gd name="T85" fmla="*/ 17 h 151"/>
                    <a:gd name="T86" fmla="*/ 182 w 285"/>
                    <a:gd name="T87" fmla="*/ 8 h 151"/>
                    <a:gd name="T88" fmla="*/ 180 w 285"/>
                    <a:gd name="T8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5" h="151">
                      <a:moveTo>
                        <a:pt x="176" y="2"/>
                      </a:moveTo>
                      <a:lnTo>
                        <a:pt x="169" y="6"/>
                      </a:lnTo>
                      <a:lnTo>
                        <a:pt x="165" y="13"/>
                      </a:lnTo>
                      <a:lnTo>
                        <a:pt x="163" y="13"/>
                      </a:lnTo>
                      <a:lnTo>
                        <a:pt x="159" y="19"/>
                      </a:lnTo>
                      <a:lnTo>
                        <a:pt x="150" y="30"/>
                      </a:lnTo>
                      <a:lnTo>
                        <a:pt x="62" y="51"/>
                      </a:lnTo>
                      <a:lnTo>
                        <a:pt x="1" y="62"/>
                      </a:lnTo>
                      <a:lnTo>
                        <a:pt x="1" y="70"/>
                      </a:lnTo>
                      <a:lnTo>
                        <a:pt x="0" y="136"/>
                      </a:lnTo>
                      <a:lnTo>
                        <a:pt x="3" y="141"/>
                      </a:lnTo>
                      <a:lnTo>
                        <a:pt x="48" y="130"/>
                      </a:lnTo>
                      <a:lnTo>
                        <a:pt x="56" y="130"/>
                      </a:lnTo>
                      <a:lnTo>
                        <a:pt x="69" y="126"/>
                      </a:lnTo>
                      <a:lnTo>
                        <a:pt x="73" y="126"/>
                      </a:lnTo>
                      <a:lnTo>
                        <a:pt x="80" y="122"/>
                      </a:lnTo>
                      <a:lnTo>
                        <a:pt x="120" y="113"/>
                      </a:lnTo>
                      <a:lnTo>
                        <a:pt x="129" y="111"/>
                      </a:lnTo>
                      <a:lnTo>
                        <a:pt x="133" y="111"/>
                      </a:lnTo>
                      <a:lnTo>
                        <a:pt x="159" y="104"/>
                      </a:lnTo>
                      <a:lnTo>
                        <a:pt x="167" y="109"/>
                      </a:lnTo>
                      <a:lnTo>
                        <a:pt x="169" y="115"/>
                      </a:lnTo>
                      <a:lnTo>
                        <a:pt x="172" y="117"/>
                      </a:lnTo>
                      <a:lnTo>
                        <a:pt x="174" y="122"/>
                      </a:lnTo>
                      <a:lnTo>
                        <a:pt x="178" y="126"/>
                      </a:lnTo>
                      <a:lnTo>
                        <a:pt x="178" y="128"/>
                      </a:lnTo>
                      <a:lnTo>
                        <a:pt x="184" y="132"/>
                      </a:lnTo>
                      <a:lnTo>
                        <a:pt x="189" y="126"/>
                      </a:lnTo>
                      <a:lnTo>
                        <a:pt x="191" y="120"/>
                      </a:lnTo>
                      <a:lnTo>
                        <a:pt x="191" y="128"/>
                      </a:lnTo>
                      <a:lnTo>
                        <a:pt x="189" y="134"/>
                      </a:lnTo>
                      <a:lnTo>
                        <a:pt x="195" y="136"/>
                      </a:lnTo>
                      <a:lnTo>
                        <a:pt x="199" y="147"/>
                      </a:lnTo>
                      <a:lnTo>
                        <a:pt x="199" y="151"/>
                      </a:lnTo>
                      <a:lnTo>
                        <a:pt x="203" y="143"/>
                      </a:lnTo>
                      <a:lnTo>
                        <a:pt x="210" y="143"/>
                      </a:lnTo>
                      <a:lnTo>
                        <a:pt x="214" y="132"/>
                      </a:lnTo>
                      <a:lnTo>
                        <a:pt x="221" y="126"/>
                      </a:lnTo>
                      <a:lnTo>
                        <a:pt x="223" y="120"/>
                      </a:lnTo>
                      <a:lnTo>
                        <a:pt x="231" y="115"/>
                      </a:lnTo>
                      <a:lnTo>
                        <a:pt x="231" y="122"/>
                      </a:lnTo>
                      <a:lnTo>
                        <a:pt x="235" y="136"/>
                      </a:lnTo>
                      <a:lnTo>
                        <a:pt x="242" y="134"/>
                      </a:lnTo>
                      <a:lnTo>
                        <a:pt x="248" y="130"/>
                      </a:lnTo>
                      <a:lnTo>
                        <a:pt x="250" y="122"/>
                      </a:lnTo>
                      <a:lnTo>
                        <a:pt x="253" y="122"/>
                      </a:lnTo>
                      <a:lnTo>
                        <a:pt x="272" y="111"/>
                      </a:lnTo>
                      <a:lnTo>
                        <a:pt x="282" y="109"/>
                      </a:lnTo>
                      <a:lnTo>
                        <a:pt x="285" y="102"/>
                      </a:lnTo>
                      <a:lnTo>
                        <a:pt x="282" y="89"/>
                      </a:lnTo>
                      <a:lnTo>
                        <a:pt x="272" y="75"/>
                      </a:lnTo>
                      <a:lnTo>
                        <a:pt x="265" y="72"/>
                      </a:lnTo>
                      <a:lnTo>
                        <a:pt x="257" y="68"/>
                      </a:lnTo>
                      <a:lnTo>
                        <a:pt x="250" y="70"/>
                      </a:lnTo>
                      <a:lnTo>
                        <a:pt x="257" y="72"/>
                      </a:lnTo>
                      <a:lnTo>
                        <a:pt x="265" y="75"/>
                      </a:lnTo>
                      <a:lnTo>
                        <a:pt x="268" y="83"/>
                      </a:lnTo>
                      <a:lnTo>
                        <a:pt x="274" y="83"/>
                      </a:lnTo>
                      <a:lnTo>
                        <a:pt x="278" y="94"/>
                      </a:lnTo>
                      <a:lnTo>
                        <a:pt x="270" y="100"/>
                      </a:lnTo>
                      <a:lnTo>
                        <a:pt x="257" y="111"/>
                      </a:lnTo>
                      <a:lnTo>
                        <a:pt x="250" y="109"/>
                      </a:lnTo>
                      <a:lnTo>
                        <a:pt x="244" y="109"/>
                      </a:lnTo>
                      <a:lnTo>
                        <a:pt x="238" y="107"/>
                      </a:lnTo>
                      <a:lnTo>
                        <a:pt x="233" y="94"/>
                      </a:lnTo>
                      <a:lnTo>
                        <a:pt x="225" y="92"/>
                      </a:lnTo>
                      <a:lnTo>
                        <a:pt x="219" y="89"/>
                      </a:lnTo>
                      <a:lnTo>
                        <a:pt x="219" y="83"/>
                      </a:lnTo>
                      <a:lnTo>
                        <a:pt x="225" y="87"/>
                      </a:lnTo>
                      <a:lnTo>
                        <a:pt x="219" y="79"/>
                      </a:lnTo>
                      <a:lnTo>
                        <a:pt x="206" y="66"/>
                      </a:lnTo>
                      <a:lnTo>
                        <a:pt x="199" y="64"/>
                      </a:lnTo>
                      <a:lnTo>
                        <a:pt x="191" y="68"/>
                      </a:lnTo>
                      <a:lnTo>
                        <a:pt x="186" y="64"/>
                      </a:lnTo>
                      <a:lnTo>
                        <a:pt x="180" y="58"/>
                      </a:lnTo>
                      <a:lnTo>
                        <a:pt x="188" y="58"/>
                      </a:lnTo>
                      <a:lnTo>
                        <a:pt x="186" y="51"/>
                      </a:lnTo>
                      <a:lnTo>
                        <a:pt x="191" y="43"/>
                      </a:lnTo>
                      <a:lnTo>
                        <a:pt x="189" y="42"/>
                      </a:lnTo>
                      <a:lnTo>
                        <a:pt x="193" y="34"/>
                      </a:lnTo>
                      <a:lnTo>
                        <a:pt x="206" y="26"/>
                      </a:lnTo>
                      <a:lnTo>
                        <a:pt x="208" y="19"/>
                      </a:lnTo>
                      <a:lnTo>
                        <a:pt x="201" y="19"/>
                      </a:lnTo>
                      <a:lnTo>
                        <a:pt x="203" y="21"/>
                      </a:lnTo>
                      <a:lnTo>
                        <a:pt x="195" y="23"/>
                      </a:lnTo>
                      <a:lnTo>
                        <a:pt x="189" y="17"/>
                      </a:lnTo>
                      <a:lnTo>
                        <a:pt x="188" y="10"/>
                      </a:lnTo>
                      <a:lnTo>
                        <a:pt x="182" y="8"/>
                      </a:lnTo>
                      <a:lnTo>
                        <a:pt x="184" y="0"/>
                      </a:lnTo>
                      <a:lnTo>
                        <a:pt x="180" y="0"/>
                      </a:lnTo>
                      <a:lnTo>
                        <a:pt x="176" y="2"/>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91" name="Freeform 330">
                  <a:extLst>
                    <a:ext uri="{FF2B5EF4-FFF2-40B4-BE49-F238E27FC236}">
                      <a16:creationId xmlns:a16="http://schemas.microsoft.com/office/drawing/2014/main" id="{27187FA5-6132-E646-AE67-6985E2D31FF4}"/>
                    </a:ext>
                  </a:extLst>
                </p:cNvPr>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92" name="Freeform 331">
                  <a:extLst>
                    <a:ext uri="{FF2B5EF4-FFF2-40B4-BE49-F238E27FC236}">
                      <a16:creationId xmlns:a16="http://schemas.microsoft.com/office/drawing/2014/main" id="{56AA989C-2397-1940-A6BA-0AE766527D7C}"/>
                    </a:ext>
                  </a:extLst>
                </p:cNvPr>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93" name="Freeform 332">
                  <a:extLst>
                    <a:ext uri="{FF2B5EF4-FFF2-40B4-BE49-F238E27FC236}">
                      <a16:creationId xmlns:a16="http://schemas.microsoft.com/office/drawing/2014/main" id="{E2BC4A44-7925-7548-BBF2-7C56E90980D4}"/>
                    </a:ext>
                  </a:extLst>
                </p:cNvPr>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94" name="Freeform 333">
                  <a:extLst>
                    <a:ext uri="{FF2B5EF4-FFF2-40B4-BE49-F238E27FC236}">
                      <a16:creationId xmlns:a16="http://schemas.microsoft.com/office/drawing/2014/main" id="{8865D44A-CF58-D749-A16D-87D1566FCB6F}"/>
                    </a:ext>
                  </a:extLst>
                </p:cNvPr>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95" name="Freeform 334">
                  <a:extLst>
                    <a:ext uri="{FF2B5EF4-FFF2-40B4-BE49-F238E27FC236}">
                      <a16:creationId xmlns:a16="http://schemas.microsoft.com/office/drawing/2014/main" id="{E2DAA9E1-27AF-D541-8531-E39A552FA676}"/>
                    </a:ext>
                  </a:extLst>
                </p:cNvPr>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96" name="Freeform 335">
                  <a:extLst>
                    <a:ext uri="{FF2B5EF4-FFF2-40B4-BE49-F238E27FC236}">
                      <a16:creationId xmlns:a16="http://schemas.microsoft.com/office/drawing/2014/main" id="{1EFFA2A9-6E2F-614A-AEB3-70346EA6DC79}"/>
                    </a:ext>
                  </a:extLst>
                </p:cNvPr>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grpSp>
          <p:grpSp>
            <p:nvGrpSpPr>
              <p:cNvPr id="480" name="Group 479">
                <a:extLst>
                  <a:ext uri="{FF2B5EF4-FFF2-40B4-BE49-F238E27FC236}">
                    <a16:creationId xmlns:a16="http://schemas.microsoft.com/office/drawing/2014/main" id="{C047E517-D16E-1D4D-8CF1-8ADB427D97CB}"/>
                  </a:ext>
                </a:extLst>
              </p:cNvPr>
              <p:cNvGrpSpPr/>
              <p:nvPr/>
            </p:nvGrpSpPr>
            <p:grpSpPr>
              <a:xfrm>
                <a:off x="7507160" y="1396890"/>
                <a:ext cx="480554" cy="643784"/>
                <a:chOff x="4998272" y="1471973"/>
                <a:chExt cx="320870" cy="429916"/>
              </a:xfrm>
              <a:solidFill>
                <a:schemeClr val="bg1">
                  <a:lumMod val="75000"/>
                </a:schemeClr>
              </a:solidFill>
            </p:grpSpPr>
            <p:sp>
              <p:nvSpPr>
                <p:cNvPr id="485" name="Freeform 147">
                  <a:extLst>
                    <a:ext uri="{FF2B5EF4-FFF2-40B4-BE49-F238E27FC236}">
                      <a16:creationId xmlns:a16="http://schemas.microsoft.com/office/drawing/2014/main" id="{5970FFBA-3E8F-8E4F-A86F-404BCCCEE6F8}"/>
                    </a:ext>
                  </a:extLst>
                </p:cNvPr>
                <p:cNvSpPr/>
                <p:nvPr/>
              </p:nvSpPr>
              <p:spPr bwMode="auto">
                <a:xfrm>
                  <a:off x="4998272" y="1471973"/>
                  <a:ext cx="299735" cy="429916"/>
                </a:xfrm>
                <a:custGeom>
                  <a:avLst/>
                  <a:gdLst>
                    <a:gd name="T0" fmla="*/ 295 w 312"/>
                    <a:gd name="T1" fmla="*/ 226 h 493"/>
                    <a:gd name="T2" fmla="*/ 291 w 312"/>
                    <a:gd name="T3" fmla="*/ 199 h 493"/>
                    <a:gd name="T4" fmla="*/ 280 w 312"/>
                    <a:gd name="T5" fmla="*/ 197 h 493"/>
                    <a:gd name="T6" fmla="*/ 263 w 312"/>
                    <a:gd name="T7" fmla="*/ 190 h 493"/>
                    <a:gd name="T8" fmla="*/ 255 w 312"/>
                    <a:gd name="T9" fmla="*/ 171 h 493"/>
                    <a:gd name="T10" fmla="*/ 246 w 312"/>
                    <a:gd name="T11" fmla="*/ 162 h 493"/>
                    <a:gd name="T12" fmla="*/ 225 w 312"/>
                    <a:gd name="T13" fmla="*/ 158 h 493"/>
                    <a:gd name="T14" fmla="*/ 219 w 312"/>
                    <a:gd name="T15" fmla="*/ 139 h 493"/>
                    <a:gd name="T16" fmla="*/ 182 w 312"/>
                    <a:gd name="T17" fmla="*/ 19 h 493"/>
                    <a:gd name="T18" fmla="*/ 148 w 312"/>
                    <a:gd name="T19" fmla="*/ 2 h 493"/>
                    <a:gd name="T20" fmla="*/ 127 w 312"/>
                    <a:gd name="T21" fmla="*/ 9 h 493"/>
                    <a:gd name="T22" fmla="*/ 109 w 312"/>
                    <a:gd name="T23" fmla="*/ 23 h 493"/>
                    <a:gd name="T24" fmla="*/ 86 w 312"/>
                    <a:gd name="T25" fmla="*/ 23 h 493"/>
                    <a:gd name="T26" fmla="*/ 69 w 312"/>
                    <a:gd name="T27" fmla="*/ 9 h 493"/>
                    <a:gd name="T28" fmla="*/ 35 w 312"/>
                    <a:gd name="T29" fmla="*/ 141 h 493"/>
                    <a:gd name="T30" fmla="*/ 35 w 312"/>
                    <a:gd name="T31" fmla="*/ 182 h 493"/>
                    <a:gd name="T32" fmla="*/ 37 w 312"/>
                    <a:gd name="T33" fmla="*/ 209 h 493"/>
                    <a:gd name="T34" fmla="*/ 20 w 312"/>
                    <a:gd name="T35" fmla="*/ 237 h 493"/>
                    <a:gd name="T36" fmla="*/ 20 w 312"/>
                    <a:gd name="T37" fmla="*/ 248 h 493"/>
                    <a:gd name="T38" fmla="*/ 18 w 312"/>
                    <a:gd name="T39" fmla="*/ 263 h 493"/>
                    <a:gd name="T40" fmla="*/ 0 w 312"/>
                    <a:gd name="T41" fmla="*/ 269 h 493"/>
                    <a:gd name="T42" fmla="*/ 60 w 312"/>
                    <a:gd name="T43" fmla="*/ 447 h 493"/>
                    <a:gd name="T44" fmla="*/ 65 w 312"/>
                    <a:gd name="T45" fmla="*/ 468 h 493"/>
                    <a:gd name="T46" fmla="*/ 80 w 312"/>
                    <a:gd name="T47" fmla="*/ 485 h 493"/>
                    <a:gd name="T48" fmla="*/ 95 w 312"/>
                    <a:gd name="T49" fmla="*/ 487 h 493"/>
                    <a:gd name="T50" fmla="*/ 95 w 312"/>
                    <a:gd name="T51" fmla="*/ 464 h 493"/>
                    <a:gd name="T52" fmla="*/ 105 w 312"/>
                    <a:gd name="T53" fmla="*/ 440 h 493"/>
                    <a:gd name="T54" fmla="*/ 109 w 312"/>
                    <a:gd name="T55" fmla="*/ 417 h 493"/>
                    <a:gd name="T56" fmla="*/ 125 w 312"/>
                    <a:gd name="T57" fmla="*/ 408 h 493"/>
                    <a:gd name="T58" fmla="*/ 129 w 312"/>
                    <a:gd name="T59" fmla="*/ 400 h 493"/>
                    <a:gd name="T60" fmla="*/ 139 w 312"/>
                    <a:gd name="T61" fmla="*/ 408 h 493"/>
                    <a:gd name="T62" fmla="*/ 129 w 312"/>
                    <a:gd name="T63" fmla="*/ 382 h 493"/>
                    <a:gd name="T64" fmla="*/ 131 w 312"/>
                    <a:gd name="T65" fmla="*/ 376 h 493"/>
                    <a:gd name="T66" fmla="*/ 139 w 312"/>
                    <a:gd name="T67" fmla="*/ 385 h 493"/>
                    <a:gd name="T68" fmla="*/ 148 w 312"/>
                    <a:gd name="T69" fmla="*/ 382 h 493"/>
                    <a:gd name="T70" fmla="*/ 150 w 312"/>
                    <a:gd name="T71" fmla="*/ 378 h 493"/>
                    <a:gd name="T72" fmla="*/ 152 w 312"/>
                    <a:gd name="T73" fmla="*/ 376 h 493"/>
                    <a:gd name="T74" fmla="*/ 159 w 312"/>
                    <a:gd name="T75" fmla="*/ 380 h 493"/>
                    <a:gd name="T76" fmla="*/ 169 w 312"/>
                    <a:gd name="T77" fmla="*/ 367 h 493"/>
                    <a:gd name="T78" fmla="*/ 184 w 312"/>
                    <a:gd name="T79" fmla="*/ 355 h 493"/>
                    <a:gd name="T80" fmla="*/ 182 w 312"/>
                    <a:gd name="T81" fmla="*/ 335 h 493"/>
                    <a:gd name="T82" fmla="*/ 180 w 312"/>
                    <a:gd name="T83" fmla="*/ 314 h 493"/>
                    <a:gd name="T84" fmla="*/ 193 w 312"/>
                    <a:gd name="T85" fmla="*/ 303 h 493"/>
                    <a:gd name="T86" fmla="*/ 199 w 312"/>
                    <a:gd name="T87" fmla="*/ 316 h 493"/>
                    <a:gd name="T88" fmla="*/ 219 w 312"/>
                    <a:gd name="T89" fmla="*/ 323 h 493"/>
                    <a:gd name="T90" fmla="*/ 216 w 312"/>
                    <a:gd name="T91" fmla="*/ 303 h 493"/>
                    <a:gd name="T92" fmla="*/ 227 w 312"/>
                    <a:gd name="T93" fmla="*/ 297 h 493"/>
                    <a:gd name="T94" fmla="*/ 248 w 312"/>
                    <a:gd name="T95" fmla="*/ 303 h 493"/>
                    <a:gd name="T96" fmla="*/ 253 w 312"/>
                    <a:gd name="T97" fmla="*/ 286 h 493"/>
                    <a:gd name="T98" fmla="*/ 257 w 312"/>
                    <a:gd name="T99" fmla="*/ 291 h 493"/>
                    <a:gd name="T100" fmla="*/ 261 w 312"/>
                    <a:gd name="T101" fmla="*/ 271 h 493"/>
                    <a:gd name="T102" fmla="*/ 272 w 312"/>
                    <a:gd name="T103" fmla="*/ 271 h 493"/>
                    <a:gd name="T104" fmla="*/ 283 w 312"/>
                    <a:gd name="T105" fmla="*/ 261 h 493"/>
                    <a:gd name="T106" fmla="*/ 291 w 312"/>
                    <a:gd name="T107" fmla="*/ 258 h 493"/>
                    <a:gd name="T108" fmla="*/ 304 w 312"/>
                    <a:gd name="T109" fmla="*/ 248 h 493"/>
                    <a:gd name="T110" fmla="*/ 304 w 312"/>
                    <a:gd name="T111" fmla="*/ 222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2" h="492">
                      <a:moveTo>
                        <a:pt x="306" y="224"/>
                      </a:moveTo>
                      <a:lnTo>
                        <a:pt x="302" y="231"/>
                      </a:lnTo>
                      <a:lnTo>
                        <a:pt x="295" y="226"/>
                      </a:lnTo>
                      <a:lnTo>
                        <a:pt x="304" y="214"/>
                      </a:lnTo>
                      <a:lnTo>
                        <a:pt x="291" y="201"/>
                      </a:lnTo>
                      <a:lnTo>
                        <a:pt x="291" y="199"/>
                      </a:lnTo>
                      <a:lnTo>
                        <a:pt x="289" y="199"/>
                      </a:lnTo>
                      <a:lnTo>
                        <a:pt x="285" y="197"/>
                      </a:lnTo>
                      <a:lnTo>
                        <a:pt x="280" y="197"/>
                      </a:lnTo>
                      <a:lnTo>
                        <a:pt x="274" y="205"/>
                      </a:lnTo>
                      <a:lnTo>
                        <a:pt x="266" y="197"/>
                      </a:lnTo>
                      <a:lnTo>
                        <a:pt x="263" y="190"/>
                      </a:lnTo>
                      <a:lnTo>
                        <a:pt x="263" y="184"/>
                      </a:lnTo>
                      <a:lnTo>
                        <a:pt x="257" y="177"/>
                      </a:lnTo>
                      <a:lnTo>
                        <a:pt x="255" y="171"/>
                      </a:lnTo>
                      <a:lnTo>
                        <a:pt x="257" y="164"/>
                      </a:lnTo>
                      <a:lnTo>
                        <a:pt x="253" y="160"/>
                      </a:lnTo>
                      <a:lnTo>
                        <a:pt x="246" y="162"/>
                      </a:lnTo>
                      <a:lnTo>
                        <a:pt x="240" y="162"/>
                      </a:lnTo>
                      <a:lnTo>
                        <a:pt x="233" y="158"/>
                      </a:lnTo>
                      <a:lnTo>
                        <a:pt x="225" y="158"/>
                      </a:lnTo>
                      <a:lnTo>
                        <a:pt x="223" y="152"/>
                      </a:lnTo>
                      <a:lnTo>
                        <a:pt x="223" y="147"/>
                      </a:lnTo>
                      <a:lnTo>
                        <a:pt x="219" y="139"/>
                      </a:lnTo>
                      <a:lnTo>
                        <a:pt x="219" y="132"/>
                      </a:lnTo>
                      <a:lnTo>
                        <a:pt x="212" y="109"/>
                      </a:lnTo>
                      <a:lnTo>
                        <a:pt x="182" y="19"/>
                      </a:lnTo>
                      <a:lnTo>
                        <a:pt x="176" y="17"/>
                      </a:lnTo>
                      <a:lnTo>
                        <a:pt x="161" y="8"/>
                      </a:lnTo>
                      <a:lnTo>
                        <a:pt x="148" y="2"/>
                      </a:lnTo>
                      <a:lnTo>
                        <a:pt x="141" y="0"/>
                      </a:lnTo>
                      <a:lnTo>
                        <a:pt x="133" y="2"/>
                      </a:lnTo>
                      <a:lnTo>
                        <a:pt x="127" y="9"/>
                      </a:lnTo>
                      <a:lnTo>
                        <a:pt x="120" y="13"/>
                      </a:lnTo>
                      <a:lnTo>
                        <a:pt x="114" y="21"/>
                      </a:lnTo>
                      <a:lnTo>
                        <a:pt x="109" y="23"/>
                      </a:lnTo>
                      <a:lnTo>
                        <a:pt x="101" y="30"/>
                      </a:lnTo>
                      <a:lnTo>
                        <a:pt x="94" y="28"/>
                      </a:lnTo>
                      <a:lnTo>
                        <a:pt x="86" y="23"/>
                      </a:lnTo>
                      <a:lnTo>
                        <a:pt x="82" y="8"/>
                      </a:lnTo>
                      <a:lnTo>
                        <a:pt x="75" y="8"/>
                      </a:lnTo>
                      <a:lnTo>
                        <a:pt x="69" y="9"/>
                      </a:lnTo>
                      <a:lnTo>
                        <a:pt x="37" y="103"/>
                      </a:lnTo>
                      <a:lnTo>
                        <a:pt x="41" y="132"/>
                      </a:lnTo>
                      <a:lnTo>
                        <a:pt x="35" y="141"/>
                      </a:lnTo>
                      <a:lnTo>
                        <a:pt x="31" y="162"/>
                      </a:lnTo>
                      <a:lnTo>
                        <a:pt x="35" y="169"/>
                      </a:lnTo>
                      <a:lnTo>
                        <a:pt x="35" y="182"/>
                      </a:lnTo>
                      <a:lnTo>
                        <a:pt x="43" y="188"/>
                      </a:lnTo>
                      <a:lnTo>
                        <a:pt x="33" y="203"/>
                      </a:lnTo>
                      <a:lnTo>
                        <a:pt x="37" y="209"/>
                      </a:lnTo>
                      <a:lnTo>
                        <a:pt x="26" y="222"/>
                      </a:lnTo>
                      <a:lnTo>
                        <a:pt x="22" y="229"/>
                      </a:lnTo>
                      <a:lnTo>
                        <a:pt x="20" y="237"/>
                      </a:lnTo>
                      <a:lnTo>
                        <a:pt x="20" y="239"/>
                      </a:lnTo>
                      <a:lnTo>
                        <a:pt x="26" y="252"/>
                      </a:lnTo>
                      <a:lnTo>
                        <a:pt x="20" y="248"/>
                      </a:lnTo>
                      <a:lnTo>
                        <a:pt x="18" y="250"/>
                      </a:lnTo>
                      <a:lnTo>
                        <a:pt x="16" y="256"/>
                      </a:lnTo>
                      <a:lnTo>
                        <a:pt x="18" y="263"/>
                      </a:lnTo>
                      <a:lnTo>
                        <a:pt x="11" y="265"/>
                      </a:lnTo>
                      <a:lnTo>
                        <a:pt x="5" y="263"/>
                      </a:lnTo>
                      <a:lnTo>
                        <a:pt x="0" y="269"/>
                      </a:lnTo>
                      <a:lnTo>
                        <a:pt x="1" y="273"/>
                      </a:lnTo>
                      <a:lnTo>
                        <a:pt x="52" y="427"/>
                      </a:lnTo>
                      <a:lnTo>
                        <a:pt x="60" y="447"/>
                      </a:lnTo>
                      <a:lnTo>
                        <a:pt x="60" y="455"/>
                      </a:lnTo>
                      <a:lnTo>
                        <a:pt x="62" y="463"/>
                      </a:lnTo>
                      <a:lnTo>
                        <a:pt x="65" y="468"/>
                      </a:lnTo>
                      <a:lnTo>
                        <a:pt x="71" y="474"/>
                      </a:lnTo>
                      <a:lnTo>
                        <a:pt x="78" y="478"/>
                      </a:lnTo>
                      <a:lnTo>
                        <a:pt x="80" y="485"/>
                      </a:lnTo>
                      <a:lnTo>
                        <a:pt x="86" y="491"/>
                      </a:lnTo>
                      <a:lnTo>
                        <a:pt x="90" y="493"/>
                      </a:lnTo>
                      <a:lnTo>
                        <a:pt x="95" y="487"/>
                      </a:lnTo>
                      <a:lnTo>
                        <a:pt x="97" y="479"/>
                      </a:lnTo>
                      <a:lnTo>
                        <a:pt x="95" y="472"/>
                      </a:lnTo>
                      <a:lnTo>
                        <a:pt x="95" y="464"/>
                      </a:lnTo>
                      <a:lnTo>
                        <a:pt x="103" y="459"/>
                      </a:lnTo>
                      <a:lnTo>
                        <a:pt x="109" y="446"/>
                      </a:lnTo>
                      <a:lnTo>
                        <a:pt x="105" y="440"/>
                      </a:lnTo>
                      <a:lnTo>
                        <a:pt x="114" y="425"/>
                      </a:lnTo>
                      <a:lnTo>
                        <a:pt x="109" y="423"/>
                      </a:lnTo>
                      <a:lnTo>
                        <a:pt x="109" y="417"/>
                      </a:lnTo>
                      <a:lnTo>
                        <a:pt x="110" y="410"/>
                      </a:lnTo>
                      <a:lnTo>
                        <a:pt x="122" y="395"/>
                      </a:lnTo>
                      <a:lnTo>
                        <a:pt x="125" y="408"/>
                      </a:lnTo>
                      <a:lnTo>
                        <a:pt x="125" y="400"/>
                      </a:lnTo>
                      <a:lnTo>
                        <a:pt x="125" y="408"/>
                      </a:lnTo>
                      <a:lnTo>
                        <a:pt x="129" y="400"/>
                      </a:lnTo>
                      <a:lnTo>
                        <a:pt x="131" y="393"/>
                      </a:lnTo>
                      <a:lnTo>
                        <a:pt x="133" y="395"/>
                      </a:lnTo>
                      <a:lnTo>
                        <a:pt x="139" y="408"/>
                      </a:lnTo>
                      <a:lnTo>
                        <a:pt x="141" y="400"/>
                      </a:lnTo>
                      <a:lnTo>
                        <a:pt x="131" y="380"/>
                      </a:lnTo>
                      <a:lnTo>
                        <a:pt x="129" y="382"/>
                      </a:lnTo>
                      <a:lnTo>
                        <a:pt x="129" y="376"/>
                      </a:lnTo>
                      <a:lnTo>
                        <a:pt x="133" y="369"/>
                      </a:lnTo>
                      <a:lnTo>
                        <a:pt x="131" y="376"/>
                      </a:lnTo>
                      <a:lnTo>
                        <a:pt x="142" y="399"/>
                      </a:lnTo>
                      <a:lnTo>
                        <a:pt x="144" y="393"/>
                      </a:lnTo>
                      <a:lnTo>
                        <a:pt x="139" y="385"/>
                      </a:lnTo>
                      <a:lnTo>
                        <a:pt x="141" y="376"/>
                      </a:lnTo>
                      <a:lnTo>
                        <a:pt x="144" y="374"/>
                      </a:lnTo>
                      <a:lnTo>
                        <a:pt x="148" y="382"/>
                      </a:lnTo>
                      <a:lnTo>
                        <a:pt x="146" y="387"/>
                      </a:lnTo>
                      <a:lnTo>
                        <a:pt x="154" y="391"/>
                      </a:lnTo>
                      <a:lnTo>
                        <a:pt x="150" y="378"/>
                      </a:lnTo>
                      <a:lnTo>
                        <a:pt x="150" y="370"/>
                      </a:lnTo>
                      <a:lnTo>
                        <a:pt x="152" y="369"/>
                      </a:lnTo>
                      <a:lnTo>
                        <a:pt x="152" y="376"/>
                      </a:lnTo>
                      <a:lnTo>
                        <a:pt x="154" y="384"/>
                      </a:lnTo>
                      <a:lnTo>
                        <a:pt x="159" y="387"/>
                      </a:lnTo>
                      <a:lnTo>
                        <a:pt x="159" y="380"/>
                      </a:lnTo>
                      <a:lnTo>
                        <a:pt x="159" y="372"/>
                      </a:lnTo>
                      <a:lnTo>
                        <a:pt x="161" y="367"/>
                      </a:lnTo>
                      <a:lnTo>
                        <a:pt x="169" y="367"/>
                      </a:lnTo>
                      <a:lnTo>
                        <a:pt x="176" y="370"/>
                      </a:lnTo>
                      <a:lnTo>
                        <a:pt x="178" y="363"/>
                      </a:lnTo>
                      <a:lnTo>
                        <a:pt x="184" y="355"/>
                      </a:lnTo>
                      <a:lnTo>
                        <a:pt x="182" y="348"/>
                      </a:lnTo>
                      <a:lnTo>
                        <a:pt x="182" y="340"/>
                      </a:lnTo>
                      <a:lnTo>
                        <a:pt x="182" y="335"/>
                      </a:lnTo>
                      <a:lnTo>
                        <a:pt x="184" y="327"/>
                      </a:lnTo>
                      <a:lnTo>
                        <a:pt x="184" y="320"/>
                      </a:lnTo>
                      <a:lnTo>
                        <a:pt x="180" y="314"/>
                      </a:lnTo>
                      <a:lnTo>
                        <a:pt x="189" y="308"/>
                      </a:lnTo>
                      <a:lnTo>
                        <a:pt x="188" y="297"/>
                      </a:lnTo>
                      <a:lnTo>
                        <a:pt x="193" y="303"/>
                      </a:lnTo>
                      <a:lnTo>
                        <a:pt x="193" y="310"/>
                      </a:lnTo>
                      <a:lnTo>
                        <a:pt x="199" y="308"/>
                      </a:lnTo>
                      <a:lnTo>
                        <a:pt x="199" y="316"/>
                      </a:lnTo>
                      <a:lnTo>
                        <a:pt x="195" y="320"/>
                      </a:lnTo>
                      <a:lnTo>
                        <a:pt x="208" y="320"/>
                      </a:lnTo>
                      <a:lnTo>
                        <a:pt x="219" y="323"/>
                      </a:lnTo>
                      <a:lnTo>
                        <a:pt x="214" y="316"/>
                      </a:lnTo>
                      <a:lnTo>
                        <a:pt x="214" y="310"/>
                      </a:lnTo>
                      <a:lnTo>
                        <a:pt x="216" y="303"/>
                      </a:lnTo>
                      <a:lnTo>
                        <a:pt x="214" y="297"/>
                      </a:lnTo>
                      <a:lnTo>
                        <a:pt x="221" y="303"/>
                      </a:lnTo>
                      <a:lnTo>
                        <a:pt x="227" y="297"/>
                      </a:lnTo>
                      <a:lnTo>
                        <a:pt x="225" y="290"/>
                      </a:lnTo>
                      <a:lnTo>
                        <a:pt x="244" y="295"/>
                      </a:lnTo>
                      <a:lnTo>
                        <a:pt x="248" y="303"/>
                      </a:lnTo>
                      <a:lnTo>
                        <a:pt x="251" y="295"/>
                      </a:lnTo>
                      <a:lnTo>
                        <a:pt x="248" y="290"/>
                      </a:lnTo>
                      <a:lnTo>
                        <a:pt x="253" y="286"/>
                      </a:lnTo>
                      <a:lnTo>
                        <a:pt x="255" y="291"/>
                      </a:lnTo>
                      <a:lnTo>
                        <a:pt x="255" y="286"/>
                      </a:lnTo>
                      <a:lnTo>
                        <a:pt x="257" y="291"/>
                      </a:lnTo>
                      <a:lnTo>
                        <a:pt x="259" y="286"/>
                      </a:lnTo>
                      <a:lnTo>
                        <a:pt x="257" y="278"/>
                      </a:lnTo>
                      <a:lnTo>
                        <a:pt x="261" y="271"/>
                      </a:lnTo>
                      <a:lnTo>
                        <a:pt x="266" y="278"/>
                      </a:lnTo>
                      <a:lnTo>
                        <a:pt x="270" y="278"/>
                      </a:lnTo>
                      <a:lnTo>
                        <a:pt x="272" y="271"/>
                      </a:lnTo>
                      <a:lnTo>
                        <a:pt x="278" y="271"/>
                      </a:lnTo>
                      <a:lnTo>
                        <a:pt x="278" y="265"/>
                      </a:lnTo>
                      <a:lnTo>
                        <a:pt x="283" y="261"/>
                      </a:lnTo>
                      <a:lnTo>
                        <a:pt x="285" y="261"/>
                      </a:lnTo>
                      <a:lnTo>
                        <a:pt x="285" y="258"/>
                      </a:lnTo>
                      <a:lnTo>
                        <a:pt x="291" y="258"/>
                      </a:lnTo>
                      <a:lnTo>
                        <a:pt x="287" y="252"/>
                      </a:lnTo>
                      <a:lnTo>
                        <a:pt x="298" y="252"/>
                      </a:lnTo>
                      <a:lnTo>
                        <a:pt x="304" y="248"/>
                      </a:lnTo>
                      <a:lnTo>
                        <a:pt x="312" y="235"/>
                      </a:lnTo>
                      <a:lnTo>
                        <a:pt x="312" y="228"/>
                      </a:lnTo>
                      <a:lnTo>
                        <a:pt x="304" y="222"/>
                      </a:lnTo>
                      <a:lnTo>
                        <a:pt x="306" y="224"/>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86" name="Freeform 336">
                  <a:extLst>
                    <a:ext uri="{FF2B5EF4-FFF2-40B4-BE49-F238E27FC236}">
                      <a16:creationId xmlns:a16="http://schemas.microsoft.com/office/drawing/2014/main" id="{80B98C41-2020-B64C-AB00-EA24A5552BC9}"/>
                    </a:ext>
                  </a:extLst>
                </p:cNvPr>
                <p:cNvSpPr/>
                <p:nvPr/>
              </p:nvSpPr>
              <p:spPr bwMode="auto">
                <a:xfrm>
                  <a:off x="5212505" y="1730970"/>
                  <a:ext cx="16332" cy="18313"/>
                </a:xfrm>
                <a:custGeom>
                  <a:avLst/>
                  <a:gdLst>
                    <a:gd name="T0" fmla="*/ 8 w 17"/>
                    <a:gd name="T1" fmla="*/ 0 h 21"/>
                    <a:gd name="T2" fmla="*/ 0 w 17"/>
                    <a:gd name="T3" fmla="*/ 13 h 21"/>
                    <a:gd name="T4" fmla="*/ 2 w 17"/>
                    <a:gd name="T5" fmla="*/ 21 h 21"/>
                    <a:gd name="T6" fmla="*/ 17 w 17"/>
                    <a:gd name="T7" fmla="*/ 13 h 21"/>
                    <a:gd name="T8" fmla="*/ 17 w 17"/>
                    <a:gd name="T9" fmla="*/ 6 h 21"/>
                    <a:gd name="T10" fmla="*/ 10 w 17"/>
                    <a:gd name="T11" fmla="*/ 2 h 21"/>
                    <a:gd name="T12" fmla="*/ 8 w 1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7" h="21">
                      <a:moveTo>
                        <a:pt x="8" y="0"/>
                      </a:moveTo>
                      <a:lnTo>
                        <a:pt x="0" y="13"/>
                      </a:lnTo>
                      <a:lnTo>
                        <a:pt x="2" y="21"/>
                      </a:lnTo>
                      <a:lnTo>
                        <a:pt x="17" y="13"/>
                      </a:lnTo>
                      <a:lnTo>
                        <a:pt x="17" y="6"/>
                      </a:lnTo>
                      <a:lnTo>
                        <a:pt x="10" y="2"/>
                      </a:lnTo>
                      <a:lnTo>
                        <a:pt x="8" y="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87" name="Freeform 337">
                  <a:extLst>
                    <a:ext uri="{FF2B5EF4-FFF2-40B4-BE49-F238E27FC236}">
                      <a16:creationId xmlns:a16="http://schemas.microsoft.com/office/drawing/2014/main" id="{F7741F2F-4E3D-F941-99B2-650929559ECD}"/>
                    </a:ext>
                  </a:extLst>
                </p:cNvPr>
                <p:cNvSpPr/>
                <p:nvPr/>
              </p:nvSpPr>
              <p:spPr bwMode="auto">
                <a:xfrm>
                  <a:off x="5212505" y="1730970"/>
                  <a:ext cx="16332" cy="18313"/>
                </a:xfrm>
                <a:custGeom>
                  <a:avLst/>
                  <a:gdLst>
                    <a:gd name="T0" fmla="*/ 8 w 17"/>
                    <a:gd name="T1" fmla="*/ 0 h 21"/>
                    <a:gd name="T2" fmla="*/ 0 w 17"/>
                    <a:gd name="T3" fmla="*/ 13 h 21"/>
                    <a:gd name="T4" fmla="*/ 2 w 17"/>
                    <a:gd name="T5" fmla="*/ 21 h 21"/>
                    <a:gd name="T6" fmla="*/ 17 w 17"/>
                    <a:gd name="T7" fmla="*/ 13 h 21"/>
                    <a:gd name="T8" fmla="*/ 17 w 17"/>
                    <a:gd name="T9" fmla="*/ 6 h 21"/>
                    <a:gd name="T10" fmla="*/ 10 w 17"/>
                    <a:gd name="T11" fmla="*/ 2 h 21"/>
                    <a:gd name="T12" fmla="*/ 8 w 1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7" h="21">
                      <a:moveTo>
                        <a:pt x="8" y="0"/>
                      </a:moveTo>
                      <a:lnTo>
                        <a:pt x="0" y="13"/>
                      </a:lnTo>
                      <a:lnTo>
                        <a:pt x="2" y="21"/>
                      </a:lnTo>
                      <a:lnTo>
                        <a:pt x="17" y="13"/>
                      </a:lnTo>
                      <a:lnTo>
                        <a:pt x="17" y="6"/>
                      </a:lnTo>
                      <a:lnTo>
                        <a:pt x="10" y="2"/>
                      </a:lnTo>
                      <a:lnTo>
                        <a:pt x="8" y="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88" name="Freeform 338">
                  <a:extLst>
                    <a:ext uri="{FF2B5EF4-FFF2-40B4-BE49-F238E27FC236}">
                      <a16:creationId xmlns:a16="http://schemas.microsoft.com/office/drawing/2014/main" id="{4B90450B-F267-4241-9673-1269D7733DDA}"/>
                    </a:ext>
                  </a:extLst>
                </p:cNvPr>
                <p:cNvSpPr/>
                <p:nvPr/>
              </p:nvSpPr>
              <p:spPr bwMode="auto">
                <a:xfrm>
                  <a:off x="5310496" y="1669055"/>
                  <a:ext cx="8646" cy="17441"/>
                </a:xfrm>
                <a:custGeom>
                  <a:avLst/>
                  <a:gdLst>
                    <a:gd name="T0" fmla="*/ 4 w 9"/>
                    <a:gd name="T1" fmla="*/ 0 h 20"/>
                    <a:gd name="T2" fmla="*/ 0 w 9"/>
                    <a:gd name="T3" fmla="*/ 7 h 20"/>
                    <a:gd name="T4" fmla="*/ 0 w 9"/>
                    <a:gd name="T5" fmla="*/ 15 h 20"/>
                    <a:gd name="T6" fmla="*/ 4 w 9"/>
                    <a:gd name="T7" fmla="*/ 20 h 20"/>
                    <a:gd name="T8" fmla="*/ 9 w 9"/>
                    <a:gd name="T9" fmla="*/ 15 h 20"/>
                    <a:gd name="T10" fmla="*/ 9 w 9"/>
                    <a:gd name="T11" fmla="*/ 7 h 20"/>
                    <a:gd name="T12" fmla="*/ 4 w 9"/>
                    <a:gd name="T13" fmla="*/ 2 h 20"/>
                    <a:gd name="T14" fmla="*/ 4 w 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0">
                      <a:moveTo>
                        <a:pt x="4" y="0"/>
                      </a:moveTo>
                      <a:lnTo>
                        <a:pt x="0" y="7"/>
                      </a:lnTo>
                      <a:lnTo>
                        <a:pt x="0" y="15"/>
                      </a:lnTo>
                      <a:lnTo>
                        <a:pt x="4" y="20"/>
                      </a:lnTo>
                      <a:lnTo>
                        <a:pt x="9" y="15"/>
                      </a:lnTo>
                      <a:lnTo>
                        <a:pt x="9" y="7"/>
                      </a:lnTo>
                      <a:lnTo>
                        <a:pt x="4" y="2"/>
                      </a:lnTo>
                      <a:lnTo>
                        <a:pt x="4" y="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89" name="Freeform 339">
                  <a:extLst>
                    <a:ext uri="{FF2B5EF4-FFF2-40B4-BE49-F238E27FC236}">
                      <a16:creationId xmlns:a16="http://schemas.microsoft.com/office/drawing/2014/main" id="{DA89F7F1-59F9-0548-A8E7-8A76D248D83B}"/>
                    </a:ext>
                  </a:extLst>
                </p:cNvPr>
                <p:cNvSpPr/>
                <p:nvPr/>
              </p:nvSpPr>
              <p:spPr bwMode="auto">
                <a:xfrm>
                  <a:off x="5310496" y="1669055"/>
                  <a:ext cx="8646" cy="17441"/>
                </a:xfrm>
                <a:custGeom>
                  <a:avLst/>
                  <a:gdLst>
                    <a:gd name="T0" fmla="*/ 4 w 9"/>
                    <a:gd name="T1" fmla="*/ 0 h 20"/>
                    <a:gd name="T2" fmla="*/ 0 w 9"/>
                    <a:gd name="T3" fmla="*/ 7 h 20"/>
                    <a:gd name="T4" fmla="*/ 0 w 9"/>
                    <a:gd name="T5" fmla="*/ 15 h 20"/>
                    <a:gd name="T6" fmla="*/ 4 w 9"/>
                    <a:gd name="T7" fmla="*/ 20 h 20"/>
                    <a:gd name="T8" fmla="*/ 9 w 9"/>
                    <a:gd name="T9" fmla="*/ 15 h 20"/>
                    <a:gd name="T10" fmla="*/ 9 w 9"/>
                    <a:gd name="T11" fmla="*/ 7 h 20"/>
                    <a:gd name="T12" fmla="*/ 4 w 9"/>
                    <a:gd name="T13" fmla="*/ 2 h 20"/>
                    <a:gd name="T14" fmla="*/ 4 w 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0">
                      <a:moveTo>
                        <a:pt x="4" y="0"/>
                      </a:moveTo>
                      <a:lnTo>
                        <a:pt x="0" y="7"/>
                      </a:lnTo>
                      <a:lnTo>
                        <a:pt x="0" y="15"/>
                      </a:lnTo>
                      <a:lnTo>
                        <a:pt x="4" y="20"/>
                      </a:lnTo>
                      <a:lnTo>
                        <a:pt x="9" y="15"/>
                      </a:lnTo>
                      <a:lnTo>
                        <a:pt x="9" y="7"/>
                      </a:lnTo>
                      <a:lnTo>
                        <a:pt x="4" y="2"/>
                      </a:lnTo>
                      <a:lnTo>
                        <a:pt x="4" y="0"/>
                      </a:lnTo>
                      <a:close/>
                    </a:path>
                  </a:pathLst>
                </a:custGeom>
                <a:grp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grpSp>
          <p:sp>
            <p:nvSpPr>
              <p:cNvPr id="481" name="Freeform 122">
                <a:extLst>
                  <a:ext uri="{FF2B5EF4-FFF2-40B4-BE49-F238E27FC236}">
                    <a16:creationId xmlns:a16="http://schemas.microsoft.com/office/drawing/2014/main" id="{EDC687A4-EF1F-C447-A8F1-D343A818E944}"/>
                  </a:ext>
                </a:extLst>
              </p:cNvPr>
              <p:cNvSpPr/>
              <p:nvPr/>
            </p:nvSpPr>
            <p:spPr bwMode="auto">
              <a:xfrm>
                <a:off x="6352173" y="2726683"/>
                <a:ext cx="946719" cy="488387"/>
              </a:xfrm>
              <a:custGeom>
                <a:avLst/>
                <a:gdLst>
                  <a:gd name="T0" fmla="*/ 472 w 658"/>
                  <a:gd name="T1" fmla="*/ 23 h 374"/>
                  <a:gd name="T2" fmla="*/ 455 w 658"/>
                  <a:gd name="T3" fmla="*/ 0 h 374"/>
                  <a:gd name="T4" fmla="*/ 397 w 658"/>
                  <a:gd name="T5" fmla="*/ 0 h 374"/>
                  <a:gd name="T6" fmla="*/ 389 w 658"/>
                  <a:gd name="T7" fmla="*/ 30 h 374"/>
                  <a:gd name="T8" fmla="*/ 368 w 658"/>
                  <a:gd name="T9" fmla="*/ 58 h 374"/>
                  <a:gd name="T10" fmla="*/ 346 w 658"/>
                  <a:gd name="T11" fmla="*/ 81 h 374"/>
                  <a:gd name="T12" fmla="*/ 334 w 658"/>
                  <a:gd name="T13" fmla="*/ 118 h 374"/>
                  <a:gd name="T14" fmla="*/ 306 w 658"/>
                  <a:gd name="T15" fmla="*/ 109 h 374"/>
                  <a:gd name="T16" fmla="*/ 295 w 658"/>
                  <a:gd name="T17" fmla="*/ 135 h 374"/>
                  <a:gd name="T18" fmla="*/ 284 w 658"/>
                  <a:gd name="T19" fmla="*/ 177 h 374"/>
                  <a:gd name="T20" fmla="*/ 272 w 658"/>
                  <a:gd name="T21" fmla="*/ 220 h 374"/>
                  <a:gd name="T22" fmla="*/ 254 w 658"/>
                  <a:gd name="T23" fmla="*/ 244 h 374"/>
                  <a:gd name="T24" fmla="*/ 224 w 658"/>
                  <a:gd name="T25" fmla="*/ 258 h 374"/>
                  <a:gd name="T26" fmla="*/ 192 w 658"/>
                  <a:gd name="T27" fmla="*/ 273 h 374"/>
                  <a:gd name="T28" fmla="*/ 154 w 658"/>
                  <a:gd name="T29" fmla="*/ 282 h 374"/>
                  <a:gd name="T30" fmla="*/ 128 w 658"/>
                  <a:gd name="T31" fmla="*/ 254 h 374"/>
                  <a:gd name="T32" fmla="*/ 73 w 658"/>
                  <a:gd name="T33" fmla="*/ 318 h 374"/>
                  <a:gd name="T34" fmla="*/ 53 w 658"/>
                  <a:gd name="T35" fmla="*/ 340 h 374"/>
                  <a:gd name="T36" fmla="*/ 21 w 658"/>
                  <a:gd name="T37" fmla="*/ 365 h 374"/>
                  <a:gd name="T38" fmla="*/ 41 w 658"/>
                  <a:gd name="T39" fmla="*/ 370 h 374"/>
                  <a:gd name="T40" fmla="*/ 169 w 658"/>
                  <a:gd name="T41" fmla="*/ 350 h 374"/>
                  <a:gd name="T42" fmla="*/ 466 w 658"/>
                  <a:gd name="T43" fmla="*/ 303 h 374"/>
                  <a:gd name="T44" fmla="*/ 645 w 658"/>
                  <a:gd name="T45" fmla="*/ 265 h 374"/>
                  <a:gd name="T46" fmla="*/ 652 w 658"/>
                  <a:gd name="T47" fmla="*/ 256 h 374"/>
                  <a:gd name="T48" fmla="*/ 641 w 658"/>
                  <a:gd name="T49" fmla="*/ 227 h 374"/>
                  <a:gd name="T50" fmla="*/ 615 w 658"/>
                  <a:gd name="T51" fmla="*/ 239 h 374"/>
                  <a:gd name="T52" fmla="*/ 598 w 658"/>
                  <a:gd name="T53" fmla="*/ 235 h 374"/>
                  <a:gd name="T54" fmla="*/ 579 w 658"/>
                  <a:gd name="T55" fmla="*/ 216 h 374"/>
                  <a:gd name="T56" fmla="*/ 556 w 658"/>
                  <a:gd name="T57" fmla="*/ 211 h 374"/>
                  <a:gd name="T58" fmla="*/ 530 w 658"/>
                  <a:gd name="T59" fmla="*/ 205 h 374"/>
                  <a:gd name="T60" fmla="*/ 556 w 658"/>
                  <a:gd name="T61" fmla="*/ 199 h 374"/>
                  <a:gd name="T62" fmla="*/ 581 w 658"/>
                  <a:gd name="T63" fmla="*/ 212 h 374"/>
                  <a:gd name="T64" fmla="*/ 605 w 658"/>
                  <a:gd name="T65" fmla="*/ 224 h 374"/>
                  <a:gd name="T66" fmla="*/ 601 w 658"/>
                  <a:gd name="T67" fmla="*/ 207 h 374"/>
                  <a:gd name="T68" fmla="*/ 573 w 658"/>
                  <a:gd name="T69" fmla="*/ 190 h 374"/>
                  <a:gd name="T70" fmla="*/ 592 w 658"/>
                  <a:gd name="T71" fmla="*/ 197 h 374"/>
                  <a:gd name="T72" fmla="*/ 600 w 658"/>
                  <a:gd name="T73" fmla="*/ 182 h 374"/>
                  <a:gd name="T74" fmla="*/ 598 w 658"/>
                  <a:gd name="T75" fmla="*/ 169 h 374"/>
                  <a:gd name="T76" fmla="*/ 579 w 658"/>
                  <a:gd name="T77" fmla="*/ 160 h 374"/>
                  <a:gd name="T78" fmla="*/ 551 w 658"/>
                  <a:gd name="T79" fmla="*/ 137 h 374"/>
                  <a:gd name="T80" fmla="*/ 522 w 658"/>
                  <a:gd name="T81" fmla="*/ 115 h 374"/>
                  <a:gd name="T82" fmla="*/ 537 w 658"/>
                  <a:gd name="T83" fmla="*/ 122 h 374"/>
                  <a:gd name="T84" fmla="*/ 562 w 658"/>
                  <a:gd name="T85" fmla="*/ 141 h 374"/>
                  <a:gd name="T86" fmla="*/ 590 w 658"/>
                  <a:gd name="T87" fmla="*/ 156 h 374"/>
                  <a:gd name="T88" fmla="*/ 596 w 658"/>
                  <a:gd name="T89" fmla="*/ 133 h 374"/>
                  <a:gd name="T90" fmla="*/ 575 w 658"/>
                  <a:gd name="T91" fmla="*/ 118 h 374"/>
                  <a:gd name="T92" fmla="*/ 560 w 658"/>
                  <a:gd name="T93" fmla="*/ 105 h 374"/>
                  <a:gd name="T94" fmla="*/ 534 w 658"/>
                  <a:gd name="T95" fmla="*/ 107 h 374"/>
                  <a:gd name="T96" fmla="*/ 507 w 658"/>
                  <a:gd name="T97" fmla="*/ 96 h 374"/>
                  <a:gd name="T98" fmla="*/ 496 w 658"/>
                  <a:gd name="T99" fmla="*/ 90 h 374"/>
                  <a:gd name="T100" fmla="*/ 504 w 658"/>
                  <a:gd name="T101" fmla="*/ 66 h 374"/>
                  <a:gd name="T102" fmla="*/ 509 w 658"/>
                  <a:gd name="T103" fmla="*/ 45 h 374"/>
                  <a:gd name="T104" fmla="*/ 492 w 658"/>
                  <a:gd name="T105" fmla="*/ 2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8" h="374">
                    <a:moveTo>
                      <a:pt x="492" y="28"/>
                    </a:moveTo>
                    <a:lnTo>
                      <a:pt x="489" y="24"/>
                    </a:lnTo>
                    <a:lnTo>
                      <a:pt x="481" y="23"/>
                    </a:lnTo>
                    <a:lnTo>
                      <a:pt x="472" y="23"/>
                    </a:lnTo>
                    <a:lnTo>
                      <a:pt x="464" y="17"/>
                    </a:lnTo>
                    <a:lnTo>
                      <a:pt x="466" y="11"/>
                    </a:lnTo>
                    <a:lnTo>
                      <a:pt x="462" y="4"/>
                    </a:lnTo>
                    <a:lnTo>
                      <a:pt x="455" y="0"/>
                    </a:lnTo>
                    <a:lnTo>
                      <a:pt x="442" y="0"/>
                    </a:lnTo>
                    <a:lnTo>
                      <a:pt x="438" y="13"/>
                    </a:lnTo>
                    <a:lnTo>
                      <a:pt x="434" y="21"/>
                    </a:lnTo>
                    <a:lnTo>
                      <a:pt x="397" y="0"/>
                    </a:lnTo>
                    <a:lnTo>
                      <a:pt x="389" y="2"/>
                    </a:lnTo>
                    <a:lnTo>
                      <a:pt x="391" y="9"/>
                    </a:lnTo>
                    <a:lnTo>
                      <a:pt x="387" y="17"/>
                    </a:lnTo>
                    <a:lnTo>
                      <a:pt x="389" y="30"/>
                    </a:lnTo>
                    <a:lnTo>
                      <a:pt x="383" y="38"/>
                    </a:lnTo>
                    <a:lnTo>
                      <a:pt x="380" y="51"/>
                    </a:lnTo>
                    <a:lnTo>
                      <a:pt x="374" y="58"/>
                    </a:lnTo>
                    <a:lnTo>
                      <a:pt x="368" y="58"/>
                    </a:lnTo>
                    <a:lnTo>
                      <a:pt x="363" y="71"/>
                    </a:lnTo>
                    <a:lnTo>
                      <a:pt x="355" y="73"/>
                    </a:lnTo>
                    <a:lnTo>
                      <a:pt x="348" y="73"/>
                    </a:lnTo>
                    <a:lnTo>
                      <a:pt x="346" y="81"/>
                    </a:lnTo>
                    <a:lnTo>
                      <a:pt x="344" y="90"/>
                    </a:lnTo>
                    <a:lnTo>
                      <a:pt x="340" y="96"/>
                    </a:lnTo>
                    <a:lnTo>
                      <a:pt x="338" y="111"/>
                    </a:lnTo>
                    <a:lnTo>
                      <a:pt x="334" y="118"/>
                    </a:lnTo>
                    <a:lnTo>
                      <a:pt x="329" y="120"/>
                    </a:lnTo>
                    <a:lnTo>
                      <a:pt x="314" y="118"/>
                    </a:lnTo>
                    <a:lnTo>
                      <a:pt x="314" y="115"/>
                    </a:lnTo>
                    <a:lnTo>
                      <a:pt x="306" y="109"/>
                    </a:lnTo>
                    <a:lnTo>
                      <a:pt x="299" y="111"/>
                    </a:lnTo>
                    <a:lnTo>
                      <a:pt x="299" y="126"/>
                    </a:lnTo>
                    <a:lnTo>
                      <a:pt x="299" y="132"/>
                    </a:lnTo>
                    <a:lnTo>
                      <a:pt x="295" y="135"/>
                    </a:lnTo>
                    <a:lnTo>
                      <a:pt x="291" y="149"/>
                    </a:lnTo>
                    <a:lnTo>
                      <a:pt x="287" y="156"/>
                    </a:lnTo>
                    <a:lnTo>
                      <a:pt x="286" y="164"/>
                    </a:lnTo>
                    <a:lnTo>
                      <a:pt x="284" y="177"/>
                    </a:lnTo>
                    <a:lnTo>
                      <a:pt x="276" y="186"/>
                    </a:lnTo>
                    <a:lnTo>
                      <a:pt x="269" y="199"/>
                    </a:lnTo>
                    <a:lnTo>
                      <a:pt x="267" y="212"/>
                    </a:lnTo>
                    <a:lnTo>
                      <a:pt x="272" y="220"/>
                    </a:lnTo>
                    <a:lnTo>
                      <a:pt x="267" y="226"/>
                    </a:lnTo>
                    <a:lnTo>
                      <a:pt x="269" y="233"/>
                    </a:lnTo>
                    <a:lnTo>
                      <a:pt x="267" y="235"/>
                    </a:lnTo>
                    <a:lnTo>
                      <a:pt x="254" y="244"/>
                    </a:lnTo>
                    <a:lnTo>
                      <a:pt x="246" y="243"/>
                    </a:lnTo>
                    <a:lnTo>
                      <a:pt x="233" y="254"/>
                    </a:lnTo>
                    <a:lnTo>
                      <a:pt x="224" y="250"/>
                    </a:lnTo>
                    <a:lnTo>
                      <a:pt x="224" y="258"/>
                    </a:lnTo>
                    <a:lnTo>
                      <a:pt x="222" y="263"/>
                    </a:lnTo>
                    <a:lnTo>
                      <a:pt x="214" y="265"/>
                    </a:lnTo>
                    <a:lnTo>
                      <a:pt x="199" y="273"/>
                    </a:lnTo>
                    <a:lnTo>
                      <a:pt x="192" y="273"/>
                    </a:lnTo>
                    <a:lnTo>
                      <a:pt x="180" y="269"/>
                    </a:lnTo>
                    <a:lnTo>
                      <a:pt x="178" y="274"/>
                    </a:lnTo>
                    <a:lnTo>
                      <a:pt x="165" y="284"/>
                    </a:lnTo>
                    <a:lnTo>
                      <a:pt x="154" y="282"/>
                    </a:lnTo>
                    <a:lnTo>
                      <a:pt x="141" y="274"/>
                    </a:lnTo>
                    <a:lnTo>
                      <a:pt x="133" y="267"/>
                    </a:lnTo>
                    <a:lnTo>
                      <a:pt x="128" y="259"/>
                    </a:lnTo>
                    <a:lnTo>
                      <a:pt x="128" y="254"/>
                    </a:lnTo>
                    <a:lnTo>
                      <a:pt x="101" y="286"/>
                    </a:lnTo>
                    <a:lnTo>
                      <a:pt x="77" y="303"/>
                    </a:lnTo>
                    <a:lnTo>
                      <a:pt x="73" y="310"/>
                    </a:lnTo>
                    <a:lnTo>
                      <a:pt x="73" y="318"/>
                    </a:lnTo>
                    <a:lnTo>
                      <a:pt x="64" y="323"/>
                    </a:lnTo>
                    <a:lnTo>
                      <a:pt x="64" y="329"/>
                    </a:lnTo>
                    <a:lnTo>
                      <a:pt x="58" y="336"/>
                    </a:lnTo>
                    <a:lnTo>
                      <a:pt x="53" y="340"/>
                    </a:lnTo>
                    <a:lnTo>
                      <a:pt x="45" y="346"/>
                    </a:lnTo>
                    <a:lnTo>
                      <a:pt x="43" y="352"/>
                    </a:lnTo>
                    <a:lnTo>
                      <a:pt x="28" y="359"/>
                    </a:lnTo>
                    <a:lnTo>
                      <a:pt x="21" y="365"/>
                    </a:lnTo>
                    <a:lnTo>
                      <a:pt x="13" y="367"/>
                    </a:lnTo>
                    <a:lnTo>
                      <a:pt x="0" y="374"/>
                    </a:lnTo>
                    <a:lnTo>
                      <a:pt x="26" y="370"/>
                    </a:lnTo>
                    <a:lnTo>
                      <a:pt x="41" y="370"/>
                    </a:lnTo>
                    <a:lnTo>
                      <a:pt x="98" y="361"/>
                    </a:lnTo>
                    <a:lnTo>
                      <a:pt x="133" y="357"/>
                    </a:lnTo>
                    <a:lnTo>
                      <a:pt x="160" y="350"/>
                    </a:lnTo>
                    <a:lnTo>
                      <a:pt x="169" y="350"/>
                    </a:lnTo>
                    <a:lnTo>
                      <a:pt x="184" y="350"/>
                    </a:lnTo>
                    <a:lnTo>
                      <a:pt x="210" y="348"/>
                    </a:lnTo>
                    <a:lnTo>
                      <a:pt x="278" y="336"/>
                    </a:lnTo>
                    <a:lnTo>
                      <a:pt x="466" y="303"/>
                    </a:lnTo>
                    <a:lnTo>
                      <a:pt x="560" y="284"/>
                    </a:lnTo>
                    <a:lnTo>
                      <a:pt x="643" y="265"/>
                    </a:lnTo>
                    <a:lnTo>
                      <a:pt x="641" y="261"/>
                    </a:lnTo>
                    <a:lnTo>
                      <a:pt x="645" y="265"/>
                    </a:lnTo>
                    <a:lnTo>
                      <a:pt x="648" y="263"/>
                    </a:lnTo>
                    <a:lnTo>
                      <a:pt x="647" y="258"/>
                    </a:lnTo>
                    <a:lnTo>
                      <a:pt x="647" y="250"/>
                    </a:lnTo>
                    <a:lnTo>
                      <a:pt x="652" y="256"/>
                    </a:lnTo>
                    <a:lnTo>
                      <a:pt x="656" y="263"/>
                    </a:lnTo>
                    <a:lnTo>
                      <a:pt x="658" y="261"/>
                    </a:lnTo>
                    <a:lnTo>
                      <a:pt x="647" y="241"/>
                    </a:lnTo>
                    <a:lnTo>
                      <a:pt x="641" y="227"/>
                    </a:lnTo>
                    <a:lnTo>
                      <a:pt x="620" y="227"/>
                    </a:lnTo>
                    <a:lnTo>
                      <a:pt x="615" y="226"/>
                    </a:lnTo>
                    <a:lnTo>
                      <a:pt x="613" y="235"/>
                    </a:lnTo>
                    <a:lnTo>
                      <a:pt x="615" y="239"/>
                    </a:lnTo>
                    <a:lnTo>
                      <a:pt x="609" y="235"/>
                    </a:lnTo>
                    <a:lnTo>
                      <a:pt x="603" y="235"/>
                    </a:lnTo>
                    <a:lnTo>
                      <a:pt x="596" y="241"/>
                    </a:lnTo>
                    <a:lnTo>
                      <a:pt x="598" y="235"/>
                    </a:lnTo>
                    <a:lnTo>
                      <a:pt x="592" y="227"/>
                    </a:lnTo>
                    <a:lnTo>
                      <a:pt x="584" y="224"/>
                    </a:lnTo>
                    <a:lnTo>
                      <a:pt x="584" y="224"/>
                    </a:lnTo>
                    <a:lnTo>
                      <a:pt x="579" y="216"/>
                    </a:lnTo>
                    <a:lnTo>
                      <a:pt x="577" y="211"/>
                    </a:lnTo>
                    <a:lnTo>
                      <a:pt x="569" y="212"/>
                    </a:lnTo>
                    <a:lnTo>
                      <a:pt x="562" y="211"/>
                    </a:lnTo>
                    <a:lnTo>
                      <a:pt x="556" y="211"/>
                    </a:lnTo>
                    <a:lnTo>
                      <a:pt x="543" y="207"/>
                    </a:lnTo>
                    <a:lnTo>
                      <a:pt x="522" y="207"/>
                    </a:lnTo>
                    <a:lnTo>
                      <a:pt x="524" y="203"/>
                    </a:lnTo>
                    <a:lnTo>
                      <a:pt x="530" y="205"/>
                    </a:lnTo>
                    <a:lnTo>
                      <a:pt x="545" y="201"/>
                    </a:lnTo>
                    <a:lnTo>
                      <a:pt x="553" y="207"/>
                    </a:lnTo>
                    <a:lnTo>
                      <a:pt x="556" y="207"/>
                    </a:lnTo>
                    <a:lnTo>
                      <a:pt x="556" y="199"/>
                    </a:lnTo>
                    <a:lnTo>
                      <a:pt x="562" y="207"/>
                    </a:lnTo>
                    <a:lnTo>
                      <a:pt x="569" y="211"/>
                    </a:lnTo>
                    <a:lnTo>
                      <a:pt x="575" y="205"/>
                    </a:lnTo>
                    <a:lnTo>
                      <a:pt x="581" y="212"/>
                    </a:lnTo>
                    <a:lnTo>
                      <a:pt x="588" y="218"/>
                    </a:lnTo>
                    <a:lnTo>
                      <a:pt x="596" y="220"/>
                    </a:lnTo>
                    <a:lnTo>
                      <a:pt x="601" y="227"/>
                    </a:lnTo>
                    <a:lnTo>
                      <a:pt x="605" y="224"/>
                    </a:lnTo>
                    <a:lnTo>
                      <a:pt x="609" y="222"/>
                    </a:lnTo>
                    <a:lnTo>
                      <a:pt x="611" y="216"/>
                    </a:lnTo>
                    <a:lnTo>
                      <a:pt x="609" y="209"/>
                    </a:lnTo>
                    <a:lnTo>
                      <a:pt x="601" y="207"/>
                    </a:lnTo>
                    <a:lnTo>
                      <a:pt x="600" y="199"/>
                    </a:lnTo>
                    <a:lnTo>
                      <a:pt x="592" y="201"/>
                    </a:lnTo>
                    <a:lnTo>
                      <a:pt x="579" y="196"/>
                    </a:lnTo>
                    <a:lnTo>
                      <a:pt x="573" y="190"/>
                    </a:lnTo>
                    <a:lnTo>
                      <a:pt x="558" y="179"/>
                    </a:lnTo>
                    <a:lnTo>
                      <a:pt x="566" y="179"/>
                    </a:lnTo>
                    <a:lnTo>
                      <a:pt x="579" y="192"/>
                    </a:lnTo>
                    <a:lnTo>
                      <a:pt x="592" y="197"/>
                    </a:lnTo>
                    <a:lnTo>
                      <a:pt x="596" y="190"/>
                    </a:lnTo>
                    <a:lnTo>
                      <a:pt x="590" y="184"/>
                    </a:lnTo>
                    <a:lnTo>
                      <a:pt x="592" y="182"/>
                    </a:lnTo>
                    <a:lnTo>
                      <a:pt x="600" y="182"/>
                    </a:lnTo>
                    <a:lnTo>
                      <a:pt x="605" y="188"/>
                    </a:lnTo>
                    <a:lnTo>
                      <a:pt x="607" y="182"/>
                    </a:lnTo>
                    <a:lnTo>
                      <a:pt x="603" y="169"/>
                    </a:lnTo>
                    <a:lnTo>
                      <a:pt x="598" y="169"/>
                    </a:lnTo>
                    <a:lnTo>
                      <a:pt x="590" y="167"/>
                    </a:lnTo>
                    <a:lnTo>
                      <a:pt x="594" y="165"/>
                    </a:lnTo>
                    <a:lnTo>
                      <a:pt x="586" y="160"/>
                    </a:lnTo>
                    <a:lnTo>
                      <a:pt x="579" y="160"/>
                    </a:lnTo>
                    <a:lnTo>
                      <a:pt x="573" y="154"/>
                    </a:lnTo>
                    <a:lnTo>
                      <a:pt x="571" y="150"/>
                    </a:lnTo>
                    <a:lnTo>
                      <a:pt x="556" y="145"/>
                    </a:lnTo>
                    <a:lnTo>
                      <a:pt x="551" y="137"/>
                    </a:lnTo>
                    <a:lnTo>
                      <a:pt x="545" y="133"/>
                    </a:lnTo>
                    <a:lnTo>
                      <a:pt x="539" y="130"/>
                    </a:lnTo>
                    <a:lnTo>
                      <a:pt x="536" y="124"/>
                    </a:lnTo>
                    <a:lnTo>
                      <a:pt x="522" y="115"/>
                    </a:lnTo>
                    <a:lnTo>
                      <a:pt x="517" y="115"/>
                    </a:lnTo>
                    <a:lnTo>
                      <a:pt x="522" y="113"/>
                    </a:lnTo>
                    <a:lnTo>
                      <a:pt x="530" y="117"/>
                    </a:lnTo>
                    <a:lnTo>
                      <a:pt x="537" y="122"/>
                    </a:lnTo>
                    <a:lnTo>
                      <a:pt x="545" y="130"/>
                    </a:lnTo>
                    <a:lnTo>
                      <a:pt x="551" y="132"/>
                    </a:lnTo>
                    <a:lnTo>
                      <a:pt x="556" y="139"/>
                    </a:lnTo>
                    <a:lnTo>
                      <a:pt x="562" y="141"/>
                    </a:lnTo>
                    <a:lnTo>
                      <a:pt x="575" y="150"/>
                    </a:lnTo>
                    <a:lnTo>
                      <a:pt x="583" y="152"/>
                    </a:lnTo>
                    <a:lnTo>
                      <a:pt x="583" y="154"/>
                    </a:lnTo>
                    <a:lnTo>
                      <a:pt x="590" y="156"/>
                    </a:lnTo>
                    <a:lnTo>
                      <a:pt x="594" y="147"/>
                    </a:lnTo>
                    <a:lnTo>
                      <a:pt x="594" y="139"/>
                    </a:lnTo>
                    <a:lnTo>
                      <a:pt x="588" y="132"/>
                    </a:lnTo>
                    <a:lnTo>
                      <a:pt x="596" y="133"/>
                    </a:lnTo>
                    <a:lnTo>
                      <a:pt x="596" y="126"/>
                    </a:lnTo>
                    <a:lnTo>
                      <a:pt x="581" y="120"/>
                    </a:lnTo>
                    <a:lnTo>
                      <a:pt x="575" y="120"/>
                    </a:lnTo>
                    <a:lnTo>
                      <a:pt x="575" y="118"/>
                    </a:lnTo>
                    <a:lnTo>
                      <a:pt x="568" y="118"/>
                    </a:lnTo>
                    <a:lnTo>
                      <a:pt x="568" y="115"/>
                    </a:lnTo>
                    <a:lnTo>
                      <a:pt x="562" y="109"/>
                    </a:lnTo>
                    <a:lnTo>
                      <a:pt x="560" y="105"/>
                    </a:lnTo>
                    <a:lnTo>
                      <a:pt x="547" y="109"/>
                    </a:lnTo>
                    <a:lnTo>
                      <a:pt x="545" y="107"/>
                    </a:lnTo>
                    <a:lnTo>
                      <a:pt x="537" y="107"/>
                    </a:lnTo>
                    <a:lnTo>
                      <a:pt x="534" y="107"/>
                    </a:lnTo>
                    <a:lnTo>
                      <a:pt x="522" y="96"/>
                    </a:lnTo>
                    <a:lnTo>
                      <a:pt x="522" y="90"/>
                    </a:lnTo>
                    <a:lnTo>
                      <a:pt x="515" y="90"/>
                    </a:lnTo>
                    <a:lnTo>
                      <a:pt x="507" y="96"/>
                    </a:lnTo>
                    <a:lnTo>
                      <a:pt x="502" y="98"/>
                    </a:lnTo>
                    <a:lnTo>
                      <a:pt x="496" y="98"/>
                    </a:lnTo>
                    <a:lnTo>
                      <a:pt x="492" y="90"/>
                    </a:lnTo>
                    <a:lnTo>
                      <a:pt x="496" y="90"/>
                    </a:lnTo>
                    <a:lnTo>
                      <a:pt x="494" y="83"/>
                    </a:lnTo>
                    <a:lnTo>
                      <a:pt x="498" y="62"/>
                    </a:lnTo>
                    <a:lnTo>
                      <a:pt x="502" y="66"/>
                    </a:lnTo>
                    <a:lnTo>
                      <a:pt x="504" y="66"/>
                    </a:lnTo>
                    <a:lnTo>
                      <a:pt x="506" y="62"/>
                    </a:lnTo>
                    <a:lnTo>
                      <a:pt x="504" y="58"/>
                    </a:lnTo>
                    <a:lnTo>
                      <a:pt x="511" y="53"/>
                    </a:lnTo>
                    <a:lnTo>
                      <a:pt x="509" y="45"/>
                    </a:lnTo>
                    <a:lnTo>
                      <a:pt x="507" y="41"/>
                    </a:lnTo>
                    <a:lnTo>
                      <a:pt x="506" y="34"/>
                    </a:lnTo>
                    <a:lnTo>
                      <a:pt x="500" y="30"/>
                    </a:lnTo>
                    <a:lnTo>
                      <a:pt x="492" y="28"/>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solidFill>
                    <a:srgbClr val="ECB731"/>
                  </a:solidFill>
                </a:endParaRPr>
              </a:p>
            </p:txBody>
          </p:sp>
          <p:sp>
            <p:nvSpPr>
              <p:cNvPr id="482" name="Freeform 14">
                <a:extLst>
                  <a:ext uri="{FF2B5EF4-FFF2-40B4-BE49-F238E27FC236}">
                    <a16:creationId xmlns:a16="http://schemas.microsoft.com/office/drawing/2014/main" id="{D4ED7013-75A8-6E4B-B18C-8024318291E5}"/>
                  </a:ext>
                </a:extLst>
              </p:cNvPr>
              <p:cNvSpPr/>
              <p:nvPr/>
            </p:nvSpPr>
            <p:spPr bwMode="auto">
              <a:xfrm>
                <a:off x="1562540" y="2150368"/>
                <a:ext cx="997079" cy="1531422"/>
              </a:xfrm>
              <a:custGeom>
                <a:avLst/>
                <a:gdLst>
                  <a:gd name="T0" fmla="*/ 628 w 693"/>
                  <a:gd name="T1" fmla="*/ 1156 h 1161"/>
                  <a:gd name="T2" fmla="*/ 628 w 693"/>
                  <a:gd name="T3" fmla="*/ 1129 h 1161"/>
                  <a:gd name="T4" fmla="*/ 624 w 693"/>
                  <a:gd name="T5" fmla="*/ 1105 h 1161"/>
                  <a:gd name="T6" fmla="*/ 643 w 693"/>
                  <a:gd name="T7" fmla="*/ 1071 h 1161"/>
                  <a:gd name="T8" fmla="*/ 654 w 693"/>
                  <a:gd name="T9" fmla="*/ 1030 h 1161"/>
                  <a:gd name="T10" fmla="*/ 693 w 693"/>
                  <a:gd name="T11" fmla="*/ 1000 h 1161"/>
                  <a:gd name="T12" fmla="*/ 673 w 693"/>
                  <a:gd name="T13" fmla="*/ 964 h 1161"/>
                  <a:gd name="T14" fmla="*/ 661 w 693"/>
                  <a:gd name="T15" fmla="*/ 926 h 1161"/>
                  <a:gd name="T16" fmla="*/ 325 w 693"/>
                  <a:gd name="T17" fmla="*/ 327 h 1161"/>
                  <a:gd name="T18" fmla="*/ 62 w 693"/>
                  <a:gd name="T19" fmla="*/ 0 h 1161"/>
                  <a:gd name="T20" fmla="*/ 58 w 693"/>
                  <a:gd name="T21" fmla="*/ 35 h 1161"/>
                  <a:gd name="T22" fmla="*/ 39 w 693"/>
                  <a:gd name="T23" fmla="*/ 94 h 1161"/>
                  <a:gd name="T24" fmla="*/ 30 w 693"/>
                  <a:gd name="T25" fmla="*/ 120 h 1161"/>
                  <a:gd name="T26" fmla="*/ 13 w 693"/>
                  <a:gd name="T27" fmla="*/ 137 h 1161"/>
                  <a:gd name="T28" fmla="*/ 0 w 693"/>
                  <a:gd name="T29" fmla="*/ 176 h 1161"/>
                  <a:gd name="T30" fmla="*/ 24 w 693"/>
                  <a:gd name="T31" fmla="*/ 233 h 1161"/>
                  <a:gd name="T32" fmla="*/ 24 w 693"/>
                  <a:gd name="T33" fmla="*/ 261 h 1161"/>
                  <a:gd name="T34" fmla="*/ 13 w 693"/>
                  <a:gd name="T35" fmla="*/ 319 h 1161"/>
                  <a:gd name="T36" fmla="*/ 30 w 693"/>
                  <a:gd name="T37" fmla="*/ 374 h 1161"/>
                  <a:gd name="T38" fmla="*/ 45 w 693"/>
                  <a:gd name="T39" fmla="*/ 402 h 1161"/>
                  <a:gd name="T40" fmla="*/ 52 w 693"/>
                  <a:gd name="T41" fmla="*/ 421 h 1161"/>
                  <a:gd name="T42" fmla="*/ 43 w 693"/>
                  <a:gd name="T43" fmla="*/ 436 h 1161"/>
                  <a:gd name="T44" fmla="*/ 56 w 693"/>
                  <a:gd name="T45" fmla="*/ 453 h 1161"/>
                  <a:gd name="T46" fmla="*/ 81 w 693"/>
                  <a:gd name="T47" fmla="*/ 468 h 1161"/>
                  <a:gd name="T48" fmla="*/ 84 w 693"/>
                  <a:gd name="T49" fmla="*/ 441 h 1161"/>
                  <a:gd name="T50" fmla="*/ 111 w 693"/>
                  <a:gd name="T51" fmla="*/ 455 h 1161"/>
                  <a:gd name="T52" fmla="*/ 143 w 693"/>
                  <a:gd name="T53" fmla="*/ 460 h 1161"/>
                  <a:gd name="T54" fmla="*/ 146 w 693"/>
                  <a:gd name="T55" fmla="*/ 464 h 1161"/>
                  <a:gd name="T56" fmla="*/ 165 w 693"/>
                  <a:gd name="T57" fmla="*/ 473 h 1161"/>
                  <a:gd name="T58" fmla="*/ 120 w 693"/>
                  <a:gd name="T59" fmla="*/ 456 h 1161"/>
                  <a:gd name="T60" fmla="*/ 90 w 693"/>
                  <a:gd name="T61" fmla="*/ 455 h 1161"/>
                  <a:gd name="T62" fmla="*/ 92 w 693"/>
                  <a:gd name="T63" fmla="*/ 483 h 1161"/>
                  <a:gd name="T64" fmla="*/ 103 w 693"/>
                  <a:gd name="T65" fmla="*/ 518 h 1161"/>
                  <a:gd name="T66" fmla="*/ 79 w 693"/>
                  <a:gd name="T67" fmla="*/ 498 h 1161"/>
                  <a:gd name="T68" fmla="*/ 82 w 693"/>
                  <a:gd name="T69" fmla="*/ 475 h 1161"/>
                  <a:gd name="T70" fmla="*/ 66 w 693"/>
                  <a:gd name="T71" fmla="*/ 502 h 1161"/>
                  <a:gd name="T72" fmla="*/ 66 w 693"/>
                  <a:gd name="T73" fmla="*/ 534 h 1161"/>
                  <a:gd name="T74" fmla="*/ 86 w 693"/>
                  <a:gd name="T75" fmla="*/ 573 h 1161"/>
                  <a:gd name="T76" fmla="*/ 101 w 693"/>
                  <a:gd name="T77" fmla="*/ 601 h 1161"/>
                  <a:gd name="T78" fmla="*/ 82 w 693"/>
                  <a:gd name="T79" fmla="*/ 643 h 1161"/>
                  <a:gd name="T80" fmla="*/ 105 w 693"/>
                  <a:gd name="T81" fmla="*/ 684 h 1161"/>
                  <a:gd name="T82" fmla="*/ 118 w 693"/>
                  <a:gd name="T83" fmla="*/ 725 h 1161"/>
                  <a:gd name="T84" fmla="*/ 144 w 693"/>
                  <a:gd name="T85" fmla="*/ 767 h 1161"/>
                  <a:gd name="T86" fmla="*/ 150 w 693"/>
                  <a:gd name="T87" fmla="*/ 787 h 1161"/>
                  <a:gd name="T88" fmla="*/ 148 w 693"/>
                  <a:gd name="T89" fmla="*/ 825 h 1161"/>
                  <a:gd name="T90" fmla="*/ 141 w 693"/>
                  <a:gd name="T91" fmla="*/ 853 h 1161"/>
                  <a:gd name="T92" fmla="*/ 176 w 693"/>
                  <a:gd name="T93" fmla="*/ 872 h 1161"/>
                  <a:gd name="T94" fmla="*/ 210 w 693"/>
                  <a:gd name="T95" fmla="*/ 889 h 1161"/>
                  <a:gd name="T96" fmla="*/ 248 w 693"/>
                  <a:gd name="T97" fmla="*/ 911 h 1161"/>
                  <a:gd name="T98" fmla="*/ 306 w 693"/>
                  <a:gd name="T99" fmla="*/ 951 h 1161"/>
                  <a:gd name="T100" fmla="*/ 312 w 693"/>
                  <a:gd name="T101" fmla="*/ 979 h 1161"/>
                  <a:gd name="T102" fmla="*/ 329 w 693"/>
                  <a:gd name="T103" fmla="*/ 987 h 1161"/>
                  <a:gd name="T104" fmla="*/ 355 w 693"/>
                  <a:gd name="T105" fmla="*/ 1015 h 1161"/>
                  <a:gd name="T106" fmla="*/ 391 w 693"/>
                  <a:gd name="T107" fmla="*/ 1086 h 1161"/>
                  <a:gd name="T108" fmla="*/ 389 w 693"/>
                  <a:gd name="T109" fmla="*/ 1116 h 1161"/>
                  <a:gd name="T110" fmla="*/ 393 w 693"/>
                  <a:gd name="T111" fmla="*/ 1128 h 1161"/>
                  <a:gd name="T112" fmla="*/ 613 w 693"/>
                  <a:gd name="T113" fmla="*/ 1160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3" h="1161">
                    <a:moveTo>
                      <a:pt x="616" y="1160"/>
                    </a:moveTo>
                    <a:lnTo>
                      <a:pt x="620" y="1161"/>
                    </a:lnTo>
                    <a:lnTo>
                      <a:pt x="626" y="1161"/>
                    </a:lnTo>
                    <a:lnTo>
                      <a:pt x="628" y="1156"/>
                    </a:lnTo>
                    <a:lnTo>
                      <a:pt x="635" y="1150"/>
                    </a:lnTo>
                    <a:lnTo>
                      <a:pt x="635" y="1139"/>
                    </a:lnTo>
                    <a:lnTo>
                      <a:pt x="635" y="1133"/>
                    </a:lnTo>
                    <a:lnTo>
                      <a:pt x="628" y="1129"/>
                    </a:lnTo>
                    <a:lnTo>
                      <a:pt x="620" y="1126"/>
                    </a:lnTo>
                    <a:lnTo>
                      <a:pt x="620" y="1120"/>
                    </a:lnTo>
                    <a:lnTo>
                      <a:pt x="622" y="1113"/>
                    </a:lnTo>
                    <a:lnTo>
                      <a:pt x="624" y="1105"/>
                    </a:lnTo>
                    <a:lnTo>
                      <a:pt x="620" y="1097"/>
                    </a:lnTo>
                    <a:lnTo>
                      <a:pt x="624" y="1092"/>
                    </a:lnTo>
                    <a:lnTo>
                      <a:pt x="631" y="1086"/>
                    </a:lnTo>
                    <a:lnTo>
                      <a:pt x="643" y="1071"/>
                    </a:lnTo>
                    <a:lnTo>
                      <a:pt x="646" y="1062"/>
                    </a:lnTo>
                    <a:lnTo>
                      <a:pt x="650" y="1056"/>
                    </a:lnTo>
                    <a:lnTo>
                      <a:pt x="650" y="1043"/>
                    </a:lnTo>
                    <a:lnTo>
                      <a:pt x="654" y="1030"/>
                    </a:lnTo>
                    <a:lnTo>
                      <a:pt x="660" y="1026"/>
                    </a:lnTo>
                    <a:lnTo>
                      <a:pt x="663" y="1020"/>
                    </a:lnTo>
                    <a:lnTo>
                      <a:pt x="686" y="1007"/>
                    </a:lnTo>
                    <a:lnTo>
                      <a:pt x="693" y="1000"/>
                    </a:lnTo>
                    <a:lnTo>
                      <a:pt x="688" y="994"/>
                    </a:lnTo>
                    <a:lnTo>
                      <a:pt x="675" y="979"/>
                    </a:lnTo>
                    <a:lnTo>
                      <a:pt x="676" y="972"/>
                    </a:lnTo>
                    <a:lnTo>
                      <a:pt x="673" y="964"/>
                    </a:lnTo>
                    <a:lnTo>
                      <a:pt x="673" y="958"/>
                    </a:lnTo>
                    <a:lnTo>
                      <a:pt x="669" y="949"/>
                    </a:lnTo>
                    <a:lnTo>
                      <a:pt x="661" y="934"/>
                    </a:lnTo>
                    <a:lnTo>
                      <a:pt x="661" y="926"/>
                    </a:lnTo>
                    <a:lnTo>
                      <a:pt x="663" y="921"/>
                    </a:lnTo>
                    <a:lnTo>
                      <a:pt x="556" y="765"/>
                    </a:lnTo>
                    <a:lnTo>
                      <a:pt x="306" y="398"/>
                    </a:lnTo>
                    <a:lnTo>
                      <a:pt x="325" y="327"/>
                    </a:lnTo>
                    <a:lnTo>
                      <a:pt x="383" y="84"/>
                    </a:lnTo>
                    <a:lnTo>
                      <a:pt x="238" y="47"/>
                    </a:lnTo>
                    <a:lnTo>
                      <a:pt x="66" y="0"/>
                    </a:lnTo>
                    <a:lnTo>
                      <a:pt x="62" y="0"/>
                    </a:lnTo>
                    <a:lnTo>
                      <a:pt x="58" y="13"/>
                    </a:lnTo>
                    <a:lnTo>
                      <a:pt x="54" y="20"/>
                    </a:lnTo>
                    <a:lnTo>
                      <a:pt x="58" y="28"/>
                    </a:lnTo>
                    <a:lnTo>
                      <a:pt x="58" y="35"/>
                    </a:lnTo>
                    <a:lnTo>
                      <a:pt x="58" y="48"/>
                    </a:lnTo>
                    <a:lnTo>
                      <a:pt x="58" y="50"/>
                    </a:lnTo>
                    <a:lnTo>
                      <a:pt x="56" y="64"/>
                    </a:lnTo>
                    <a:lnTo>
                      <a:pt x="39" y="94"/>
                    </a:lnTo>
                    <a:lnTo>
                      <a:pt x="41" y="99"/>
                    </a:lnTo>
                    <a:lnTo>
                      <a:pt x="37" y="107"/>
                    </a:lnTo>
                    <a:lnTo>
                      <a:pt x="34" y="112"/>
                    </a:lnTo>
                    <a:lnTo>
                      <a:pt x="30" y="120"/>
                    </a:lnTo>
                    <a:lnTo>
                      <a:pt x="32" y="122"/>
                    </a:lnTo>
                    <a:lnTo>
                      <a:pt x="24" y="127"/>
                    </a:lnTo>
                    <a:lnTo>
                      <a:pt x="19" y="131"/>
                    </a:lnTo>
                    <a:lnTo>
                      <a:pt x="13" y="137"/>
                    </a:lnTo>
                    <a:lnTo>
                      <a:pt x="7" y="144"/>
                    </a:lnTo>
                    <a:lnTo>
                      <a:pt x="2" y="158"/>
                    </a:lnTo>
                    <a:lnTo>
                      <a:pt x="2" y="169"/>
                    </a:lnTo>
                    <a:lnTo>
                      <a:pt x="0" y="176"/>
                    </a:lnTo>
                    <a:lnTo>
                      <a:pt x="13" y="197"/>
                    </a:lnTo>
                    <a:lnTo>
                      <a:pt x="13" y="205"/>
                    </a:lnTo>
                    <a:lnTo>
                      <a:pt x="19" y="210"/>
                    </a:lnTo>
                    <a:lnTo>
                      <a:pt x="24" y="233"/>
                    </a:lnTo>
                    <a:lnTo>
                      <a:pt x="24" y="238"/>
                    </a:lnTo>
                    <a:lnTo>
                      <a:pt x="26" y="246"/>
                    </a:lnTo>
                    <a:lnTo>
                      <a:pt x="24" y="252"/>
                    </a:lnTo>
                    <a:lnTo>
                      <a:pt x="24" y="261"/>
                    </a:lnTo>
                    <a:lnTo>
                      <a:pt x="20" y="268"/>
                    </a:lnTo>
                    <a:lnTo>
                      <a:pt x="13" y="282"/>
                    </a:lnTo>
                    <a:lnTo>
                      <a:pt x="15" y="308"/>
                    </a:lnTo>
                    <a:lnTo>
                      <a:pt x="13" y="319"/>
                    </a:lnTo>
                    <a:lnTo>
                      <a:pt x="7" y="327"/>
                    </a:lnTo>
                    <a:lnTo>
                      <a:pt x="13" y="340"/>
                    </a:lnTo>
                    <a:lnTo>
                      <a:pt x="22" y="353"/>
                    </a:lnTo>
                    <a:lnTo>
                      <a:pt x="30" y="374"/>
                    </a:lnTo>
                    <a:lnTo>
                      <a:pt x="34" y="381"/>
                    </a:lnTo>
                    <a:lnTo>
                      <a:pt x="39" y="389"/>
                    </a:lnTo>
                    <a:lnTo>
                      <a:pt x="43" y="394"/>
                    </a:lnTo>
                    <a:lnTo>
                      <a:pt x="45" y="402"/>
                    </a:lnTo>
                    <a:lnTo>
                      <a:pt x="43" y="409"/>
                    </a:lnTo>
                    <a:lnTo>
                      <a:pt x="45" y="406"/>
                    </a:lnTo>
                    <a:lnTo>
                      <a:pt x="45" y="408"/>
                    </a:lnTo>
                    <a:lnTo>
                      <a:pt x="52" y="421"/>
                    </a:lnTo>
                    <a:lnTo>
                      <a:pt x="54" y="434"/>
                    </a:lnTo>
                    <a:lnTo>
                      <a:pt x="49" y="421"/>
                    </a:lnTo>
                    <a:lnTo>
                      <a:pt x="47" y="428"/>
                    </a:lnTo>
                    <a:lnTo>
                      <a:pt x="43" y="436"/>
                    </a:lnTo>
                    <a:lnTo>
                      <a:pt x="41" y="443"/>
                    </a:lnTo>
                    <a:lnTo>
                      <a:pt x="47" y="438"/>
                    </a:lnTo>
                    <a:lnTo>
                      <a:pt x="54" y="445"/>
                    </a:lnTo>
                    <a:lnTo>
                      <a:pt x="56" y="453"/>
                    </a:lnTo>
                    <a:lnTo>
                      <a:pt x="64" y="456"/>
                    </a:lnTo>
                    <a:lnTo>
                      <a:pt x="67" y="464"/>
                    </a:lnTo>
                    <a:lnTo>
                      <a:pt x="75" y="471"/>
                    </a:lnTo>
                    <a:lnTo>
                      <a:pt x="81" y="468"/>
                    </a:lnTo>
                    <a:lnTo>
                      <a:pt x="77" y="460"/>
                    </a:lnTo>
                    <a:lnTo>
                      <a:pt x="82" y="455"/>
                    </a:lnTo>
                    <a:lnTo>
                      <a:pt x="81" y="447"/>
                    </a:lnTo>
                    <a:lnTo>
                      <a:pt x="84" y="441"/>
                    </a:lnTo>
                    <a:lnTo>
                      <a:pt x="92" y="438"/>
                    </a:lnTo>
                    <a:lnTo>
                      <a:pt x="99" y="443"/>
                    </a:lnTo>
                    <a:lnTo>
                      <a:pt x="103" y="451"/>
                    </a:lnTo>
                    <a:lnTo>
                      <a:pt x="111" y="455"/>
                    </a:lnTo>
                    <a:lnTo>
                      <a:pt x="116" y="453"/>
                    </a:lnTo>
                    <a:lnTo>
                      <a:pt x="124" y="453"/>
                    </a:lnTo>
                    <a:lnTo>
                      <a:pt x="129" y="458"/>
                    </a:lnTo>
                    <a:lnTo>
                      <a:pt x="143" y="460"/>
                    </a:lnTo>
                    <a:lnTo>
                      <a:pt x="148" y="455"/>
                    </a:lnTo>
                    <a:lnTo>
                      <a:pt x="146" y="458"/>
                    </a:lnTo>
                    <a:lnTo>
                      <a:pt x="141" y="464"/>
                    </a:lnTo>
                    <a:lnTo>
                      <a:pt x="146" y="464"/>
                    </a:lnTo>
                    <a:lnTo>
                      <a:pt x="154" y="460"/>
                    </a:lnTo>
                    <a:lnTo>
                      <a:pt x="156" y="460"/>
                    </a:lnTo>
                    <a:lnTo>
                      <a:pt x="161" y="468"/>
                    </a:lnTo>
                    <a:lnTo>
                      <a:pt x="165" y="473"/>
                    </a:lnTo>
                    <a:lnTo>
                      <a:pt x="165" y="475"/>
                    </a:lnTo>
                    <a:lnTo>
                      <a:pt x="156" y="460"/>
                    </a:lnTo>
                    <a:lnTo>
                      <a:pt x="141" y="466"/>
                    </a:lnTo>
                    <a:lnTo>
                      <a:pt x="120" y="456"/>
                    </a:lnTo>
                    <a:lnTo>
                      <a:pt x="111" y="456"/>
                    </a:lnTo>
                    <a:lnTo>
                      <a:pt x="103" y="453"/>
                    </a:lnTo>
                    <a:lnTo>
                      <a:pt x="97" y="455"/>
                    </a:lnTo>
                    <a:lnTo>
                      <a:pt x="90" y="455"/>
                    </a:lnTo>
                    <a:lnTo>
                      <a:pt x="86" y="462"/>
                    </a:lnTo>
                    <a:lnTo>
                      <a:pt x="92" y="468"/>
                    </a:lnTo>
                    <a:lnTo>
                      <a:pt x="90" y="475"/>
                    </a:lnTo>
                    <a:lnTo>
                      <a:pt x="92" y="483"/>
                    </a:lnTo>
                    <a:lnTo>
                      <a:pt x="96" y="485"/>
                    </a:lnTo>
                    <a:lnTo>
                      <a:pt x="97" y="498"/>
                    </a:lnTo>
                    <a:lnTo>
                      <a:pt x="97" y="511"/>
                    </a:lnTo>
                    <a:lnTo>
                      <a:pt x="103" y="518"/>
                    </a:lnTo>
                    <a:lnTo>
                      <a:pt x="97" y="517"/>
                    </a:lnTo>
                    <a:lnTo>
                      <a:pt x="90" y="509"/>
                    </a:lnTo>
                    <a:lnTo>
                      <a:pt x="86" y="502"/>
                    </a:lnTo>
                    <a:lnTo>
                      <a:pt x="79" y="498"/>
                    </a:lnTo>
                    <a:lnTo>
                      <a:pt x="81" y="490"/>
                    </a:lnTo>
                    <a:lnTo>
                      <a:pt x="84" y="485"/>
                    </a:lnTo>
                    <a:lnTo>
                      <a:pt x="82" y="477"/>
                    </a:lnTo>
                    <a:lnTo>
                      <a:pt x="82" y="475"/>
                    </a:lnTo>
                    <a:lnTo>
                      <a:pt x="75" y="475"/>
                    </a:lnTo>
                    <a:lnTo>
                      <a:pt x="71" y="481"/>
                    </a:lnTo>
                    <a:lnTo>
                      <a:pt x="71" y="487"/>
                    </a:lnTo>
                    <a:lnTo>
                      <a:pt x="66" y="502"/>
                    </a:lnTo>
                    <a:lnTo>
                      <a:pt x="69" y="507"/>
                    </a:lnTo>
                    <a:lnTo>
                      <a:pt x="69" y="522"/>
                    </a:lnTo>
                    <a:lnTo>
                      <a:pt x="67" y="528"/>
                    </a:lnTo>
                    <a:lnTo>
                      <a:pt x="66" y="534"/>
                    </a:lnTo>
                    <a:lnTo>
                      <a:pt x="66" y="539"/>
                    </a:lnTo>
                    <a:lnTo>
                      <a:pt x="67" y="547"/>
                    </a:lnTo>
                    <a:lnTo>
                      <a:pt x="79" y="567"/>
                    </a:lnTo>
                    <a:lnTo>
                      <a:pt x="86" y="573"/>
                    </a:lnTo>
                    <a:lnTo>
                      <a:pt x="99" y="573"/>
                    </a:lnTo>
                    <a:lnTo>
                      <a:pt x="103" y="588"/>
                    </a:lnTo>
                    <a:lnTo>
                      <a:pt x="103" y="603"/>
                    </a:lnTo>
                    <a:lnTo>
                      <a:pt x="101" y="601"/>
                    </a:lnTo>
                    <a:lnTo>
                      <a:pt x="97" y="607"/>
                    </a:lnTo>
                    <a:lnTo>
                      <a:pt x="84" y="614"/>
                    </a:lnTo>
                    <a:lnTo>
                      <a:pt x="84" y="629"/>
                    </a:lnTo>
                    <a:lnTo>
                      <a:pt x="82" y="643"/>
                    </a:lnTo>
                    <a:lnTo>
                      <a:pt x="86" y="650"/>
                    </a:lnTo>
                    <a:lnTo>
                      <a:pt x="97" y="663"/>
                    </a:lnTo>
                    <a:lnTo>
                      <a:pt x="99" y="678"/>
                    </a:lnTo>
                    <a:lnTo>
                      <a:pt x="105" y="684"/>
                    </a:lnTo>
                    <a:lnTo>
                      <a:pt x="107" y="697"/>
                    </a:lnTo>
                    <a:lnTo>
                      <a:pt x="114" y="710"/>
                    </a:lnTo>
                    <a:lnTo>
                      <a:pt x="114" y="718"/>
                    </a:lnTo>
                    <a:lnTo>
                      <a:pt x="118" y="725"/>
                    </a:lnTo>
                    <a:lnTo>
                      <a:pt x="126" y="733"/>
                    </a:lnTo>
                    <a:lnTo>
                      <a:pt x="129" y="746"/>
                    </a:lnTo>
                    <a:lnTo>
                      <a:pt x="143" y="759"/>
                    </a:lnTo>
                    <a:lnTo>
                      <a:pt x="144" y="767"/>
                    </a:lnTo>
                    <a:lnTo>
                      <a:pt x="139" y="770"/>
                    </a:lnTo>
                    <a:lnTo>
                      <a:pt x="137" y="778"/>
                    </a:lnTo>
                    <a:lnTo>
                      <a:pt x="143" y="785"/>
                    </a:lnTo>
                    <a:lnTo>
                      <a:pt x="150" y="787"/>
                    </a:lnTo>
                    <a:lnTo>
                      <a:pt x="156" y="795"/>
                    </a:lnTo>
                    <a:lnTo>
                      <a:pt x="156" y="802"/>
                    </a:lnTo>
                    <a:lnTo>
                      <a:pt x="148" y="812"/>
                    </a:lnTo>
                    <a:lnTo>
                      <a:pt x="148" y="825"/>
                    </a:lnTo>
                    <a:lnTo>
                      <a:pt x="144" y="832"/>
                    </a:lnTo>
                    <a:lnTo>
                      <a:pt x="146" y="840"/>
                    </a:lnTo>
                    <a:lnTo>
                      <a:pt x="141" y="847"/>
                    </a:lnTo>
                    <a:lnTo>
                      <a:pt x="141" y="853"/>
                    </a:lnTo>
                    <a:lnTo>
                      <a:pt x="146" y="855"/>
                    </a:lnTo>
                    <a:lnTo>
                      <a:pt x="150" y="862"/>
                    </a:lnTo>
                    <a:lnTo>
                      <a:pt x="156" y="870"/>
                    </a:lnTo>
                    <a:lnTo>
                      <a:pt x="176" y="872"/>
                    </a:lnTo>
                    <a:lnTo>
                      <a:pt x="184" y="876"/>
                    </a:lnTo>
                    <a:lnTo>
                      <a:pt x="191" y="876"/>
                    </a:lnTo>
                    <a:lnTo>
                      <a:pt x="205" y="885"/>
                    </a:lnTo>
                    <a:lnTo>
                      <a:pt x="210" y="889"/>
                    </a:lnTo>
                    <a:lnTo>
                      <a:pt x="225" y="889"/>
                    </a:lnTo>
                    <a:lnTo>
                      <a:pt x="237" y="898"/>
                    </a:lnTo>
                    <a:lnTo>
                      <a:pt x="240" y="906"/>
                    </a:lnTo>
                    <a:lnTo>
                      <a:pt x="248" y="911"/>
                    </a:lnTo>
                    <a:lnTo>
                      <a:pt x="250" y="925"/>
                    </a:lnTo>
                    <a:lnTo>
                      <a:pt x="265" y="938"/>
                    </a:lnTo>
                    <a:lnTo>
                      <a:pt x="278" y="945"/>
                    </a:lnTo>
                    <a:lnTo>
                      <a:pt x="306" y="951"/>
                    </a:lnTo>
                    <a:lnTo>
                      <a:pt x="308" y="953"/>
                    </a:lnTo>
                    <a:lnTo>
                      <a:pt x="312" y="966"/>
                    </a:lnTo>
                    <a:lnTo>
                      <a:pt x="314" y="973"/>
                    </a:lnTo>
                    <a:lnTo>
                      <a:pt x="312" y="979"/>
                    </a:lnTo>
                    <a:lnTo>
                      <a:pt x="312" y="987"/>
                    </a:lnTo>
                    <a:lnTo>
                      <a:pt x="319" y="990"/>
                    </a:lnTo>
                    <a:lnTo>
                      <a:pt x="323" y="985"/>
                    </a:lnTo>
                    <a:lnTo>
                      <a:pt x="329" y="987"/>
                    </a:lnTo>
                    <a:lnTo>
                      <a:pt x="336" y="990"/>
                    </a:lnTo>
                    <a:lnTo>
                      <a:pt x="344" y="1002"/>
                    </a:lnTo>
                    <a:lnTo>
                      <a:pt x="348" y="1009"/>
                    </a:lnTo>
                    <a:lnTo>
                      <a:pt x="355" y="1015"/>
                    </a:lnTo>
                    <a:lnTo>
                      <a:pt x="378" y="1043"/>
                    </a:lnTo>
                    <a:lnTo>
                      <a:pt x="385" y="1058"/>
                    </a:lnTo>
                    <a:lnTo>
                      <a:pt x="389" y="1073"/>
                    </a:lnTo>
                    <a:lnTo>
                      <a:pt x="391" y="1086"/>
                    </a:lnTo>
                    <a:lnTo>
                      <a:pt x="389" y="1101"/>
                    </a:lnTo>
                    <a:lnTo>
                      <a:pt x="387" y="1114"/>
                    </a:lnTo>
                    <a:lnTo>
                      <a:pt x="387" y="1122"/>
                    </a:lnTo>
                    <a:lnTo>
                      <a:pt x="389" y="1116"/>
                    </a:lnTo>
                    <a:lnTo>
                      <a:pt x="394" y="1120"/>
                    </a:lnTo>
                    <a:lnTo>
                      <a:pt x="393" y="1128"/>
                    </a:lnTo>
                    <a:lnTo>
                      <a:pt x="389" y="1120"/>
                    </a:lnTo>
                    <a:lnTo>
                      <a:pt x="393" y="1128"/>
                    </a:lnTo>
                    <a:lnTo>
                      <a:pt x="394" y="1137"/>
                    </a:lnTo>
                    <a:lnTo>
                      <a:pt x="398" y="1139"/>
                    </a:lnTo>
                    <a:lnTo>
                      <a:pt x="611" y="1160"/>
                    </a:lnTo>
                    <a:lnTo>
                      <a:pt x="613" y="1160"/>
                    </a:lnTo>
                    <a:lnTo>
                      <a:pt x="616" y="1160"/>
                    </a:lnTo>
                    <a:close/>
                  </a:path>
                </a:pathLst>
              </a:custGeom>
              <a:solidFill>
                <a:schemeClr val="bg1">
                  <a:lumMod val="75000"/>
                </a:schemeClr>
              </a:solidFill>
              <a:ln w="12700" cap="rnd" cmpd="sng">
                <a:solidFill>
                  <a:schemeClr val="bg1"/>
                </a:solidFill>
                <a:prstDash val="solid"/>
                <a:round/>
              </a:ln>
            </p:spPr>
            <p:txBody>
              <a:bodyPr vert="horz" wrap="square" lIns="91440" tIns="45720" rIns="91440" bIns="45720" numCol="1" anchor="t" anchorCtr="0" compatLnSpc="1">
                <a:prstTxWarp prst="textNoShape">
                  <a:avLst/>
                </a:prstTxWarp>
              </a:bodyPr>
              <a:lstStyle/>
              <a:p>
                <a:endParaRPr lang="en-US"/>
              </a:p>
            </p:txBody>
          </p:sp>
          <p:sp>
            <p:nvSpPr>
              <p:cNvPr id="483" name="Freeform 40">
                <a:extLst>
                  <a:ext uri="{FF2B5EF4-FFF2-40B4-BE49-F238E27FC236}">
                    <a16:creationId xmlns:a16="http://schemas.microsoft.com/office/drawing/2014/main" id="{FC6D9509-DBB6-734C-A31F-BC91A9D6AB0F}"/>
                  </a:ext>
                </a:extLst>
              </p:cNvPr>
              <p:cNvSpPr>
                <a:spLocks noChangeArrowheads="1"/>
              </p:cNvSpPr>
              <p:nvPr/>
            </p:nvSpPr>
            <p:spPr bwMode="auto">
              <a:xfrm>
                <a:off x="2341976" y="4086547"/>
                <a:ext cx="935102" cy="569605"/>
              </a:xfrm>
              <a:custGeom>
                <a:avLst/>
                <a:gdLst>
                  <a:gd name="T0" fmla="*/ 1959 w 2604"/>
                  <a:gd name="T1" fmla="*/ 645 h 1588"/>
                  <a:gd name="T2" fmla="*/ 1885 w 2604"/>
                  <a:gd name="T3" fmla="*/ 620 h 1588"/>
                  <a:gd name="T4" fmla="*/ 1836 w 2604"/>
                  <a:gd name="T5" fmla="*/ 620 h 1588"/>
                  <a:gd name="T6" fmla="*/ 1761 w 2604"/>
                  <a:gd name="T7" fmla="*/ 595 h 1588"/>
                  <a:gd name="T8" fmla="*/ 1711 w 2604"/>
                  <a:gd name="T9" fmla="*/ 571 h 1588"/>
                  <a:gd name="T10" fmla="*/ 1711 w 2604"/>
                  <a:gd name="T11" fmla="*/ 670 h 1588"/>
                  <a:gd name="T12" fmla="*/ 1761 w 2604"/>
                  <a:gd name="T13" fmla="*/ 695 h 1588"/>
                  <a:gd name="T14" fmla="*/ 1810 w 2604"/>
                  <a:gd name="T15" fmla="*/ 769 h 1588"/>
                  <a:gd name="T16" fmla="*/ 1885 w 2604"/>
                  <a:gd name="T17" fmla="*/ 794 h 1588"/>
                  <a:gd name="T18" fmla="*/ 2009 w 2604"/>
                  <a:gd name="T19" fmla="*/ 719 h 1588"/>
                  <a:gd name="T20" fmla="*/ 1686 w 2604"/>
                  <a:gd name="T21" fmla="*/ 818 h 1588"/>
                  <a:gd name="T22" fmla="*/ 2554 w 2604"/>
                  <a:gd name="T23" fmla="*/ 1265 h 1588"/>
                  <a:gd name="T24" fmla="*/ 2454 w 2604"/>
                  <a:gd name="T25" fmla="*/ 1190 h 1588"/>
                  <a:gd name="T26" fmla="*/ 2256 w 2604"/>
                  <a:gd name="T27" fmla="*/ 1017 h 1588"/>
                  <a:gd name="T28" fmla="*/ 2181 w 2604"/>
                  <a:gd name="T29" fmla="*/ 992 h 1588"/>
                  <a:gd name="T30" fmla="*/ 2107 w 2604"/>
                  <a:gd name="T31" fmla="*/ 942 h 1588"/>
                  <a:gd name="T32" fmla="*/ 2107 w 2604"/>
                  <a:gd name="T33" fmla="*/ 1067 h 1588"/>
                  <a:gd name="T34" fmla="*/ 2034 w 2604"/>
                  <a:gd name="T35" fmla="*/ 1140 h 1588"/>
                  <a:gd name="T36" fmla="*/ 2034 w 2604"/>
                  <a:gd name="T37" fmla="*/ 1240 h 1588"/>
                  <a:gd name="T38" fmla="*/ 2059 w 2604"/>
                  <a:gd name="T39" fmla="*/ 1314 h 1588"/>
                  <a:gd name="T40" fmla="*/ 2059 w 2604"/>
                  <a:gd name="T41" fmla="*/ 1488 h 1588"/>
                  <a:gd name="T42" fmla="*/ 2107 w 2604"/>
                  <a:gd name="T43" fmla="*/ 1537 h 1588"/>
                  <a:gd name="T44" fmla="*/ 2206 w 2604"/>
                  <a:gd name="T45" fmla="*/ 1563 h 1588"/>
                  <a:gd name="T46" fmla="*/ 2305 w 2604"/>
                  <a:gd name="T47" fmla="*/ 1438 h 1588"/>
                  <a:gd name="T48" fmla="*/ 2454 w 2604"/>
                  <a:gd name="T49" fmla="*/ 1413 h 1588"/>
                  <a:gd name="T50" fmla="*/ 2578 w 2604"/>
                  <a:gd name="T51" fmla="*/ 1314 h 1588"/>
                  <a:gd name="T52" fmla="*/ 1637 w 2604"/>
                  <a:gd name="T53" fmla="*/ 521 h 1588"/>
                  <a:gd name="T54" fmla="*/ 1563 w 2604"/>
                  <a:gd name="T55" fmla="*/ 496 h 1588"/>
                  <a:gd name="T56" fmla="*/ 1464 w 2604"/>
                  <a:gd name="T57" fmla="*/ 496 h 1588"/>
                  <a:gd name="T58" fmla="*/ 1414 w 2604"/>
                  <a:gd name="T59" fmla="*/ 496 h 1588"/>
                  <a:gd name="T60" fmla="*/ 1414 w 2604"/>
                  <a:gd name="T61" fmla="*/ 545 h 1588"/>
                  <a:gd name="T62" fmla="*/ 1612 w 2604"/>
                  <a:gd name="T63" fmla="*/ 571 h 1588"/>
                  <a:gd name="T64" fmla="*/ 447 w 2604"/>
                  <a:gd name="T65" fmla="*/ 25 h 1588"/>
                  <a:gd name="T66" fmla="*/ 372 w 2604"/>
                  <a:gd name="T67" fmla="*/ 0 h 1588"/>
                  <a:gd name="T68" fmla="*/ 249 w 2604"/>
                  <a:gd name="T69" fmla="*/ 50 h 1588"/>
                  <a:gd name="T70" fmla="*/ 223 w 2604"/>
                  <a:gd name="T71" fmla="*/ 100 h 1588"/>
                  <a:gd name="T72" fmla="*/ 273 w 2604"/>
                  <a:gd name="T73" fmla="*/ 149 h 1588"/>
                  <a:gd name="T74" fmla="*/ 397 w 2604"/>
                  <a:gd name="T75" fmla="*/ 174 h 1588"/>
                  <a:gd name="T76" fmla="*/ 422 w 2604"/>
                  <a:gd name="T77" fmla="*/ 100 h 1588"/>
                  <a:gd name="T78" fmla="*/ 25 w 2604"/>
                  <a:gd name="T79" fmla="*/ 149 h 1588"/>
                  <a:gd name="T80" fmla="*/ 25 w 2604"/>
                  <a:gd name="T81" fmla="*/ 199 h 1588"/>
                  <a:gd name="T82" fmla="*/ 75 w 2604"/>
                  <a:gd name="T83" fmla="*/ 149 h 1588"/>
                  <a:gd name="T84" fmla="*/ 1191 w 2604"/>
                  <a:gd name="T85" fmla="*/ 397 h 1588"/>
                  <a:gd name="T86" fmla="*/ 1166 w 2604"/>
                  <a:gd name="T87" fmla="*/ 397 h 1588"/>
                  <a:gd name="T88" fmla="*/ 1141 w 2604"/>
                  <a:gd name="T89" fmla="*/ 347 h 1588"/>
                  <a:gd name="T90" fmla="*/ 1091 w 2604"/>
                  <a:gd name="T91" fmla="*/ 273 h 1588"/>
                  <a:gd name="T92" fmla="*/ 1042 w 2604"/>
                  <a:gd name="T93" fmla="*/ 273 h 1588"/>
                  <a:gd name="T94" fmla="*/ 992 w 2604"/>
                  <a:gd name="T95" fmla="*/ 322 h 1588"/>
                  <a:gd name="T96" fmla="*/ 943 w 2604"/>
                  <a:gd name="T97" fmla="*/ 372 h 1588"/>
                  <a:gd name="T98" fmla="*/ 992 w 2604"/>
                  <a:gd name="T99" fmla="*/ 422 h 1588"/>
                  <a:gd name="T100" fmla="*/ 1067 w 2604"/>
                  <a:gd name="T101" fmla="*/ 446 h 1588"/>
                  <a:gd name="T102" fmla="*/ 1067 w 2604"/>
                  <a:gd name="T103" fmla="*/ 422 h 1588"/>
                  <a:gd name="T104" fmla="*/ 1091 w 2604"/>
                  <a:gd name="T105" fmla="*/ 422 h 1588"/>
                  <a:gd name="T106" fmla="*/ 1141 w 2604"/>
                  <a:gd name="T107" fmla="*/ 446 h 1588"/>
                  <a:gd name="T108" fmla="*/ 1215 w 2604"/>
                  <a:gd name="T109" fmla="*/ 472 h 1588"/>
                  <a:gd name="T110" fmla="*/ 1513 w 2604"/>
                  <a:gd name="T111" fmla="*/ 645 h 1588"/>
                  <a:gd name="T112" fmla="*/ 1587 w 2604"/>
                  <a:gd name="T113" fmla="*/ 719 h 1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04" h="1588">
                    <a:moveTo>
                      <a:pt x="2009" y="719"/>
                    </a:moveTo>
                    <a:lnTo>
                      <a:pt x="2034" y="695"/>
                    </a:lnTo>
                    <a:lnTo>
                      <a:pt x="2009" y="695"/>
                    </a:lnTo>
                    <a:lnTo>
                      <a:pt x="1984" y="670"/>
                    </a:lnTo>
                    <a:lnTo>
                      <a:pt x="1984" y="670"/>
                    </a:lnTo>
                    <a:lnTo>
                      <a:pt x="1959" y="670"/>
                    </a:lnTo>
                    <a:lnTo>
                      <a:pt x="1959" y="670"/>
                    </a:lnTo>
                    <a:lnTo>
                      <a:pt x="1959" y="645"/>
                    </a:lnTo>
                    <a:lnTo>
                      <a:pt x="1959" y="645"/>
                    </a:lnTo>
                    <a:lnTo>
                      <a:pt x="1935" y="645"/>
                    </a:lnTo>
                    <a:lnTo>
                      <a:pt x="1935" y="645"/>
                    </a:lnTo>
                    <a:lnTo>
                      <a:pt x="1909" y="645"/>
                    </a:lnTo>
                    <a:lnTo>
                      <a:pt x="1909" y="645"/>
                    </a:lnTo>
                    <a:lnTo>
                      <a:pt x="1909" y="620"/>
                    </a:lnTo>
                    <a:lnTo>
                      <a:pt x="1909" y="620"/>
                    </a:lnTo>
                    <a:lnTo>
                      <a:pt x="1885" y="620"/>
                    </a:lnTo>
                    <a:lnTo>
                      <a:pt x="1885" y="620"/>
                    </a:lnTo>
                    <a:lnTo>
                      <a:pt x="1885" y="620"/>
                    </a:lnTo>
                    <a:lnTo>
                      <a:pt x="1885" y="620"/>
                    </a:lnTo>
                    <a:lnTo>
                      <a:pt x="1885" y="620"/>
                    </a:lnTo>
                    <a:lnTo>
                      <a:pt x="1885" y="620"/>
                    </a:lnTo>
                    <a:lnTo>
                      <a:pt x="1885" y="620"/>
                    </a:lnTo>
                    <a:lnTo>
                      <a:pt x="1860" y="620"/>
                    </a:lnTo>
                    <a:lnTo>
                      <a:pt x="1860" y="620"/>
                    </a:lnTo>
                    <a:lnTo>
                      <a:pt x="1860" y="620"/>
                    </a:lnTo>
                    <a:lnTo>
                      <a:pt x="1836" y="620"/>
                    </a:lnTo>
                    <a:lnTo>
                      <a:pt x="1836" y="620"/>
                    </a:lnTo>
                    <a:lnTo>
                      <a:pt x="1810" y="645"/>
                    </a:lnTo>
                    <a:lnTo>
                      <a:pt x="1810" y="645"/>
                    </a:lnTo>
                    <a:lnTo>
                      <a:pt x="1810" y="645"/>
                    </a:lnTo>
                    <a:lnTo>
                      <a:pt x="1786" y="645"/>
                    </a:lnTo>
                    <a:lnTo>
                      <a:pt x="1786" y="645"/>
                    </a:lnTo>
                    <a:lnTo>
                      <a:pt x="1786" y="645"/>
                    </a:lnTo>
                    <a:lnTo>
                      <a:pt x="1761" y="595"/>
                    </a:lnTo>
                    <a:lnTo>
                      <a:pt x="1761" y="595"/>
                    </a:lnTo>
                    <a:lnTo>
                      <a:pt x="1761" y="595"/>
                    </a:lnTo>
                    <a:lnTo>
                      <a:pt x="1736" y="571"/>
                    </a:lnTo>
                    <a:lnTo>
                      <a:pt x="1736" y="571"/>
                    </a:lnTo>
                    <a:lnTo>
                      <a:pt x="1736" y="571"/>
                    </a:lnTo>
                    <a:lnTo>
                      <a:pt x="1736" y="571"/>
                    </a:lnTo>
                    <a:lnTo>
                      <a:pt x="1736" y="571"/>
                    </a:lnTo>
                    <a:lnTo>
                      <a:pt x="1736" y="571"/>
                    </a:lnTo>
                    <a:lnTo>
                      <a:pt x="1711" y="571"/>
                    </a:lnTo>
                    <a:lnTo>
                      <a:pt x="1711" y="571"/>
                    </a:lnTo>
                    <a:lnTo>
                      <a:pt x="1711" y="571"/>
                    </a:lnTo>
                    <a:lnTo>
                      <a:pt x="1711" y="571"/>
                    </a:lnTo>
                    <a:lnTo>
                      <a:pt x="1711" y="595"/>
                    </a:lnTo>
                    <a:lnTo>
                      <a:pt x="1711" y="595"/>
                    </a:lnTo>
                    <a:lnTo>
                      <a:pt x="1711" y="595"/>
                    </a:lnTo>
                    <a:lnTo>
                      <a:pt x="1711" y="595"/>
                    </a:lnTo>
                    <a:lnTo>
                      <a:pt x="1711" y="595"/>
                    </a:lnTo>
                    <a:lnTo>
                      <a:pt x="1686" y="595"/>
                    </a:lnTo>
                    <a:lnTo>
                      <a:pt x="1686" y="620"/>
                    </a:lnTo>
                    <a:lnTo>
                      <a:pt x="1711" y="670"/>
                    </a:lnTo>
                    <a:lnTo>
                      <a:pt x="1711" y="670"/>
                    </a:lnTo>
                    <a:lnTo>
                      <a:pt x="1711" y="670"/>
                    </a:lnTo>
                    <a:lnTo>
                      <a:pt x="1736" y="670"/>
                    </a:lnTo>
                    <a:lnTo>
                      <a:pt x="1736" y="695"/>
                    </a:lnTo>
                    <a:lnTo>
                      <a:pt x="1761" y="695"/>
                    </a:lnTo>
                    <a:lnTo>
                      <a:pt x="1761" y="695"/>
                    </a:lnTo>
                    <a:lnTo>
                      <a:pt x="1761" y="695"/>
                    </a:lnTo>
                    <a:lnTo>
                      <a:pt x="1761" y="695"/>
                    </a:lnTo>
                    <a:lnTo>
                      <a:pt x="1761" y="695"/>
                    </a:lnTo>
                    <a:lnTo>
                      <a:pt x="1786" y="695"/>
                    </a:lnTo>
                    <a:lnTo>
                      <a:pt x="1786" y="695"/>
                    </a:lnTo>
                    <a:lnTo>
                      <a:pt x="1786" y="695"/>
                    </a:lnTo>
                    <a:lnTo>
                      <a:pt x="1786" y="695"/>
                    </a:lnTo>
                    <a:lnTo>
                      <a:pt x="1786" y="719"/>
                    </a:lnTo>
                    <a:lnTo>
                      <a:pt x="1786" y="719"/>
                    </a:lnTo>
                    <a:lnTo>
                      <a:pt x="1810" y="719"/>
                    </a:lnTo>
                    <a:lnTo>
                      <a:pt x="1810" y="719"/>
                    </a:lnTo>
                    <a:lnTo>
                      <a:pt x="1810" y="769"/>
                    </a:lnTo>
                    <a:lnTo>
                      <a:pt x="1810" y="794"/>
                    </a:lnTo>
                    <a:lnTo>
                      <a:pt x="1810" y="794"/>
                    </a:lnTo>
                    <a:lnTo>
                      <a:pt x="1836" y="794"/>
                    </a:lnTo>
                    <a:lnTo>
                      <a:pt x="1860" y="794"/>
                    </a:lnTo>
                    <a:lnTo>
                      <a:pt x="1860" y="794"/>
                    </a:lnTo>
                    <a:lnTo>
                      <a:pt x="1860" y="794"/>
                    </a:lnTo>
                    <a:lnTo>
                      <a:pt x="1860" y="794"/>
                    </a:lnTo>
                    <a:lnTo>
                      <a:pt x="1860" y="794"/>
                    </a:lnTo>
                    <a:lnTo>
                      <a:pt x="1885" y="794"/>
                    </a:lnTo>
                    <a:lnTo>
                      <a:pt x="1909" y="769"/>
                    </a:lnTo>
                    <a:lnTo>
                      <a:pt x="1909" y="769"/>
                    </a:lnTo>
                    <a:lnTo>
                      <a:pt x="1935" y="769"/>
                    </a:lnTo>
                    <a:lnTo>
                      <a:pt x="1935" y="769"/>
                    </a:lnTo>
                    <a:lnTo>
                      <a:pt x="1959" y="769"/>
                    </a:lnTo>
                    <a:lnTo>
                      <a:pt x="1959" y="769"/>
                    </a:lnTo>
                    <a:lnTo>
                      <a:pt x="1984" y="744"/>
                    </a:lnTo>
                    <a:lnTo>
                      <a:pt x="2009" y="744"/>
                    </a:lnTo>
                    <a:lnTo>
                      <a:pt x="2009" y="719"/>
                    </a:lnTo>
                    <a:close/>
                    <a:moveTo>
                      <a:pt x="1761" y="794"/>
                    </a:moveTo>
                    <a:lnTo>
                      <a:pt x="1736" y="769"/>
                    </a:lnTo>
                    <a:lnTo>
                      <a:pt x="1736" y="794"/>
                    </a:lnTo>
                    <a:lnTo>
                      <a:pt x="1736" y="794"/>
                    </a:lnTo>
                    <a:lnTo>
                      <a:pt x="1711" y="794"/>
                    </a:lnTo>
                    <a:lnTo>
                      <a:pt x="1686" y="794"/>
                    </a:lnTo>
                    <a:lnTo>
                      <a:pt x="1686" y="818"/>
                    </a:lnTo>
                    <a:lnTo>
                      <a:pt x="1686" y="818"/>
                    </a:lnTo>
                    <a:lnTo>
                      <a:pt x="1686" y="818"/>
                    </a:lnTo>
                    <a:lnTo>
                      <a:pt x="1711" y="818"/>
                    </a:lnTo>
                    <a:lnTo>
                      <a:pt x="1711" y="818"/>
                    </a:lnTo>
                    <a:lnTo>
                      <a:pt x="1711" y="818"/>
                    </a:lnTo>
                    <a:lnTo>
                      <a:pt x="1736" y="818"/>
                    </a:lnTo>
                    <a:lnTo>
                      <a:pt x="1761" y="818"/>
                    </a:lnTo>
                    <a:lnTo>
                      <a:pt x="1761" y="818"/>
                    </a:lnTo>
                    <a:lnTo>
                      <a:pt x="1761" y="818"/>
                    </a:lnTo>
                    <a:lnTo>
                      <a:pt x="1761" y="794"/>
                    </a:lnTo>
                    <a:close/>
                    <a:moveTo>
                      <a:pt x="2554" y="1265"/>
                    </a:moveTo>
                    <a:lnTo>
                      <a:pt x="2529" y="1265"/>
                    </a:lnTo>
                    <a:lnTo>
                      <a:pt x="2504" y="1240"/>
                    </a:lnTo>
                    <a:lnTo>
                      <a:pt x="2504" y="1240"/>
                    </a:lnTo>
                    <a:lnTo>
                      <a:pt x="2504" y="1215"/>
                    </a:lnTo>
                    <a:lnTo>
                      <a:pt x="2504" y="1190"/>
                    </a:lnTo>
                    <a:lnTo>
                      <a:pt x="2504" y="1190"/>
                    </a:lnTo>
                    <a:lnTo>
                      <a:pt x="2479" y="1190"/>
                    </a:lnTo>
                    <a:lnTo>
                      <a:pt x="2454" y="1190"/>
                    </a:lnTo>
                    <a:lnTo>
                      <a:pt x="2454" y="1190"/>
                    </a:lnTo>
                    <a:lnTo>
                      <a:pt x="2454" y="1190"/>
                    </a:lnTo>
                    <a:lnTo>
                      <a:pt x="2454" y="1140"/>
                    </a:lnTo>
                    <a:lnTo>
                      <a:pt x="2454" y="1140"/>
                    </a:lnTo>
                    <a:lnTo>
                      <a:pt x="2454" y="1116"/>
                    </a:lnTo>
                    <a:lnTo>
                      <a:pt x="2404" y="1091"/>
                    </a:lnTo>
                    <a:lnTo>
                      <a:pt x="2404" y="1067"/>
                    </a:lnTo>
                    <a:lnTo>
                      <a:pt x="2331" y="1041"/>
                    </a:lnTo>
                    <a:lnTo>
                      <a:pt x="2281" y="1017"/>
                    </a:lnTo>
                    <a:lnTo>
                      <a:pt x="2256" y="1017"/>
                    </a:lnTo>
                    <a:lnTo>
                      <a:pt x="2231" y="1017"/>
                    </a:lnTo>
                    <a:lnTo>
                      <a:pt x="2231" y="992"/>
                    </a:lnTo>
                    <a:lnTo>
                      <a:pt x="2231" y="1017"/>
                    </a:lnTo>
                    <a:lnTo>
                      <a:pt x="2231" y="1017"/>
                    </a:lnTo>
                    <a:lnTo>
                      <a:pt x="2206" y="1017"/>
                    </a:lnTo>
                    <a:lnTo>
                      <a:pt x="2206" y="1017"/>
                    </a:lnTo>
                    <a:lnTo>
                      <a:pt x="2206" y="992"/>
                    </a:lnTo>
                    <a:lnTo>
                      <a:pt x="2206" y="992"/>
                    </a:lnTo>
                    <a:lnTo>
                      <a:pt x="2181" y="992"/>
                    </a:lnTo>
                    <a:lnTo>
                      <a:pt x="2181" y="992"/>
                    </a:lnTo>
                    <a:lnTo>
                      <a:pt x="2157" y="968"/>
                    </a:lnTo>
                    <a:lnTo>
                      <a:pt x="2157" y="968"/>
                    </a:lnTo>
                    <a:lnTo>
                      <a:pt x="2157" y="968"/>
                    </a:lnTo>
                    <a:lnTo>
                      <a:pt x="2157" y="968"/>
                    </a:lnTo>
                    <a:lnTo>
                      <a:pt x="2157" y="968"/>
                    </a:lnTo>
                    <a:lnTo>
                      <a:pt x="2132" y="968"/>
                    </a:lnTo>
                    <a:lnTo>
                      <a:pt x="2132" y="942"/>
                    </a:lnTo>
                    <a:lnTo>
                      <a:pt x="2107" y="942"/>
                    </a:lnTo>
                    <a:lnTo>
                      <a:pt x="2082" y="942"/>
                    </a:lnTo>
                    <a:lnTo>
                      <a:pt x="2082" y="942"/>
                    </a:lnTo>
                    <a:lnTo>
                      <a:pt x="2059" y="968"/>
                    </a:lnTo>
                    <a:lnTo>
                      <a:pt x="2059" y="992"/>
                    </a:lnTo>
                    <a:lnTo>
                      <a:pt x="2059" y="992"/>
                    </a:lnTo>
                    <a:lnTo>
                      <a:pt x="2082" y="1017"/>
                    </a:lnTo>
                    <a:lnTo>
                      <a:pt x="2107" y="1041"/>
                    </a:lnTo>
                    <a:lnTo>
                      <a:pt x="2107" y="1041"/>
                    </a:lnTo>
                    <a:lnTo>
                      <a:pt x="2107" y="1067"/>
                    </a:lnTo>
                    <a:lnTo>
                      <a:pt x="2107" y="1067"/>
                    </a:lnTo>
                    <a:lnTo>
                      <a:pt x="2107" y="1067"/>
                    </a:lnTo>
                    <a:lnTo>
                      <a:pt x="2082" y="1091"/>
                    </a:lnTo>
                    <a:lnTo>
                      <a:pt x="2082" y="1091"/>
                    </a:lnTo>
                    <a:lnTo>
                      <a:pt x="2059" y="1116"/>
                    </a:lnTo>
                    <a:lnTo>
                      <a:pt x="2059" y="1116"/>
                    </a:lnTo>
                    <a:lnTo>
                      <a:pt x="2059" y="1140"/>
                    </a:lnTo>
                    <a:lnTo>
                      <a:pt x="2034" y="1140"/>
                    </a:lnTo>
                    <a:lnTo>
                      <a:pt x="2034" y="1140"/>
                    </a:lnTo>
                    <a:lnTo>
                      <a:pt x="2034" y="1166"/>
                    </a:lnTo>
                    <a:lnTo>
                      <a:pt x="2009" y="1166"/>
                    </a:lnTo>
                    <a:lnTo>
                      <a:pt x="2009" y="1166"/>
                    </a:lnTo>
                    <a:lnTo>
                      <a:pt x="2009" y="1166"/>
                    </a:lnTo>
                    <a:lnTo>
                      <a:pt x="1984" y="1190"/>
                    </a:lnTo>
                    <a:lnTo>
                      <a:pt x="2009" y="1215"/>
                    </a:lnTo>
                    <a:lnTo>
                      <a:pt x="2009" y="1215"/>
                    </a:lnTo>
                    <a:lnTo>
                      <a:pt x="2009" y="1240"/>
                    </a:lnTo>
                    <a:lnTo>
                      <a:pt x="2034" y="1240"/>
                    </a:lnTo>
                    <a:lnTo>
                      <a:pt x="2034" y="1265"/>
                    </a:lnTo>
                    <a:lnTo>
                      <a:pt x="2034" y="1265"/>
                    </a:lnTo>
                    <a:lnTo>
                      <a:pt x="2034" y="1290"/>
                    </a:lnTo>
                    <a:lnTo>
                      <a:pt x="2034" y="1290"/>
                    </a:lnTo>
                    <a:lnTo>
                      <a:pt x="2034" y="1290"/>
                    </a:lnTo>
                    <a:lnTo>
                      <a:pt x="2059" y="1314"/>
                    </a:lnTo>
                    <a:lnTo>
                      <a:pt x="2059" y="1314"/>
                    </a:lnTo>
                    <a:lnTo>
                      <a:pt x="2059" y="1314"/>
                    </a:lnTo>
                    <a:lnTo>
                      <a:pt x="2059" y="1314"/>
                    </a:lnTo>
                    <a:lnTo>
                      <a:pt x="2059" y="1314"/>
                    </a:lnTo>
                    <a:lnTo>
                      <a:pt x="2059" y="1314"/>
                    </a:lnTo>
                    <a:lnTo>
                      <a:pt x="2059" y="1314"/>
                    </a:lnTo>
                    <a:lnTo>
                      <a:pt x="2059" y="1364"/>
                    </a:lnTo>
                    <a:lnTo>
                      <a:pt x="2082" y="1364"/>
                    </a:lnTo>
                    <a:lnTo>
                      <a:pt x="2082" y="1389"/>
                    </a:lnTo>
                    <a:lnTo>
                      <a:pt x="2082" y="1389"/>
                    </a:lnTo>
                    <a:lnTo>
                      <a:pt x="2059" y="1463"/>
                    </a:lnTo>
                    <a:lnTo>
                      <a:pt x="2059" y="1488"/>
                    </a:lnTo>
                    <a:lnTo>
                      <a:pt x="2059" y="1513"/>
                    </a:lnTo>
                    <a:lnTo>
                      <a:pt x="2082" y="1513"/>
                    </a:lnTo>
                    <a:lnTo>
                      <a:pt x="2082" y="1513"/>
                    </a:lnTo>
                    <a:lnTo>
                      <a:pt x="2082" y="1513"/>
                    </a:lnTo>
                    <a:lnTo>
                      <a:pt x="2082" y="1537"/>
                    </a:lnTo>
                    <a:lnTo>
                      <a:pt x="2082" y="1537"/>
                    </a:lnTo>
                    <a:lnTo>
                      <a:pt x="2082" y="1537"/>
                    </a:lnTo>
                    <a:lnTo>
                      <a:pt x="2107" y="1537"/>
                    </a:lnTo>
                    <a:lnTo>
                      <a:pt x="2107" y="1537"/>
                    </a:lnTo>
                    <a:lnTo>
                      <a:pt x="2132" y="1537"/>
                    </a:lnTo>
                    <a:lnTo>
                      <a:pt x="2157" y="1563"/>
                    </a:lnTo>
                    <a:lnTo>
                      <a:pt x="2157" y="1563"/>
                    </a:lnTo>
                    <a:lnTo>
                      <a:pt x="2181" y="1587"/>
                    </a:lnTo>
                    <a:lnTo>
                      <a:pt x="2181" y="1587"/>
                    </a:lnTo>
                    <a:lnTo>
                      <a:pt x="2181" y="1587"/>
                    </a:lnTo>
                    <a:lnTo>
                      <a:pt x="2181" y="1563"/>
                    </a:lnTo>
                    <a:lnTo>
                      <a:pt x="2206" y="1563"/>
                    </a:lnTo>
                    <a:lnTo>
                      <a:pt x="2206" y="1563"/>
                    </a:lnTo>
                    <a:lnTo>
                      <a:pt x="2231" y="1537"/>
                    </a:lnTo>
                    <a:lnTo>
                      <a:pt x="2231" y="1513"/>
                    </a:lnTo>
                    <a:lnTo>
                      <a:pt x="2231" y="1513"/>
                    </a:lnTo>
                    <a:lnTo>
                      <a:pt x="2256" y="1488"/>
                    </a:lnTo>
                    <a:lnTo>
                      <a:pt x="2256" y="1488"/>
                    </a:lnTo>
                    <a:lnTo>
                      <a:pt x="2281" y="1463"/>
                    </a:lnTo>
                    <a:lnTo>
                      <a:pt x="2281" y="1463"/>
                    </a:lnTo>
                    <a:lnTo>
                      <a:pt x="2305" y="1463"/>
                    </a:lnTo>
                    <a:lnTo>
                      <a:pt x="2305" y="1438"/>
                    </a:lnTo>
                    <a:lnTo>
                      <a:pt x="2331" y="1438"/>
                    </a:lnTo>
                    <a:lnTo>
                      <a:pt x="2331" y="1438"/>
                    </a:lnTo>
                    <a:lnTo>
                      <a:pt x="2331" y="1438"/>
                    </a:lnTo>
                    <a:lnTo>
                      <a:pt x="2355" y="1413"/>
                    </a:lnTo>
                    <a:lnTo>
                      <a:pt x="2355" y="1413"/>
                    </a:lnTo>
                    <a:lnTo>
                      <a:pt x="2355" y="1413"/>
                    </a:lnTo>
                    <a:lnTo>
                      <a:pt x="2404" y="1413"/>
                    </a:lnTo>
                    <a:lnTo>
                      <a:pt x="2404" y="1413"/>
                    </a:lnTo>
                    <a:lnTo>
                      <a:pt x="2454" y="1413"/>
                    </a:lnTo>
                    <a:lnTo>
                      <a:pt x="2454" y="1389"/>
                    </a:lnTo>
                    <a:lnTo>
                      <a:pt x="2479" y="1389"/>
                    </a:lnTo>
                    <a:lnTo>
                      <a:pt x="2479" y="1389"/>
                    </a:lnTo>
                    <a:lnTo>
                      <a:pt x="2479" y="1389"/>
                    </a:lnTo>
                    <a:lnTo>
                      <a:pt x="2529" y="1364"/>
                    </a:lnTo>
                    <a:lnTo>
                      <a:pt x="2529" y="1339"/>
                    </a:lnTo>
                    <a:lnTo>
                      <a:pt x="2578" y="1339"/>
                    </a:lnTo>
                    <a:lnTo>
                      <a:pt x="2578" y="1314"/>
                    </a:lnTo>
                    <a:lnTo>
                      <a:pt x="2578" y="1314"/>
                    </a:lnTo>
                    <a:lnTo>
                      <a:pt x="2578" y="1290"/>
                    </a:lnTo>
                    <a:lnTo>
                      <a:pt x="2603" y="1290"/>
                    </a:lnTo>
                    <a:lnTo>
                      <a:pt x="2554" y="1265"/>
                    </a:lnTo>
                    <a:close/>
                    <a:moveTo>
                      <a:pt x="1686" y="521"/>
                    </a:moveTo>
                    <a:lnTo>
                      <a:pt x="1662" y="521"/>
                    </a:lnTo>
                    <a:lnTo>
                      <a:pt x="1662" y="521"/>
                    </a:lnTo>
                    <a:lnTo>
                      <a:pt x="1662" y="521"/>
                    </a:lnTo>
                    <a:lnTo>
                      <a:pt x="1637" y="521"/>
                    </a:lnTo>
                    <a:lnTo>
                      <a:pt x="1637" y="521"/>
                    </a:lnTo>
                    <a:lnTo>
                      <a:pt x="1637" y="521"/>
                    </a:lnTo>
                    <a:lnTo>
                      <a:pt x="1637" y="521"/>
                    </a:lnTo>
                    <a:lnTo>
                      <a:pt x="1637" y="521"/>
                    </a:lnTo>
                    <a:lnTo>
                      <a:pt x="1637" y="521"/>
                    </a:lnTo>
                    <a:lnTo>
                      <a:pt x="1637" y="521"/>
                    </a:lnTo>
                    <a:lnTo>
                      <a:pt x="1587" y="521"/>
                    </a:lnTo>
                    <a:lnTo>
                      <a:pt x="1587" y="521"/>
                    </a:lnTo>
                    <a:lnTo>
                      <a:pt x="1587" y="521"/>
                    </a:lnTo>
                    <a:lnTo>
                      <a:pt x="1563" y="496"/>
                    </a:lnTo>
                    <a:lnTo>
                      <a:pt x="1563" y="496"/>
                    </a:lnTo>
                    <a:lnTo>
                      <a:pt x="1563" y="496"/>
                    </a:lnTo>
                    <a:lnTo>
                      <a:pt x="1563" y="496"/>
                    </a:lnTo>
                    <a:lnTo>
                      <a:pt x="1563" y="496"/>
                    </a:lnTo>
                    <a:lnTo>
                      <a:pt x="1538" y="496"/>
                    </a:lnTo>
                    <a:lnTo>
                      <a:pt x="1538" y="496"/>
                    </a:lnTo>
                    <a:lnTo>
                      <a:pt x="1513" y="496"/>
                    </a:lnTo>
                    <a:lnTo>
                      <a:pt x="1464" y="496"/>
                    </a:lnTo>
                    <a:lnTo>
                      <a:pt x="1464" y="496"/>
                    </a:lnTo>
                    <a:lnTo>
                      <a:pt x="1439" y="496"/>
                    </a:lnTo>
                    <a:lnTo>
                      <a:pt x="1439" y="496"/>
                    </a:lnTo>
                    <a:lnTo>
                      <a:pt x="1439" y="496"/>
                    </a:lnTo>
                    <a:lnTo>
                      <a:pt x="1439" y="496"/>
                    </a:lnTo>
                    <a:lnTo>
                      <a:pt x="1439" y="496"/>
                    </a:lnTo>
                    <a:lnTo>
                      <a:pt x="1414" y="496"/>
                    </a:lnTo>
                    <a:lnTo>
                      <a:pt x="1414" y="496"/>
                    </a:lnTo>
                    <a:lnTo>
                      <a:pt x="1414" y="496"/>
                    </a:lnTo>
                    <a:lnTo>
                      <a:pt x="1414" y="496"/>
                    </a:lnTo>
                    <a:lnTo>
                      <a:pt x="1414" y="496"/>
                    </a:lnTo>
                    <a:lnTo>
                      <a:pt x="1414" y="521"/>
                    </a:lnTo>
                    <a:lnTo>
                      <a:pt x="1414" y="521"/>
                    </a:lnTo>
                    <a:lnTo>
                      <a:pt x="1389" y="521"/>
                    </a:lnTo>
                    <a:lnTo>
                      <a:pt x="1389" y="545"/>
                    </a:lnTo>
                    <a:lnTo>
                      <a:pt x="1389" y="545"/>
                    </a:lnTo>
                    <a:lnTo>
                      <a:pt x="1414" y="545"/>
                    </a:lnTo>
                    <a:lnTo>
                      <a:pt x="1414" y="545"/>
                    </a:lnTo>
                    <a:lnTo>
                      <a:pt x="1414" y="545"/>
                    </a:lnTo>
                    <a:lnTo>
                      <a:pt x="1439" y="545"/>
                    </a:lnTo>
                    <a:lnTo>
                      <a:pt x="1439" y="545"/>
                    </a:lnTo>
                    <a:lnTo>
                      <a:pt x="1464" y="545"/>
                    </a:lnTo>
                    <a:lnTo>
                      <a:pt x="1513" y="545"/>
                    </a:lnTo>
                    <a:lnTo>
                      <a:pt x="1513" y="545"/>
                    </a:lnTo>
                    <a:lnTo>
                      <a:pt x="1563" y="571"/>
                    </a:lnTo>
                    <a:lnTo>
                      <a:pt x="1587" y="571"/>
                    </a:lnTo>
                    <a:lnTo>
                      <a:pt x="1612" y="571"/>
                    </a:lnTo>
                    <a:lnTo>
                      <a:pt x="1612" y="571"/>
                    </a:lnTo>
                    <a:lnTo>
                      <a:pt x="1637" y="571"/>
                    </a:lnTo>
                    <a:lnTo>
                      <a:pt x="1662" y="545"/>
                    </a:lnTo>
                    <a:lnTo>
                      <a:pt x="1662" y="545"/>
                    </a:lnTo>
                    <a:lnTo>
                      <a:pt x="1686" y="521"/>
                    </a:lnTo>
                    <a:close/>
                    <a:moveTo>
                      <a:pt x="447" y="50"/>
                    </a:moveTo>
                    <a:lnTo>
                      <a:pt x="447" y="50"/>
                    </a:lnTo>
                    <a:lnTo>
                      <a:pt x="447" y="50"/>
                    </a:lnTo>
                    <a:lnTo>
                      <a:pt x="447" y="25"/>
                    </a:lnTo>
                    <a:lnTo>
                      <a:pt x="447" y="25"/>
                    </a:lnTo>
                    <a:lnTo>
                      <a:pt x="422" y="25"/>
                    </a:lnTo>
                    <a:lnTo>
                      <a:pt x="422" y="25"/>
                    </a:lnTo>
                    <a:lnTo>
                      <a:pt x="422" y="0"/>
                    </a:lnTo>
                    <a:lnTo>
                      <a:pt x="397" y="0"/>
                    </a:lnTo>
                    <a:lnTo>
                      <a:pt x="397" y="0"/>
                    </a:lnTo>
                    <a:lnTo>
                      <a:pt x="397" y="0"/>
                    </a:lnTo>
                    <a:lnTo>
                      <a:pt x="397" y="0"/>
                    </a:lnTo>
                    <a:lnTo>
                      <a:pt x="397" y="0"/>
                    </a:lnTo>
                    <a:lnTo>
                      <a:pt x="372" y="0"/>
                    </a:lnTo>
                    <a:lnTo>
                      <a:pt x="348" y="25"/>
                    </a:lnTo>
                    <a:lnTo>
                      <a:pt x="348" y="25"/>
                    </a:lnTo>
                    <a:lnTo>
                      <a:pt x="348" y="0"/>
                    </a:lnTo>
                    <a:lnTo>
                      <a:pt x="322" y="0"/>
                    </a:lnTo>
                    <a:lnTo>
                      <a:pt x="322" y="0"/>
                    </a:lnTo>
                    <a:lnTo>
                      <a:pt x="322" y="0"/>
                    </a:lnTo>
                    <a:lnTo>
                      <a:pt x="298" y="0"/>
                    </a:lnTo>
                    <a:lnTo>
                      <a:pt x="273" y="25"/>
                    </a:lnTo>
                    <a:lnTo>
                      <a:pt x="249" y="50"/>
                    </a:lnTo>
                    <a:lnTo>
                      <a:pt x="249" y="50"/>
                    </a:lnTo>
                    <a:lnTo>
                      <a:pt x="249" y="50"/>
                    </a:lnTo>
                    <a:lnTo>
                      <a:pt x="249" y="50"/>
                    </a:lnTo>
                    <a:lnTo>
                      <a:pt x="249" y="50"/>
                    </a:lnTo>
                    <a:lnTo>
                      <a:pt x="223" y="50"/>
                    </a:lnTo>
                    <a:lnTo>
                      <a:pt x="223" y="75"/>
                    </a:lnTo>
                    <a:lnTo>
                      <a:pt x="223" y="100"/>
                    </a:lnTo>
                    <a:lnTo>
                      <a:pt x="199" y="100"/>
                    </a:lnTo>
                    <a:lnTo>
                      <a:pt x="223" y="100"/>
                    </a:lnTo>
                    <a:lnTo>
                      <a:pt x="223" y="124"/>
                    </a:lnTo>
                    <a:lnTo>
                      <a:pt x="223" y="124"/>
                    </a:lnTo>
                    <a:lnTo>
                      <a:pt x="223" y="124"/>
                    </a:lnTo>
                    <a:lnTo>
                      <a:pt x="223" y="124"/>
                    </a:lnTo>
                    <a:lnTo>
                      <a:pt x="249" y="124"/>
                    </a:lnTo>
                    <a:lnTo>
                      <a:pt x="249" y="124"/>
                    </a:lnTo>
                    <a:lnTo>
                      <a:pt x="249" y="149"/>
                    </a:lnTo>
                    <a:lnTo>
                      <a:pt x="273" y="149"/>
                    </a:lnTo>
                    <a:lnTo>
                      <a:pt x="273" y="149"/>
                    </a:lnTo>
                    <a:lnTo>
                      <a:pt x="273" y="149"/>
                    </a:lnTo>
                    <a:lnTo>
                      <a:pt x="298" y="174"/>
                    </a:lnTo>
                    <a:lnTo>
                      <a:pt x="298" y="174"/>
                    </a:lnTo>
                    <a:lnTo>
                      <a:pt x="298" y="174"/>
                    </a:lnTo>
                    <a:lnTo>
                      <a:pt x="322" y="174"/>
                    </a:lnTo>
                    <a:lnTo>
                      <a:pt x="348" y="174"/>
                    </a:lnTo>
                    <a:lnTo>
                      <a:pt x="348" y="174"/>
                    </a:lnTo>
                    <a:lnTo>
                      <a:pt x="372" y="174"/>
                    </a:lnTo>
                    <a:lnTo>
                      <a:pt x="397" y="174"/>
                    </a:lnTo>
                    <a:lnTo>
                      <a:pt x="422" y="149"/>
                    </a:lnTo>
                    <a:lnTo>
                      <a:pt x="422" y="124"/>
                    </a:lnTo>
                    <a:lnTo>
                      <a:pt x="422" y="124"/>
                    </a:lnTo>
                    <a:lnTo>
                      <a:pt x="422" y="124"/>
                    </a:lnTo>
                    <a:lnTo>
                      <a:pt x="422" y="124"/>
                    </a:lnTo>
                    <a:lnTo>
                      <a:pt x="422" y="124"/>
                    </a:lnTo>
                    <a:lnTo>
                      <a:pt x="422" y="124"/>
                    </a:lnTo>
                    <a:lnTo>
                      <a:pt x="422" y="100"/>
                    </a:lnTo>
                    <a:lnTo>
                      <a:pt x="422" y="100"/>
                    </a:lnTo>
                    <a:lnTo>
                      <a:pt x="447" y="75"/>
                    </a:lnTo>
                    <a:lnTo>
                      <a:pt x="447" y="50"/>
                    </a:lnTo>
                    <a:close/>
                    <a:moveTo>
                      <a:pt x="75" y="100"/>
                    </a:moveTo>
                    <a:lnTo>
                      <a:pt x="50" y="124"/>
                    </a:lnTo>
                    <a:lnTo>
                      <a:pt x="50" y="124"/>
                    </a:lnTo>
                    <a:lnTo>
                      <a:pt x="50" y="124"/>
                    </a:lnTo>
                    <a:lnTo>
                      <a:pt x="50" y="124"/>
                    </a:lnTo>
                    <a:lnTo>
                      <a:pt x="25" y="149"/>
                    </a:lnTo>
                    <a:lnTo>
                      <a:pt x="25" y="149"/>
                    </a:lnTo>
                    <a:lnTo>
                      <a:pt x="25" y="149"/>
                    </a:lnTo>
                    <a:lnTo>
                      <a:pt x="0" y="174"/>
                    </a:lnTo>
                    <a:lnTo>
                      <a:pt x="0" y="174"/>
                    </a:lnTo>
                    <a:lnTo>
                      <a:pt x="0" y="199"/>
                    </a:lnTo>
                    <a:lnTo>
                      <a:pt x="0" y="199"/>
                    </a:lnTo>
                    <a:lnTo>
                      <a:pt x="0" y="223"/>
                    </a:lnTo>
                    <a:lnTo>
                      <a:pt x="0" y="223"/>
                    </a:lnTo>
                    <a:lnTo>
                      <a:pt x="25" y="223"/>
                    </a:lnTo>
                    <a:lnTo>
                      <a:pt x="25" y="199"/>
                    </a:lnTo>
                    <a:lnTo>
                      <a:pt x="25" y="199"/>
                    </a:lnTo>
                    <a:lnTo>
                      <a:pt x="25" y="199"/>
                    </a:lnTo>
                    <a:lnTo>
                      <a:pt x="50" y="174"/>
                    </a:lnTo>
                    <a:lnTo>
                      <a:pt x="50" y="174"/>
                    </a:lnTo>
                    <a:lnTo>
                      <a:pt x="50" y="174"/>
                    </a:lnTo>
                    <a:lnTo>
                      <a:pt x="50" y="174"/>
                    </a:lnTo>
                    <a:lnTo>
                      <a:pt x="75" y="174"/>
                    </a:lnTo>
                    <a:lnTo>
                      <a:pt x="75" y="149"/>
                    </a:lnTo>
                    <a:lnTo>
                      <a:pt x="75" y="149"/>
                    </a:lnTo>
                    <a:lnTo>
                      <a:pt x="75" y="124"/>
                    </a:lnTo>
                    <a:lnTo>
                      <a:pt x="75" y="124"/>
                    </a:lnTo>
                    <a:lnTo>
                      <a:pt x="100" y="124"/>
                    </a:lnTo>
                    <a:lnTo>
                      <a:pt x="75" y="100"/>
                    </a:lnTo>
                    <a:close/>
                    <a:moveTo>
                      <a:pt x="1215" y="422"/>
                    </a:moveTo>
                    <a:lnTo>
                      <a:pt x="1215" y="422"/>
                    </a:lnTo>
                    <a:lnTo>
                      <a:pt x="1215" y="397"/>
                    </a:lnTo>
                    <a:lnTo>
                      <a:pt x="1215" y="397"/>
                    </a:lnTo>
                    <a:lnTo>
                      <a:pt x="1191" y="397"/>
                    </a:lnTo>
                    <a:lnTo>
                      <a:pt x="1191" y="397"/>
                    </a:lnTo>
                    <a:lnTo>
                      <a:pt x="1191" y="397"/>
                    </a:lnTo>
                    <a:lnTo>
                      <a:pt x="1191" y="372"/>
                    </a:lnTo>
                    <a:lnTo>
                      <a:pt x="1191" y="372"/>
                    </a:lnTo>
                    <a:lnTo>
                      <a:pt x="1166" y="372"/>
                    </a:lnTo>
                    <a:lnTo>
                      <a:pt x="1166" y="372"/>
                    </a:lnTo>
                    <a:lnTo>
                      <a:pt x="1191" y="397"/>
                    </a:lnTo>
                    <a:lnTo>
                      <a:pt x="1166" y="397"/>
                    </a:lnTo>
                    <a:lnTo>
                      <a:pt x="1166" y="397"/>
                    </a:lnTo>
                    <a:lnTo>
                      <a:pt x="1166" y="397"/>
                    </a:lnTo>
                    <a:lnTo>
                      <a:pt x="1166" y="397"/>
                    </a:lnTo>
                    <a:lnTo>
                      <a:pt x="1141" y="372"/>
                    </a:lnTo>
                    <a:lnTo>
                      <a:pt x="1141" y="372"/>
                    </a:lnTo>
                    <a:lnTo>
                      <a:pt x="1141" y="372"/>
                    </a:lnTo>
                    <a:lnTo>
                      <a:pt x="1141" y="347"/>
                    </a:lnTo>
                    <a:lnTo>
                      <a:pt x="1141" y="347"/>
                    </a:lnTo>
                    <a:lnTo>
                      <a:pt x="1141" y="347"/>
                    </a:lnTo>
                    <a:lnTo>
                      <a:pt x="1141" y="347"/>
                    </a:lnTo>
                    <a:lnTo>
                      <a:pt x="1141" y="347"/>
                    </a:lnTo>
                    <a:lnTo>
                      <a:pt x="1141" y="322"/>
                    </a:lnTo>
                    <a:lnTo>
                      <a:pt x="1141" y="322"/>
                    </a:lnTo>
                    <a:lnTo>
                      <a:pt x="1116" y="322"/>
                    </a:lnTo>
                    <a:lnTo>
                      <a:pt x="1116" y="298"/>
                    </a:lnTo>
                    <a:lnTo>
                      <a:pt x="1116" y="298"/>
                    </a:lnTo>
                    <a:lnTo>
                      <a:pt x="1116" y="298"/>
                    </a:lnTo>
                    <a:lnTo>
                      <a:pt x="1091" y="273"/>
                    </a:lnTo>
                    <a:lnTo>
                      <a:pt x="1091" y="273"/>
                    </a:lnTo>
                    <a:lnTo>
                      <a:pt x="1091" y="273"/>
                    </a:lnTo>
                    <a:lnTo>
                      <a:pt x="1091" y="273"/>
                    </a:lnTo>
                    <a:lnTo>
                      <a:pt x="1067" y="248"/>
                    </a:lnTo>
                    <a:lnTo>
                      <a:pt x="1067" y="248"/>
                    </a:lnTo>
                    <a:lnTo>
                      <a:pt x="1067" y="248"/>
                    </a:lnTo>
                    <a:lnTo>
                      <a:pt x="1067" y="248"/>
                    </a:lnTo>
                    <a:lnTo>
                      <a:pt x="1042" y="273"/>
                    </a:lnTo>
                    <a:lnTo>
                      <a:pt x="1042" y="273"/>
                    </a:lnTo>
                    <a:lnTo>
                      <a:pt x="1042" y="273"/>
                    </a:lnTo>
                    <a:lnTo>
                      <a:pt x="1042" y="298"/>
                    </a:lnTo>
                    <a:lnTo>
                      <a:pt x="1017" y="298"/>
                    </a:lnTo>
                    <a:lnTo>
                      <a:pt x="1017" y="298"/>
                    </a:lnTo>
                    <a:lnTo>
                      <a:pt x="1017" y="298"/>
                    </a:lnTo>
                    <a:lnTo>
                      <a:pt x="1017" y="298"/>
                    </a:lnTo>
                    <a:lnTo>
                      <a:pt x="1017" y="298"/>
                    </a:lnTo>
                    <a:lnTo>
                      <a:pt x="1017" y="322"/>
                    </a:lnTo>
                    <a:lnTo>
                      <a:pt x="992" y="322"/>
                    </a:lnTo>
                    <a:lnTo>
                      <a:pt x="992" y="322"/>
                    </a:lnTo>
                    <a:lnTo>
                      <a:pt x="992" y="322"/>
                    </a:lnTo>
                    <a:lnTo>
                      <a:pt x="968" y="298"/>
                    </a:lnTo>
                    <a:lnTo>
                      <a:pt x="943" y="322"/>
                    </a:lnTo>
                    <a:lnTo>
                      <a:pt x="943" y="322"/>
                    </a:lnTo>
                    <a:lnTo>
                      <a:pt x="943" y="322"/>
                    </a:lnTo>
                    <a:lnTo>
                      <a:pt x="943" y="347"/>
                    </a:lnTo>
                    <a:lnTo>
                      <a:pt x="943" y="347"/>
                    </a:lnTo>
                    <a:lnTo>
                      <a:pt x="943" y="347"/>
                    </a:lnTo>
                    <a:lnTo>
                      <a:pt x="943" y="372"/>
                    </a:lnTo>
                    <a:lnTo>
                      <a:pt x="968" y="372"/>
                    </a:lnTo>
                    <a:lnTo>
                      <a:pt x="968" y="372"/>
                    </a:lnTo>
                    <a:lnTo>
                      <a:pt x="968" y="372"/>
                    </a:lnTo>
                    <a:lnTo>
                      <a:pt x="968" y="397"/>
                    </a:lnTo>
                    <a:lnTo>
                      <a:pt x="992" y="397"/>
                    </a:lnTo>
                    <a:lnTo>
                      <a:pt x="992" y="422"/>
                    </a:lnTo>
                    <a:lnTo>
                      <a:pt x="992" y="422"/>
                    </a:lnTo>
                    <a:lnTo>
                      <a:pt x="992" y="422"/>
                    </a:lnTo>
                    <a:lnTo>
                      <a:pt x="992" y="422"/>
                    </a:lnTo>
                    <a:lnTo>
                      <a:pt x="1017" y="446"/>
                    </a:lnTo>
                    <a:lnTo>
                      <a:pt x="1017" y="446"/>
                    </a:lnTo>
                    <a:lnTo>
                      <a:pt x="1017" y="446"/>
                    </a:lnTo>
                    <a:lnTo>
                      <a:pt x="1017" y="446"/>
                    </a:lnTo>
                    <a:lnTo>
                      <a:pt x="1017" y="446"/>
                    </a:lnTo>
                    <a:lnTo>
                      <a:pt x="1042" y="446"/>
                    </a:lnTo>
                    <a:lnTo>
                      <a:pt x="1042" y="446"/>
                    </a:lnTo>
                    <a:lnTo>
                      <a:pt x="1067" y="446"/>
                    </a:lnTo>
                    <a:lnTo>
                      <a:pt x="1067" y="446"/>
                    </a:lnTo>
                    <a:lnTo>
                      <a:pt x="1067" y="422"/>
                    </a:lnTo>
                    <a:lnTo>
                      <a:pt x="1067" y="422"/>
                    </a:lnTo>
                    <a:lnTo>
                      <a:pt x="1067" y="422"/>
                    </a:lnTo>
                    <a:lnTo>
                      <a:pt x="1042" y="422"/>
                    </a:lnTo>
                    <a:lnTo>
                      <a:pt x="1067" y="422"/>
                    </a:lnTo>
                    <a:lnTo>
                      <a:pt x="1067" y="422"/>
                    </a:lnTo>
                    <a:lnTo>
                      <a:pt x="1067" y="422"/>
                    </a:lnTo>
                    <a:lnTo>
                      <a:pt x="1067" y="397"/>
                    </a:lnTo>
                    <a:lnTo>
                      <a:pt x="1067" y="422"/>
                    </a:lnTo>
                    <a:lnTo>
                      <a:pt x="1091" y="422"/>
                    </a:lnTo>
                    <a:lnTo>
                      <a:pt x="1091" y="397"/>
                    </a:lnTo>
                    <a:lnTo>
                      <a:pt x="1091" y="397"/>
                    </a:lnTo>
                    <a:lnTo>
                      <a:pt x="1091" y="422"/>
                    </a:lnTo>
                    <a:lnTo>
                      <a:pt x="1091" y="422"/>
                    </a:lnTo>
                    <a:lnTo>
                      <a:pt x="1091" y="422"/>
                    </a:lnTo>
                    <a:lnTo>
                      <a:pt x="1091" y="422"/>
                    </a:lnTo>
                    <a:lnTo>
                      <a:pt x="1091" y="422"/>
                    </a:lnTo>
                    <a:lnTo>
                      <a:pt x="1091" y="422"/>
                    </a:lnTo>
                    <a:lnTo>
                      <a:pt x="1091" y="446"/>
                    </a:lnTo>
                    <a:lnTo>
                      <a:pt x="1091" y="446"/>
                    </a:lnTo>
                    <a:lnTo>
                      <a:pt x="1091" y="446"/>
                    </a:lnTo>
                    <a:lnTo>
                      <a:pt x="1116" y="422"/>
                    </a:lnTo>
                    <a:lnTo>
                      <a:pt x="1116" y="446"/>
                    </a:lnTo>
                    <a:lnTo>
                      <a:pt x="1116" y="446"/>
                    </a:lnTo>
                    <a:lnTo>
                      <a:pt x="1116" y="446"/>
                    </a:lnTo>
                    <a:lnTo>
                      <a:pt x="1116" y="446"/>
                    </a:lnTo>
                    <a:lnTo>
                      <a:pt x="1141" y="446"/>
                    </a:lnTo>
                    <a:lnTo>
                      <a:pt x="1141" y="472"/>
                    </a:lnTo>
                    <a:lnTo>
                      <a:pt x="1141" y="472"/>
                    </a:lnTo>
                    <a:lnTo>
                      <a:pt x="1166" y="472"/>
                    </a:lnTo>
                    <a:lnTo>
                      <a:pt x="1166" y="472"/>
                    </a:lnTo>
                    <a:lnTo>
                      <a:pt x="1166" y="472"/>
                    </a:lnTo>
                    <a:lnTo>
                      <a:pt x="1191" y="472"/>
                    </a:lnTo>
                    <a:lnTo>
                      <a:pt x="1191" y="446"/>
                    </a:lnTo>
                    <a:lnTo>
                      <a:pt x="1215" y="472"/>
                    </a:lnTo>
                    <a:lnTo>
                      <a:pt x="1215" y="472"/>
                    </a:lnTo>
                    <a:lnTo>
                      <a:pt x="1241" y="446"/>
                    </a:lnTo>
                    <a:lnTo>
                      <a:pt x="1241" y="446"/>
                    </a:lnTo>
                    <a:lnTo>
                      <a:pt x="1215" y="422"/>
                    </a:lnTo>
                    <a:close/>
                    <a:moveTo>
                      <a:pt x="1612" y="645"/>
                    </a:moveTo>
                    <a:lnTo>
                      <a:pt x="1612" y="645"/>
                    </a:lnTo>
                    <a:lnTo>
                      <a:pt x="1612" y="645"/>
                    </a:lnTo>
                    <a:lnTo>
                      <a:pt x="1587" y="620"/>
                    </a:lnTo>
                    <a:lnTo>
                      <a:pt x="1538" y="620"/>
                    </a:lnTo>
                    <a:lnTo>
                      <a:pt x="1513" y="645"/>
                    </a:lnTo>
                    <a:lnTo>
                      <a:pt x="1513" y="645"/>
                    </a:lnTo>
                    <a:lnTo>
                      <a:pt x="1538" y="670"/>
                    </a:lnTo>
                    <a:lnTo>
                      <a:pt x="1538" y="670"/>
                    </a:lnTo>
                    <a:lnTo>
                      <a:pt x="1538" y="670"/>
                    </a:lnTo>
                    <a:lnTo>
                      <a:pt x="1538" y="695"/>
                    </a:lnTo>
                    <a:lnTo>
                      <a:pt x="1538" y="695"/>
                    </a:lnTo>
                    <a:lnTo>
                      <a:pt x="1563" y="719"/>
                    </a:lnTo>
                    <a:lnTo>
                      <a:pt x="1563" y="719"/>
                    </a:lnTo>
                    <a:lnTo>
                      <a:pt x="1587" y="719"/>
                    </a:lnTo>
                    <a:lnTo>
                      <a:pt x="1612" y="719"/>
                    </a:lnTo>
                    <a:lnTo>
                      <a:pt x="1612" y="695"/>
                    </a:lnTo>
                    <a:lnTo>
                      <a:pt x="1637" y="695"/>
                    </a:lnTo>
                    <a:lnTo>
                      <a:pt x="1637" y="670"/>
                    </a:lnTo>
                    <a:lnTo>
                      <a:pt x="1637" y="670"/>
                    </a:lnTo>
                    <a:lnTo>
                      <a:pt x="1637" y="670"/>
                    </a:lnTo>
                    <a:lnTo>
                      <a:pt x="1612" y="645"/>
                    </a:lnTo>
                    <a:close/>
                  </a:path>
                </a:pathLst>
              </a:custGeom>
              <a:solidFill>
                <a:schemeClr val="bg1">
                  <a:lumMod val="75000"/>
                </a:schemeClr>
              </a:solidFill>
              <a:ln w="12700">
                <a:noFill/>
              </a:ln>
              <a:effectLst/>
            </p:spPr>
            <p:txBody>
              <a:bodyPr wrap="none" anchor="ctr"/>
              <a:lstStyle/>
              <a:p>
                <a:pPr>
                  <a:defRPr/>
                </a:pPr>
                <a:endParaRPr lang="en-US">
                  <a:cs typeface="Arial Unicode MS" charset="0"/>
                </a:endParaRPr>
              </a:p>
            </p:txBody>
          </p:sp>
          <p:sp>
            <p:nvSpPr>
              <p:cNvPr id="484" name="Freeform 51">
                <a:extLst>
                  <a:ext uri="{FF2B5EF4-FFF2-40B4-BE49-F238E27FC236}">
                    <a16:creationId xmlns:a16="http://schemas.microsoft.com/office/drawing/2014/main" id="{5C34BCAB-56A4-B349-AEBF-17D060964149}"/>
                  </a:ext>
                </a:extLst>
              </p:cNvPr>
              <p:cNvSpPr>
                <a:spLocks noChangeArrowheads="1"/>
              </p:cNvSpPr>
              <p:nvPr/>
            </p:nvSpPr>
            <p:spPr bwMode="auto">
              <a:xfrm>
                <a:off x="-24575" y="3264853"/>
                <a:ext cx="2199650" cy="1187024"/>
              </a:xfrm>
              <a:custGeom>
                <a:avLst/>
                <a:gdLst>
                  <a:gd name="T0" fmla="*/ 2728 w 6895"/>
                  <a:gd name="T1" fmla="*/ 3521 h 3720"/>
                  <a:gd name="T2" fmla="*/ 2629 w 6895"/>
                  <a:gd name="T3" fmla="*/ 1487 h 3720"/>
                  <a:gd name="T4" fmla="*/ 2480 w 6895"/>
                  <a:gd name="T5" fmla="*/ 3521 h 3720"/>
                  <a:gd name="T6" fmla="*/ 2603 w 6895"/>
                  <a:gd name="T7" fmla="*/ 3570 h 3720"/>
                  <a:gd name="T8" fmla="*/ 3447 w 6895"/>
                  <a:gd name="T9" fmla="*/ 3446 h 3720"/>
                  <a:gd name="T10" fmla="*/ 2753 w 6895"/>
                  <a:gd name="T11" fmla="*/ 3422 h 3720"/>
                  <a:gd name="T12" fmla="*/ 1240 w 6895"/>
                  <a:gd name="T13" fmla="*/ 3620 h 3720"/>
                  <a:gd name="T14" fmla="*/ 868 w 6895"/>
                  <a:gd name="T15" fmla="*/ 3595 h 3720"/>
                  <a:gd name="T16" fmla="*/ 645 w 6895"/>
                  <a:gd name="T17" fmla="*/ 3471 h 3720"/>
                  <a:gd name="T18" fmla="*/ 2281 w 6895"/>
                  <a:gd name="T19" fmla="*/ 3595 h 3720"/>
                  <a:gd name="T20" fmla="*/ 1662 w 6895"/>
                  <a:gd name="T21" fmla="*/ 3694 h 3720"/>
                  <a:gd name="T22" fmla="*/ 1463 w 6895"/>
                  <a:gd name="T23" fmla="*/ 3669 h 3720"/>
                  <a:gd name="T24" fmla="*/ 5629 w 6895"/>
                  <a:gd name="T25" fmla="*/ 2157 h 3720"/>
                  <a:gd name="T26" fmla="*/ 4488 w 6895"/>
                  <a:gd name="T27" fmla="*/ 198 h 3720"/>
                  <a:gd name="T28" fmla="*/ 3967 w 6895"/>
                  <a:gd name="T29" fmla="*/ 123 h 3720"/>
                  <a:gd name="T30" fmla="*/ 3670 w 6895"/>
                  <a:gd name="T31" fmla="*/ 198 h 3720"/>
                  <a:gd name="T32" fmla="*/ 3298 w 6895"/>
                  <a:gd name="T33" fmla="*/ 793 h 3720"/>
                  <a:gd name="T34" fmla="*/ 3496 w 6895"/>
                  <a:gd name="T35" fmla="*/ 1066 h 3720"/>
                  <a:gd name="T36" fmla="*/ 2901 w 6895"/>
                  <a:gd name="T37" fmla="*/ 1066 h 3720"/>
                  <a:gd name="T38" fmla="*/ 3422 w 6895"/>
                  <a:gd name="T39" fmla="*/ 1363 h 3720"/>
                  <a:gd name="T40" fmla="*/ 3075 w 6895"/>
                  <a:gd name="T41" fmla="*/ 1736 h 3720"/>
                  <a:gd name="T42" fmla="*/ 2976 w 6895"/>
                  <a:gd name="T43" fmla="*/ 2033 h 3720"/>
                  <a:gd name="T44" fmla="*/ 2976 w 6895"/>
                  <a:gd name="T45" fmla="*/ 2256 h 3720"/>
                  <a:gd name="T46" fmla="*/ 3248 w 6895"/>
                  <a:gd name="T47" fmla="*/ 2529 h 3720"/>
                  <a:gd name="T48" fmla="*/ 3571 w 6895"/>
                  <a:gd name="T49" fmla="*/ 2653 h 3720"/>
                  <a:gd name="T50" fmla="*/ 3720 w 6895"/>
                  <a:gd name="T51" fmla="*/ 2900 h 3720"/>
                  <a:gd name="T52" fmla="*/ 3026 w 6895"/>
                  <a:gd name="T53" fmla="*/ 3347 h 3720"/>
                  <a:gd name="T54" fmla="*/ 3273 w 6895"/>
                  <a:gd name="T55" fmla="*/ 3297 h 3720"/>
                  <a:gd name="T56" fmla="*/ 3546 w 6895"/>
                  <a:gd name="T57" fmla="*/ 3198 h 3720"/>
                  <a:gd name="T58" fmla="*/ 3769 w 6895"/>
                  <a:gd name="T59" fmla="*/ 3025 h 3720"/>
                  <a:gd name="T60" fmla="*/ 4091 w 6895"/>
                  <a:gd name="T61" fmla="*/ 2727 h 3720"/>
                  <a:gd name="T62" fmla="*/ 4216 w 6895"/>
                  <a:gd name="T63" fmla="*/ 2355 h 3720"/>
                  <a:gd name="T64" fmla="*/ 4389 w 6895"/>
                  <a:gd name="T65" fmla="*/ 2479 h 3720"/>
                  <a:gd name="T66" fmla="*/ 4562 w 6895"/>
                  <a:gd name="T67" fmla="*/ 2430 h 3720"/>
                  <a:gd name="T68" fmla="*/ 4662 w 6895"/>
                  <a:gd name="T69" fmla="*/ 2256 h 3720"/>
                  <a:gd name="T70" fmla="*/ 4761 w 6895"/>
                  <a:gd name="T71" fmla="*/ 2181 h 3720"/>
                  <a:gd name="T72" fmla="*/ 4959 w 6895"/>
                  <a:gd name="T73" fmla="*/ 2256 h 3720"/>
                  <a:gd name="T74" fmla="*/ 5629 w 6895"/>
                  <a:gd name="T75" fmla="*/ 2305 h 3720"/>
                  <a:gd name="T76" fmla="*/ 6000 w 6895"/>
                  <a:gd name="T77" fmla="*/ 2479 h 3720"/>
                  <a:gd name="T78" fmla="*/ 6050 w 6895"/>
                  <a:gd name="T79" fmla="*/ 2430 h 3720"/>
                  <a:gd name="T80" fmla="*/ 6249 w 6895"/>
                  <a:gd name="T81" fmla="*/ 2404 h 3720"/>
                  <a:gd name="T82" fmla="*/ 6422 w 6895"/>
                  <a:gd name="T83" fmla="*/ 2653 h 3720"/>
                  <a:gd name="T84" fmla="*/ 6819 w 6895"/>
                  <a:gd name="T85" fmla="*/ 2900 h 3720"/>
                  <a:gd name="T86" fmla="*/ 3372 w 6895"/>
                  <a:gd name="T87" fmla="*/ 2603 h 3720"/>
                  <a:gd name="T88" fmla="*/ 3050 w 6895"/>
                  <a:gd name="T89" fmla="*/ 3297 h 3720"/>
                  <a:gd name="T90" fmla="*/ 6497 w 6895"/>
                  <a:gd name="T91" fmla="*/ 3025 h 3720"/>
                  <a:gd name="T92" fmla="*/ 6621 w 6895"/>
                  <a:gd name="T93" fmla="*/ 2900 h 3720"/>
                  <a:gd name="T94" fmla="*/ 6596 w 6895"/>
                  <a:gd name="T95" fmla="*/ 3000 h 3720"/>
                  <a:gd name="T96" fmla="*/ 6596 w 6895"/>
                  <a:gd name="T97" fmla="*/ 3074 h 3720"/>
                  <a:gd name="T98" fmla="*/ 3720 w 6895"/>
                  <a:gd name="T99" fmla="*/ 3124 h 3720"/>
                  <a:gd name="T100" fmla="*/ 4290 w 6895"/>
                  <a:gd name="T101" fmla="*/ 2727 h 3720"/>
                  <a:gd name="T102" fmla="*/ 4736 w 6895"/>
                  <a:gd name="T103" fmla="*/ 2281 h 3720"/>
                  <a:gd name="T104" fmla="*/ 4216 w 6895"/>
                  <a:gd name="T105" fmla="*/ 2827 h 3720"/>
                  <a:gd name="T106" fmla="*/ 4166 w 6895"/>
                  <a:gd name="T107" fmla="*/ 2851 h 3720"/>
                  <a:gd name="T108" fmla="*/ 4117 w 6895"/>
                  <a:gd name="T109" fmla="*/ 3000 h 3720"/>
                  <a:gd name="T110" fmla="*/ 4439 w 6895"/>
                  <a:gd name="T111" fmla="*/ 2504 h 3720"/>
                  <a:gd name="T112" fmla="*/ 6125 w 6895"/>
                  <a:gd name="T113" fmla="*/ 2504 h 3720"/>
                  <a:gd name="T114" fmla="*/ 6199 w 6895"/>
                  <a:gd name="T115" fmla="*/ 2479 h 3720"/>
                  <a:gd name="T116" fmla="*/ 6299 w 6895"/>
                  <a:gd name="T117" fmla="*/ 2529 h 3720"/>
                  <a:gd name="T118" fmla="*/ 6397 w 6895"/>
                  <a:gd name="T119" fmla="*/ 2752 h 3720"/>
                  <a:gd name="T120" fmla="*/ 6372 w 6895"/>
                  <a:gd name="T121" fmla="*/ 2827 h 3720"/>
                  <a:gd name="T122" fmla="*/ 6174 w 6895"/>
                  <a:gd name="T123" fmla="*/ 2628 h 3720"/>
                  <a:gd name="T124" fmla="*/ 4761 w 6895"/>
                  <a:gd name="T125" fmla="*/ 2206 h 3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95" h="3720">
                    <a:moveTo>
                      <a:pt x="2802" y="1041"/>
                    </a:moveTo>
                    <a:lnTo>
                      <a:pt x="2827" y="1041"/>
                    </a:lnTo>
                    <a:lnTo>
                      <a:pt x="2827" y="1041"/>
                    </a:lnTo>
                    <a:lnTo>
                      <a:pt x="2827" y="1041"/>
                    </a:lnTo>
                    <a:lnTo>
                      <a:pt x="2827" y="1041"/>
                    </a:lnTo>
                    <a:lnTo>
                      <a:pt x="2827" y="1041"/>
                    </a:lnTo>
                    <a:lnTo>
                      <a:pt x="2802" y="1041"/>
                    </a:lnTo>
                    <a:close/>
                    <a:moveTo>
                      <a:pt x="2777" y="2305"/>
                    </a:moveTo>
                    <a:lnTo>
                      <a:pt x="2777" y="2305"/>
                    </a:lnTo>
                    <a:lnTo>
                      <a:pt x="2777" y="2305"/>
                    </a:lnTo>
                    <a:lnTo>
                      <a:pt x="2777" y="2305"/>
                    </a:lnTo>
                    <a:lnTo>
                      <a:pt x="2777" y="2305"/>
                    </a:lnTo>
                    <a:lnTo>
                      <a:pt x="2777" y="2305"/>
                    </a:lnTo>
                    <a:lnTo>
                      <a:pt x="2777" y="2305"/>
                    </a:lnTo>
                    <a:lnTo>
                      <a:pt x="2777" y="2305"/>
                    </a:lnTo>
                    <a:lnTo>
                      <a:pt x="2777" y="2305"/>
                    </a:lnTo>
                    <a:lnTo>
                      <a:pt x="2802" y="2305"/>
                    </a:lnTo>
                    <a:lnTo>
                      <a:pt x="2802" y="2305"/>
                    </a:lnTo>
                    <a:lnTo>
                      <a:pt x="2802" y="2305"/>
                    </a:lnTo>
                    <a:lnTo>
                      <a:pt x="2802" y="2305"/>
                    </a:lnTo>
                    <a:lnTo>
                      <a:pt x="2802" y="2305"/>
                    </a:lnTo>
                    <a:lnTo>
                      <a:pt x="2802" y="2305"/>
                    </a:lnTo>
                    <a:lnTo>
                      <a:pt x="2802" y="2331"/>
                    </a:lnTo>
                    <a:lnTo>
                      <a:pt x="2802" y="2331"/>
                    </a:lnTo>
                    <a:lnTo>
                      <a:pt x="2802" y="2331"/>
                    </a:lnTo>
                    <a:lnTo>
                      <a:pt x="2827" y="2331"/>
                    </a:lnTo>
                    <a:lnTo>
                      <a:pt x="2827" y="2331"/>
                    </a:lnTo>
                    <a:lnTo>
                      <a:pt x="2827" y="2331"/>
                    </a:lnTo>
                    <a:lnTo>
                      <a:pt x="2827" y="2331"/>
                    </a:lnTo>
                    <a:lnTo>
                      <a:pt x="2827" y="2331"/>
                    </a:lnTo>
                    <a:lnTo>
                      <a:pt x="2827" y="2331"/>
                    </a:lnTo>
                    <a:lnTo>
                      <a:pt x="2827" y="2331"/>
                    </a:lnTo>
                    <a:lnTo>
                      <a:pt x="2827" y="2331"/>
                    </a:lnTo>
                    <a:lnTo>
                      <a:pt x="2827" y="2331"/>
                    </a:lnTo>
                    <a:lnTo>
                      <a:pt x="2827" y="2331"/>
                    </a:lnTo>
                    <a:lnTo>
                      <a:pt x="2827" y="2331"/>
                    </a:lnTo>
                    <a:lnTo>
                      <a:pt x="2802" y="2305"/>
                    </a:lnTo>
                    <a:lnTo>
                      <a:pt x="2802" y="2305"/>
                    </a:lnTo>
                    <a:lnTo>
                      <a:pt x="2802" y="2305"/>
                    </a:lnTo>
                    <a:lnTo>
                      <a:pt x="2827" y="2305"/>
                    </a:lnTo>
                    <a:lnTo>
                      <a:pt x="2827" y="2305"/>
                    </a:lnTo>
                    <a:lnTo>
                      <a:pt x="2827" y="2305"/>
                    </a:lnTo>
                    <a:lnTo>
                      <a:pt x="2827" y="2305"/>
                    </a:lnTo>
                    <a:lnTo>
                      <a:pt x="2827" y="2305"/>
                    </a:lnTo>
                    <a:lnTo>
                      <a:pt x="2827" y="2305"/>
                    </a:lnTo>
                    <a:lnTo>
                      <a:pt x="2852" y="2305"/>
                    </a:lnTo>
                    <a:lnTo>
                      <a:pt x="2852" y="2305"/>
                    </a:lnTo>
                    <a:lnTo>
                      <a:pt x="2852" y="2305"/>
                    </a:lnTo>
                    <a:lnTo>
                      <a:pt x="2852" y="2305"/>
                    </a:lnTo>
                    <a:lnTo>
                      <a:pt x="2852" y="2305"/>
                    </a:lnTo>
                    <a:lnTo>
                      <a:pt x="2852" y="2305"/>
                    </a:lnTo>
                    <a:lnTo>
                      <a:pt x="2852" y="2305"/>
                    </a:lnTo>
                    <a:lnTo>
                      <a:pt x="2852" y="2305"/>
                    </a:lnTo>
                    <a:lnTo>
                      <a:pt x="2852"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901" y="2305"/>
                    </a:lnTo>
                    <a:lnTo>
                      <a:pt x="2901" y="2305"/>
                    </a:lnTo>
                    <a:lnTo>
                      <a:pt x="2901" y="2305"/>
                    </a:lnTo>
                    <a:lnTo>
                      <a:pt x="2876" y="2305"/>
                    </a:lnTo>
                    <a:lnTo>
                      <a:pt x="2876" y="2305"/>
                    </a:lnTo>
                    <a:lnTo>
                      <a:pt x="2876" y="2305"/>
                    </a:lnTo>
                    <a:lnTo>
                      <a:pt x="2876" y="2305"/>
                    </a:lnTo>
                    <a:lnTo>
                      <a:pt x="2876" y="2305"/>
                    </a:lnTo>
                    <a:lnTo>
                      <a:pt x="2876" y="2281"/>
                    </a:lnTo>
                    <a:lnTo>
                      <a:pt x="2876" y="2281"/>
                    </a:lnTo>
                    <a:lnTo>
                      <a:pt x="2876" y="2281"/>
                    </a:lnTo>
                    <a:lnTo>
                      <a:pt x="2876" y="2281"/>
                    </a:lnTo>
                    <a:lnTo>
                      <a:pt x="2876" y="2281"/>
                    </a:lnTo>
                    <a:lnTo>
                      <a:pt x="2876" y="2281"/>
                    </a:lnTo>
                    <a:lnTo>
                      <a:pt x="2876" y="2281"/>
                    </a:lnTo>
                    <a:lnTo>
                      <a:pt x="2876" y="2281"/>
                    </a:lnTo>
                    <a:lnTo>
                      <a:pt x="2876" y="2281"/>
                    </a:lnTo>
                    <a:lnTo>
                      <a:pt x="2876" y="2281"/>
                    </a:lnTo>
                    <a:lnTo>
                      <a:pt x="2876" y="2281"/>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06"/>
                    </a:lnTo>
                    <a:lnTo>
                      <a:pt x="2876" y="2206"/>
                    </a:lnTo>
                    <a:lnTo>
                      <a:pt x="2876" y="2206"/>
                    </a:lnTo>
                    <a:lnTo>
                      <a:pt x="2876" y="2231"/>
                    </a:lnTo>
                    <a:lnTo>
                      <a:pt x="2852" y="2231"/>
                    </a:lnTo>
                    <a:lnTo>
                      <a:pt x="2852" y="2206"/>
                    </a:lnTo>
                    <a:lnTo>
                      <a:pt x="2852" y="2206"/>
                    </a:lnTo>
                    <a:lnTo>
                      <a:pt x="2852" y="2206"/>
                    </a:lnTo>
                    <a:lnTo>
                      <a:pt x="2852" y="2206"/>
                    </a:lnTo>
                    <a:lnTo>
                      <a:pt x="2852" y="2206"/>
                    </a:lnTo>
                    <a:lnTo>
                      <a:pt x="2852" y="2206"/>
                    </a:lnTo>
                    <a:lnTo>
                      <a:pt x="2852" y="2206"/>
                    </a:lnTo>
                    <a:lnTo>
                      <a:pt x="2852" y="2206"/>
                    </a:lnTo>
                    <a:lnTo>
                      <a:pt x="2852" y="2206"/>
                    </a:lnTo>
                    <a:lnTo>
                      <a:pt x="2852" y="2206"/>
                    </a:lnTo>
                    <a:lnTo>
                      <a:pt x="2852" y="2206"/>
                    </a:lnTo>
                    <a:lnTo>
                      <a:pt x="2852" y="2206"/>
                    </a:lnTo>
                    <a:lnTo>
                      <a:pt x="2852" y="2206"/>
                    </a:lnTo>
                    <a:lnTo>
                      <a:pt x="2852" y="2181"/>
                    </a:lnTo>
                    <a:lnTo>
                      <a:pt x="2852" y="2206"/>
                    </a:lnTo>
                    <a:lnTo>
                      <a:pt x="2852" y="2206"/>
                    </a:lnTo>
                    <a:lnTo>
                      <a:pt x="2852" y="2206"/>
                    </a:lnTo>
                    <a:lnTo>
                      <a:pt x="2852" y="2206"/>
                    </a:lnTo>
                    <a:lnTo>
                      <a:pt x="2852" y="2206"/>
                    </a:lnTo>
                    <a:lnTo>
                      <a:pt x="2852" y="2206"/>
                    </a:lnTo>
                    <a:lnTo>
                      <a:pt x="2852" y="2206"/>
                    </a:lnTo>
                    <a:lnTo>
                      <a:pt x="2827" y="2206"/>
                    </a:lnTo>
                    <a:lnTo>
                      <a:pt x="2827" y="2206"/>
                    </a:lnTo>
                    <a:lnTo>
                      <a:pt x="2827" y="2206"/>
                    </a:lnTo>
                    <a:lnTo>
                      <a:pt x="2827" y="2206"/>
                    </a:lnTo>
                    <a:lnTo>
                      <a:pt x="2827" y="2206"/>
                    </a:lnTo>
                    <a:lnTo>
                      <a:pt x="2827" y="2206"/>
                    </a:lnTo>
                    <a:lnTo>
                      <a:pt x="2827" y="2206"/>
                    </a:lnTo>
                    <a:lnTo>
                      <a:pt x="2802" y="2206"/>
                    </a:lnTo>
                    <a:lnTo>
                      <a:pt x="2802" y="2206"/>
                    </a:lnTo>
                    <a:lnTo>
                      <a:pt x="2802" y="2206"/>
                    </a:lnTo>
                    <a:lnTo>
                      <a:pt x="2802" y="2206"/>
                    </a:lnTo>
                    <a:lnTo>
                      <a:pt x="2802" y="2206"/>
                    </a:lnTo>
                    <a:lnTo>
                      <a:pt x="2802" y="2206"/>
                    </a:lnTo>
                    <a:lnTo>
                      <a:pt x="2802" y="2206"/>
                    </a:lnTo>
                    <a:lnTo>
                      <a:pt x="2777" y="2206"/>
                    </a:lnTo>
                    <a:lnTo>
                      <a:pt x="2777" y="2206"/>
                    </a:lnTo>
                    <a:lnTo>
                      <a:pt x="2777" y="2206"/>
                    </a:lnTo>
                    <a:lnTo>
                      <a:pt x="2777" y="2206"/>
                    </a:lnTo>
                    <a:lnTo>
                      <a:pt x="2777" y="2206"/>
                    </a:lnTo>
                    <a:lnTo>
                      <a:pt x="2777" y="2206"/>
                    </a:lnTo>
                    <a:lnTo>
                      <a:pt x="2777" y="2206"/>
                    </a:lnTo>
                    <a:lnTo>
                      <a:pt x="2777" y="2206"/>
                    </a:lnTo>
                    <a:lnTo>
                      <a:pt x="2777" y="2206"/>
                    </a:lnTo>
                    <a:lnTo>
                      <a:pt x="2777" y="2231"/>
                    </a:lnTo>
                    <a:lnTo>
                      <a:pt x="2753" y="2231"/>
                    </a:lnTo>
                    <a:lnTo>
                      <a:pt x="2728" y="2206"/>
                    </a:lnTo>
                    <a:lnTo>
                      <a:pt x="2728" y="2206"/>
                    </a:lnTo>
                    <a:lnTo>
                      <a:pt x="2728" y="2206"/>
                    </a:lnTo>
                    <a:lnTo>
                      <a:pt x="2728" y="2206"/>
                    </a:lnTo>
                    <a:lnTo>
                      <a:pt x="2728" y="2206"/>
                    </a:lnTo>
                    <a:lnTo>
                      <a:pt x="2728" y="2206"/>
                    </a:lnTo>
                    <a:lnTo>
                      <a:pt x="2728" y="2206"/>
                    </a:lnTo>
                    <a:lnTo>
                      <a:pt x="2728" y="2206"/>
                    </a:lnTo>
                    <a:lnTo>
                      <a:pt x="2728" y="2206"/>
                    </a:lnTo>
                    <a:lnTo>
                      <a:pt x="2703" y="2206"/>
                    </a:lnTo>
                    <a:lnTo>
                      <a:pt x="2703" y="2206"/>
                    </a:lnTo>
                    <a:lnTo>
                      <a:pt x="2703" y="2206"/>
                    </a:lnTo>
                    <a:lnTo>
                      <a:pt x="2703" y="2206"/>
                    </a:lnTo>
                    <a:lnTo>
                      <a:pt x="2703" y="2231"/>
                    </a:lnTo>
                    <a:lnTo>
                      <a:pt x="2703" y="2231"/>
                    </a:lnTo>
                    <a:lnTo>
                      <a:pt x="2703" y="2231"/>
                    </a:lnTo>
                    <a:lnTo>
                      <a:pt x="2703" y="2231"/>
                    </a:lnTo>
                    <a:lnTo>
                      <a:pt x="2703" y="2231"/>
                    </a:lnTo>
                    <a:lnTo>
                      <a:pt x="2703" y="2231"/>
                    </a:lnTo>
                    <a:lnTo>
                      <a:pt x="2703" y="2256"/>
                    </a:lnTo>
                    <a:lnTo>
                      <a:pt x="2703" y="2256"/>
                    </a:lnTo>
                    <a:lnTo>
                      <a:pt x="2728" y="2256"/>
                    </a:lnTo>
                    <a:lnTo>
                      <a:pt x="2728" y="2231"/>
                    </a:lnTo>
                    <a:lnTo>
                      <a:pt x="2728" y="2231"/>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53" y="2256"/>
                    </a:lnTo>
                    <a:lnTo>
                      <a:pt x="2753" y="2256"/>
                    </a:lnTo>
                    <a:lnTo>
                      <a:pt x="2753" y="2256"/>
                    </a:lnTo>
                    <a:lnTo>
                      <a:pt x="2728" y="2256"/>
                    </a:lnTo>
                    <a:lnTo>
                      <a:pt x="2753" y="2281"/>
                    </a:lnTo>
                    <a:lnTo>
                      <a:pt x="2753" y="2281"/>
                    </a:lnTo>
                    <a:lnTo>
                      <a:pt x="2777" y="2305"/>
                    </a:lnTo>
                    <a:close/>
                    <a:moveTo>
                      <a:pt x="2653" y="3495"/>
                    </a:moveTo>
                    <a:lnTo>
                      <a:pt x="2653" y="3495"/>
                    </a:lnTo>
                    <a:lnTo>
                      <a:pt x="2653" y="3495"/>
                    </a:lnTo>
                    <a:lnTo>
                      <a:pt x="2653" y="3495"/>
                    </a:lnTo>
                    <a:lnTo>
                      <a:pt x="2653" y="3495"/>
                    </a:lnTo>
                    <a:lnTo>
                      <a:pt x="2653" y="3495"/>
                    </a:lnTo>
                    <a:lnTo>
                      <a:pt x="2653" y="3495"/>
                    </a:lnTo>
                    <a:lnTo>
                      <a:pt x="2653" y="3495"/>
                    </a:lnTo>
                    <a:lnTo>
                      <a:pt x="2653" y="3495"/>
                    </a:lnTo>
                    <a:lnTo>
                      <a:pt x="2653" y="3495"/>
                    </a:lnTo>
                    <a:lnTo>
                      <a:pt x="2653" y="3495"/>
                    </a:lnTo>
                    <a:lnTo>
                      <a:pt x="2653" y="3495"/>
                    </a:lnTo>
                    <a:lnTo>
                      <a:pt x="2629" y="3495"/>
                    </a:lnTo>
                    <a:lnTo>
                      <a:pt x="2629" y="3495"/>
                    </a:lnTo>
                    <a:lnTo>
                      <a:pt x="2629" y="3495"/>
                    </a:lnTo>
                    <a:lnTo>
                      <a:pt x="2629" y="3495"/>
                    </a:lnTo>
                    <a:lnTo>
                      <a:pt x="2629" y="3495"/>
                    </a:lnTo>
                    <a:lnTo>
                      <a:pt x="2629" y="3495"/>
                    </a:lnTo>
                    <a:lnTo>
                      <a:pt x="2629" y="3471"/>
                    </a:lnTo>
                    <a:lnTo>
                      <a:pt x="2629" y="3471"/>
                    </a:lnTo>
                    <a:lnTo>
                      <a:pt x="2629" y="3471"/>
                    </a:lnTo>
                    <a:lnTo>
                      <a:pt x="2629" y="3495"/>
                    </a:lnTo>
                    <a:lnTo>
                      <a:pt x="2603" y="3495"/>
                    </a:lnTo>
                    <a:lnTo>
                      <a:pt x="2603" y="3495"/>
                    </a:lnTo>
                    <a:lnTo>
                      <a:pt x="2603" y="3495"/>
                    </a:lnTo>
                    <a:lnTo>
                      <a:pt x="2603" y="3495"/>
                    </a:lnTo>
                    <a:lnTo>
                      <a:pt x="2603" y="3495"/>
                    </a:lnTo>
                    <a:lnTo>
                      <a:pt x="2603" y="3495"/>
                    </a:lnTo>
                    <a:lnTo>
                      <a:pt x="2603" y="3495"/>
                    </a:lnTo>
                    <a:lnTo>
                      <a:pt x="2603" y="3495"/>
                    </a:lnTo>
                    <a:lnTo>
                      <a:pt x="2603" y="3521"/>
                    </a:lnTo>
                    <a:lnTo>
                      <a:pt x="2603" y="3521"/>
                    </a:lnTo>
                    <a:lnTo>
                      <a:pt x="2603" y="3521"/>
                    </a:lnTo>
                    <a:lnTo>
                      <a:pt x="2629" y="3521"/>
                    </a:lnTo>
                    <a:lnTo>
                      <a:pt x="2629" y="3521"/>
                    </a:lnTo>
                    <a:lnTo>
                      <a:pt x="2629" y="3521"/>
                    </a:lnTo>
                    <a:lnTo>
                      <a:pt x="2629" y="3521"/>
                    </a:lnTo>
                    <a:lnTo>
                      <a:pt x="2629" y="3521"/>
                    </a:lnTo>
                    <a:lnTo>
                      <a:pt x="2629" y="3521"/>
                    </a:lnTo>
                    <a:lnTo>
                      <a:pt x="2629" y="3521"/>
                    </a:lnTo>
                    <a:lnTo>
                      <a:pt x="2629" y="3521"/>
                    </a:lnTo>
                    <a:lnTo>
                      <a:pt x="2629" y="3521"/>
                    </a:lnTo>
                    <a:lnTo>
                      <a:pt x="2629" y="3521"/>
                    </a:lnTo>
                    <a:lnTo>
                      <a:pt x="2629" y="3521"/>
                    </a:lnTo>
                    <a:lnTo>
                      <a:pt x="2629" y="3521"/>
                    </a:lnTo>
                    <a:lnTo>
                      <a:pt x="2629" y="3521"/>
                    </a:lnTo>
                    <a:lnTo>
                      <a:pt x="2653" y="3521"/>
                    </a:lnTo>
                    <a:lnTo>
                      <a:pt x="2653" y="3521"/>
                    </a:lnTo>
                    <a:lnTo>
                      <a:pt x="2653" y="3521"/>
                    </a:lnTo>
                    <a:lnTo>
                      <a:pt x="2653" y="3521"/>
                    </a:lnTo>
                    <a:lnTo>
                      <a:pt x="2653" y="3521"/>
                    </a:lnTo>
                    <a:lnTo>
                      <a:pt x="2653" y="3521"/>
                    </a:lnTo>
                    <a:lnTo>
                      <a:pt x="2653" y="3521"/>
                    </a:lnTo>
                    <a:lnTo>
                      <a:pt x="2653" y="3521"/>
                    </a:lnTo>
                    <a:lnTo>
                      <a:pt x="2653" y="3495"/>
                    </a:lnTo>
                    <a:close/>
                    <a:moveTo>
                      <a:pt x="2753" y="3521"/>
                    </a:moveTo>
                    <a:lnTo>
                      <a:pt x="2753" y="3521"/>
                    </a:lnTo>
                    <a:lnTo>
                      <a:pt x="2753" y="3521"/>
                    </a:lnTo>
                    <a:lnTo>
                      <a:pt x="2753" y="3521"/>
                    </a:lnTo>
                    <a:lnTo>
                      <a:pt x="2753" y="3521"/>
                    </a:lnTo>
                    <a:lnTo>
                      <a:pt x="2753"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03" y="3521"/>
                    </a:lnTo>
                    <a:lnTo>
                      <a:pt x="2728" y="3521"/>
                    </a:lnTo>
                    <a:lnTo>
                      <a:pt x="2728" y="3521"/>
                    </a:lnTo>
                    <a:lnTo>
                      <a:pt x="2728" y="3521"/>
                    </a:lnTo>
                    <a:lnTo>
                      <a:pt x="2728" y="3521"/>
                    </a:lnTo>
                    <a:lnTo>
                      <a:pt x="2728" y="3521"/>
                    </a:lnTo>
                    <a:lnTo>
                      <a:pt x="2728" y="3521"/>
                    </a:lnTo>
                    <a:lnTo>
                      <a:pt x="2728" y="3521"/>
                    </a:lnTo>
                    <a:lnTo>
                      <a:pt x="2728" y="3521"/>
                    </a:lnTo>
                    <a:lnTo>
                      <a:pt x="2728" y="3521"/>
                    </a:lnTo>
                    <a:lnTo>
                      <a:pt x="2753" y="3545"/>
                    </a:lnTo>
                    <a:lnTo>
                      <a:pt x="2753" y="3521"/>
                    </a:lnTo>
                    <a:close/>
                    <a:moveTo>
                      <a:pt x="2678" y="3521"/>
                    </a:moveTo>
                    <a:lnTo>
                      <a:pt x="2678" y="3521"/>
                    </a:lnTo>
                    <a:close/>
                    <a:moveTo>
                      <a:pt x="2678" y="3521"/>
                    </a:moveTo>
                    <a:lnTo>
                      <a:pt x="2678" y="3521"/>
                    </a:lnTo>
                    <a:lnTo>
                      <a:pt x="2678" y="3495"/>
                    </a:lnTo>
                    <a:lnTo>
                      <a:pt x="2678" y="3495"/>
                    </a:lnTo>
                    <a:lnTo>
                      <a:pt x="2678" y="3495"/>
                    </a:lnTo>
                    <a:lnTo>
                      <a:pt x="2678" y="3495"/>
                    </a:lnTo>
                    <a:lnTo>
                      <a:pt x="2678" y="3495"/>
                    </a:lnTo>
                    <a:lnTo>
                      <a:pt x="2678" y="3495"/>
                    </a:lnTo>
                    <a:lnTo>
                      <a:pt x="2678" y="3495"/>
                    </a:lnTo>
                    <a:lnTo>
                      <a:pt x="2678" y="3495"/>
                    </a:lnTo>
                    <a:lnTo>
                      <a:pt x="2678" y="3495"/>
                    </a:lnTo>
                    <a:lnTo>
                      <a:pt x="2678" y="3495"/>
                    </a:lnTo>
                    <a:lnTo>
                      <a:pt x="2703" y="3495"/>
                    </a:lnTo>
                    <a:lnTo>
                      <a:pt x="2703" y="3495"/>
                    </a:lnTo>
                    <a:lnTo>
                      <a:pt x="2703" y="3495"/>
                    </a:lnTo>
                    <a:lnTo>
                      <a:pt x="2703" y="3495"/>
                    </a:lnTo>
                    <a:lnTo>
                      <a:pt x="2678" y="3495"/>
                    </a:lnTo>
                    <a:lnTo>
                      <a:pt x="2678" y="3495"/>
                    </a:lnTo>
                    <a:lnTo>
                      <a:pt x="2678" y="3495"/>
                    </a:lnTo>
                    <a:lnTo>
                      <a:pt x="2678" y="3495"/>
                    </a:lnTo>
                    <a:lnTo>
                      <a:pt x="2678" y="3495"/>
                    </a:lnTo>
                    <a:lnTo>
                      <a:pt x="2678" y="3495"/>
                    </a:lnTo>
                    <a:lnTo>
                      <a:pt x="2678" y="3495"/>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53" y="3495"/>
                    </a:lnTo>
                    <a:lnTo>
                      <a:pt x="2678" y="3495"/>
                    </a:lnTo>
                    <a:lnTo>
                      <a:pt x="2678" y="3495"/>
                    </a:lnTo>
                    <a:lnTo>
                      <a:pt x="2678" y="3495"/>
                    </a:lnTo>
                    <a:lnTo>
                      <a:pt x="2678" y="3495"/>
                    </a:lnTo>
                    <a:lnTo>
                      <a:pt x="2678" y="3495"/>
                    </a:lnTo>
                    <a:lnTo>
                      <a:pt x="2678" y="3495"/>
                    </a:lnTo>
                    <a:lnTo>
                      <a:pt x="2678" y="3495"/>
                    </a:lnTo>
                    <a:lnTo>
                      <a:pt x="2678" y="3495"/>
                    </a:lnTo>
                    <a:lnTo>
                      <a:pt x="2678" y="3495"/>
                    </a:lnTo>
                    <a:lnTo>
                      <a:pt x="2678" y="3521"/>
                    </a:lnTo>
                    <a:close/>
                    <a:moveTo>
                      <a:pt x="2703" y="3521"/>
                    </a:moveTo>
                    <a:lnTo>
                      <a:pt x="2703" y="3521"/>
                    </a:lnTo>
                    <a:lnTo>
                      <a:pt x="2703" y="3521"/>
                    </a:lnTo>
                    <a:lnTo>
                      <a:pt x="2678" y="3521"/>
                    </a:lnTo>
                    <a:lnTo>
                      <a:pt x="2678" y="3521"/>
                    </a:lnTo>
                    <a:lnTo>
                      <a:pt x="2703" y="3521"/>
                    </a:lnTo>
                    <a:lnTo>
                      <a:pt x="2703" y="3521"/>
                    </a:lnTo>
                    <a:lnTo>
                      <a:pt x="2703" y="3521"/>
                    </a:lnTo>
                    <a:lnTo>
                      <a:pt x="2703" y="3521"/>
                    </a:lnTo>
                    <a:lnTo>
                      <a:pt x="2703" y="3521"/>
                    </a:lnTo>
                    <a:lnTo>
                      <a:pt x="2703" y="3545"/>
                    </a:lnTo>
                    <a:lnTo>
                      <a:pt x="2703" y="3521"/>
                    </a:lnTo>
                    <a:close/>
                    <a:moveTo>
                      <a:pt x="2603" y="3521"/>
                    </a:moveTo>
                    <a:lnTo>
                      <a:pt x="2603" y="3521"/>
                    </a:lnTo>
                    <a:lnTo>
                      <a:pt x="2603" y="3521"/>
                    </a:lnTo>
                    <a:lnTo>
                      <a:pt x="2603" y="3521"/>
                    </a:lnTo>
                    <a:lnTo>
                      <a:pt x="2603" y="3521"/>
                    </a:lnTo>
                    <a:lnTo>
                      <a:pt x="2603" y="3521"/>
                    </a:lnTo>
                    <a:lnTo>
                      <a:pt x="2603" y="3521"/>
                    </a:lnTo>
                    <a:lnTo>
                      <a:pt x="2603" y="3521"/>
                    </a:lnTo>
                    <a:lnTo>
                      <a:pt x="2603" y="3521"/>
                    </a:lnTo>
                    <a:lnTo>
                      <a:pt x="2603" y="3545"/>
                    </a:lnTo>
                    <a:lnTo>
                      <a:pt x="2603" y="3521"/>
                    </a:lnTo>
                    <a:close/>
                    <a:moveTo>
                      <a:pt x="2530" y="1487"/>
                    </a:moveTo>
                    <a:lnTo>
                      <a:pt x="2554" y="1512"/>
                    </a:lnTo>
                    <a:lnTo>
                      <a:pt x="2554" y="1512"/>
                    </a:lnTo>
                    <a:lnTo>
                      <a:pt x="2579" y="1537"/>
                    </a:lnTo>
                    <a:lnTo>
                      <a:pt x="2554" y="1512"/>
                    </a:lnTo>
                    <a:lnTo>
                      <a:pt x="2554" y="1512"/>
                    </a:lnTo>
                    <a:lnTo>
                      <a:pt x="2530" y="1487"/>
                    </a:lnTo>
                    <a:close/>
                    <a:moveTo>
                      <a:pt x="2603" y="1562"/>
                    </a:moveTo>
                    <a:lnTo>
                      <a:pt x="2603" y="1562"/>
                    </a:lnTo>
                    <a:lnTo>
                      <a:pt x="2603" y="1562"/>
                    </a:lnTo>
                    <a:lnTo>
                      <a:pt x="2603" y="1586"/>
                    </a:lnTo>
                    <a:lnTo>
                      <a:pt x="2603" y="1562"/>
                    </a:lnTo>
                    <a:close/>
                    <a:moveTo>
                      <a:pt x="2430" y="1463"/>
                    </a:moveTo>
                    <a:lnTo>
                      <a:pt x="2455" y="1463"/>
                    </a:lnTo>
                    <a:lnTo>
                      <a:pt x="2455" y="1463"/>
                    </a:lnTo>
                    <a:lnTo>
                      <a:pt x="2455" y="1463"/>
                    </a:lnTo>
                    <a:lnTo>
                      <a:pt x="2455" y="1463"/>
                    </a:lnTo>
                    <a:lnTo>
                      <a:pt x="2455" y="1487"/>
                    </a:lnTo>
                    <a:lnTo>
                      <a:pt x="2455" y="1487"/>
                    </a:lnTo>
                    <a:lnTo>
                      <a:pt x="2455" y="1487"/>
                    </a:lnTo>
                    <a:lnTo>
                      <a:pt x="2455" y="1487"/>
                    </a:lnTo>
                    <a:lnTo>
                      <a:pt x="2455" y="1487"/>
                    </a:lnTo>
                    <a:lnTo>
                      <a:pt x="2455" y="1487"/>
                    </a:lnTo>
                    <a:lnTo>
                      <a:pt x="2455" y="1487"/>
                    </a:lnTo>
                    <a:lnTo>
                      <a:pt x="2480" y="1487"/>
                    </a:lnTo>
                    <a:lnTo>
                      <a:pt x="2480" y="1487"/>
                    </a:lnTo>
                    <a:lnTo>
                      <a:pt x="2480" y="1487"/>
                    </a:lnTo>
                    <a:lnTo>
                      <a:pt x="2480" y="1487"/>
                    </a:lnTo>
                    <a:lnTo>
                      <a:pt x="2480" y="1487"/>
                    </a:lnTo>
                    <a:lnTo>
                      <a:pt x="2480" y="1487"/>
                    </a:lnTo>
                    <a:lnTo>
                      <a:pt x="2480" y="1487"/>
                    </a:lnTo>
                    <a:lnTo>
                      <a:pt x="2480" y="1487"/>
                    </a:lnTo>
                    <a:lnTo>
                      <a:pt x="2480" y="1487"/>
                    </a:lnTo>
                    <a:lnTo>
                      <a:pt x="2504" y="1487"/>
                    </a:lnTo>
                    <a:lnTo>
                      <a:pt x="2504" y="1463"/>
                    </a:lnTo>
                    <a:lnTo>
                      <a:pt x="2504" y="1463"/>
                    </a:lnTo>
                    <a:lnTo>
                      <a:pt x="2504" y="1463"/>
                    </a:lnTo>
                    <a:lnTo>
                      <a:pt x="2504" y="1463"/>
                    </a:lnTo>
                    <a:lnTo>
                      <a:pt x="2504" y="1463"/>
                    </a:lnTo>
                    <a:lnTo>
                      <a:pt x="2504" y="1463"/>
                    </a:lnTo>
                    <a:lnTo>
                      <a:pt x="2504" y="1463"/>
                    </a:lnTo>
                    <a:lnTo>
                      <a:pt x="2530" y="1463"/>
                    </a:lnTo>
                    <a:lnTo>
                      <a:pt x="2530" y="1463"/>
                    </a:lnTo>
                    <a:lnTo>
                      <a:pt x="2530" y="1463"/>
                    </a:lnTo>
                    <a:lnTo>
                      <a:pt x="2530" y="1487"/>
                    </a:lnTo>
                    <a:lnTo>
                      <a:pt x="2530" y="1487"/>
                    </a:lnTo>
                    <a:lnTo>
                      <a:pt x="2530" y="1487"/>
                    </a:lnTo>
                    <a:lnTo>
                      <a:pt x="2530" y="1487"/>
                    </a:lnTo>
                    <a:lnTo>
                      <a:pt x="2554" y="1487"/>
                    </a:lnTo>
                    <a:lnTo>
                      <a:pt x="2554" y="1487"/>
                    </a:lnTo>
                    <a:lnTo>
                      <a:pt x="2554" y="1487"/>
                    </a:lnTo>
                    <a:lnTo>
                      <a:pt x="2554" y="1487"/>
                    </a:lnTo>
                    <a:lnTo>
                      <a:pt x="2554" y="1487"/>
                    </a:lnTo>
                    <a:lnTo>
                      <a:pt x="2554" y="1487"/>
                    </a:lnTo>
                    <a:lnTo>
                      <a:pt x="2554" y="1512"/>
                    </a:lnTo>
                    <a:lnTo>
                      <a:pt x="2554" y="1512"/>
                    </a:lnTo>
                    <a:lnTo>
                      <a:pt x="2579" y="1512"/>
                    </a:lnTo>
                    <a:lnTo>
                      <a:pt x="2579" y="1512"/>
                    </a:lnTo>
                    <a:lnTo>
                      <a:pt x="2579" y="1512"/>
                    </a:lnTo>
                    <a:lnTo>
                      <a:pt x="2579" y="1512"/>
                    </a:lnTo>
                    <a:lnTo>
                      <a:pt x="2579" y="1512"/>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603" y="1562"/>
                    </a:lnTo>
                    <a:lnTo>
                      <a:pt x="2603" y="1562"/>
                    </a:lnTo>
                    <a:lnTo>
                      <a:pt x="2603" y="1562"/>
                    </a:lnTo>
                    <a:lnTo>
                      <a:pt x="2603" y="1562"/>
                    </a:lnTo>
                    <a:lnTo>
                      <a:pt x="2603" y="1562"/>
                    </a:lnTo>
                    <a:lnTo>
                      <a:pt x="2603" y="1562"/>
                    </a:lnTo>
                    <a:lnTo>
                      <a:pt x="2603" y="1586"/>
                    </a:lnTo>
                    <a:lnTo>
                      <a:pt x="2603" y="1586"/>
                    </a:lnTo>
                    <a:lnTo>
                      <a:pt x="2603" y="1586"/>
                    </a:lnTo>
                    <a:lnTo>
                      <a:pt x="2603" y="1586"/>
                    </a:lnTo>
                    <a:lnTo>
                      <a:pt x="2603" y="1586"/>
                    </a:lnTo>
                    <a:lnTo>
                      <a:pt x="2603" y="1586"/>
                    </a:lnTo>
                    <a:lnTo>
                      <a:pt x="2603" y="1586"/>
                    </a:lnTo>
                    <a:lnTo>
                      <a:pt x="2603" y="1586"/>
                    </a:lnTo>
                    <a:lnTo>
                      <a:pt x="2603" y="1586"/>
                    </a:lnTo>
                    <a:lnTo>
                      <a:pt x="2603" y="1586"/>
                    </a:lnTo>
                    <a:lnTo>
                      <a:pt x="2603" y="1586"/>
                    </a:lnTo>
                    <a:lnTo>
                      <a:pt x="2603" y="1586"/>
                    </a:lnTo>
                    <a:lnTo>
                      <a:pt x="2603" y="1586"/>
                    </a:lnTo>
                    <a:lnTo>
                      <a:pt x="2603" y="1611"/>
                    </a:lnTo>
                    <a:lnTo>
                      <a:pt x="2603" y="1611"/>
                    </a:lnTo>
                    <a:lnTo>
                      <a:pt x="2603" y="1611"/>
                    </a:lnTo>
                    <a:lnTo>
                      <a:pt x="2629" y="1611"/>
                    </a:lnTo>
                    <a:lnTo>
                      <a:pt x="2629" y="1586"/>
                    </a:lnTo>
                    <a:lnTo>
                      <a:pt x="2629" y="1586"/>
                    </a:lnTo>
                    <a:lnTo>
                      <a:pt x="2629" y="1586"/>
                    </a:lnTo>
                    <a:lnTo>
                      <a:pt x="2629" y="1586"/>
                    </a:lnTo>
                    <a:lnTo>
                      <a:pt x="2629" y="1586"/>
                    </a:lnTo>
                    <a:lnTo>
                      <a:pt x="2629" y="1586"/>
                    </a:lnTo>
                    <a:lnTo>
                      <a:pt x="2629" y="1586"/>
                    </a:lnTo>
                    <a:lnTo>
                      <a:pt x="2629" y="1586"/>
                    </a:lnTo>
                    <a:lnTo>
                      <a:pt x="2629" y="1586"/>
                    </a:lnTo>
                    <a:lnTo>
                      <a:pt x="2629" y="1586"/>
                    </a:lnTo>
                    <a:lnTo>
                      <a:pt x="2629" y="1586"/>
                    </a:lnTo>
                    <a:lnTo>
                      <a:pt x="2629" y="1586"/>
                    </a:lnTo>
                    <a:lnTo>
                      <a:pt x="2653" y="1586"/>
                    </a:lnTo>
                    <a:lnTo>
                      <a:pt x="2653" y="1562"/>
                    </a:lnTo>
                    <a:lnTo>
                      <a:pt x="2653" y="1562"/>
                    </a:lnTo>
                    <a:lnTo>
                      <a:pt x="2653" y="1562"/>
                    </a:lnTo>
                    <a:lnTo>
                      <a:pt x="2653" y="1562"/>
                    </a:lnTo>
                    <a:lnTo>
                      <a:pt x="2653" y="1562"/>
                    </a:lnTo>
                    <a:lnTo>
                      <a:pt x="2653" y="1562"/>
                    </a:lnTo>
                    <a:lnTo>
                      <a:pt x="2678" y="1562"/>
                    </a:lnTo>
                    <a:lnTo>
                      <a:pt x="2678" y="1562"/>
                    </a:lnTo>
                    <a:lnTo>
                      <a:pt x="2678" y="1562"/>
                    </a:lnTo>
                    <a:lnTo>
                      <a:pt x="2653" y="1562"/>
                    </a:lnTo>
                    <a:lnTo>
                      <a:pt x="2653" y="1562"/>
                    </a:lnTo>
                    <a:lnTo>
                      <a:pt x="2653" y="1562"/>
                    </a:lnTo>
                    <a:lnTo>
                      <a:pt x="2653" y="1562"/>
                    </a:lnTo>
                    <a:lnTo>
                      <a:pt x="2678" y="1562"/>
                    </a:lnTo>
                    <a:lnTo>
                      <a:pt x="2678" y="1562"/>
                    </a:lnTo>
                    <a:lnTo>
                      <a:pt x="2678" y="1562"/>
                    </a:lnTo>
                    <a:lnTo>
                      <a:pt x="2678" y="1562"/>
                    </a:lnTo>
                    <a:lnTo>
                      <a:pt x="2703" y="1586"/>
                    </a:lnTo>
                    <a:lnTo>
                      <a:pt x="2703" y="1586"/>
                    </a:lnTo>
                    <a:lnTo>
                      <a:pt x="2703" y="1562"/>
                    </a:lnTo>
                    <a:lnTo>
                      <a:pt x="2703" y="1562"/>
                    </a:lnTo>
                    <a:lnTo>
                      <a:pt x="2728" y="1562"/>
                    </a:lnTo>
                    <a:lnTo>
                      <a:pt x="2703" y="1562"/>
                    </a:lnTo>
                    <a:lnTo>
                      <a:pt x="2728" y="1562"/>
                    </a:lnTo>
                    <a:lnTo>
                      <a:pt x="2728" y="1562"/>
                    </a:lnTo>
                    <a:lnTo>
                      <a:pt x="2728" y="1562"/>
                    </a:lnTo>
                    <a:lnTo>
                      <a:pt x="2728" y="1537"/>
                    </a:lnTo>
                    <a:lnTo>
                      <a:pt x="2703" y="1537"/>
                    </a:lnTo>
                    <a:lnTo>
                      <a:pt x="2703" y="1537"/>
                    </a:lnTo>
                    <a:lnTo>
                      <a:pt x="2703" y="1537"/>
                    </a:lnTo>
                    <a:lnTo>
                      <a:pt x="2678" y="1537"/>
                    </a:lnTo>
                    <a:lnTo>
                      <a:pt x="2678" y="1537"/>
                    </a:lnTo>
                    <a:lnTo>
                      <a:pt x="2678" y="1537"/>
                    </a:lnTo>
                    <a:lnTo>
                      <a:pt x="2678" y="1537"/>
                    </a:lnTo>
                    <a:lnTo>
                      <a:pt x="2678" y="1537"/>
                    </a:lnTo>
                    <a:lnTo>
                      <a:pt x="2678" y="1537"/>
                    </a:lnTo>
                    <a:lnTo>
                      <a:pt x="2678" y="1537"/>
                    </a:lnTo>
                    <a:lnTo>
                      <a:pt x="2678" y="1537"/>
                    </a:lnTo>
                    <a:lnTo>
                      <a:pt x="2678" y="1537"/>
                    </a:lnTo>
                    <a:lnTo>
                      <a:pt x="2678" y="1537"/>
                    </a:lnTo>
                    <a:lnTo>
                      <a:pt x="2678" y="1537"/>
                    </a:lnTo>
                    <a:lnTo>
                      <a:pt x="2678" y="1537"/>
                    </a:lnTo>
                    <a:lnTo>
                      <a:pt x="2653" y="1537"/>
                    </a:lnTo>
                    <a:lnTo>
                      <a:pt x="2653" y="1512"/>
                    </a:lnTo>
                    <a:lnTo>
                      <a:pt x="2653" y="1512"/>
                    </a:lnTo>
                    <a:lnTo>
                      <a:pt x="2653" y="1537"/>
                    </a:lnTo>
                    <a:lnTo>
                      <a:pt x="2653" y="1537"/>
                    </a:lnTo>
                    <a:lnTo>
                      <a:pt x="2653" y="1537"/>
                    </a:lnTo>
                    <a:lnTo>
                      <a:pt x="2653" y="1512"/>
                    </a:lnTo>
                    <a:lnTo>
                      <a:pt x="2653" y="1512"/>
                    </a:lnTo>
                    <a:lnTo>
                      <a:pt x="2653" y="1512"/>
                    </a:lnTo>
                    <a:lnTo>
                      <a:pt x="2653" y="1512"/>
                    </a:lnTo>
                    <a:lnTo>
                      <a:pt x="2653" y="1512"/>
                    </a:lnTo>
                    <a:lnTo>
                      <a:pt x="2629" y="1512"/>
                    </a:lnTo>
                    <a:lnTo>
                      <a:pt x="2629" y="1512"/>
                    </a:lnTo>
                    <a:lnTo>
                      <a:pt x="2629" y="1487"/>
                    </a:lnTo>
                    <a:lnTo>
                      <a:pt x="2629" y="1487"/>
                    </a:lnTo>
                    <a:lnTo>
                      <a:pt x="2629" y="1487"/>
                    </a:lnTo>
                    <a:lnTo>
                      <a:pt x="2629" y="1487"/>
                    </a:lnTo>
                    <a:lnTo>
                      <a:pt x="2629" y="1487"/>
                    </a:lnTo>
                    <a:lnTo>
                      <a:pt x="2629" y="1487"/>
                    </a:lnTo>
                    <a:lnTo>
                      <a:pt x="2603" y="1487"/>
                    </a:lnTo>
                    <a:lnTo>
                      <a:pt x="2603" y="1487"/>
                    </a:lnTo>
                    <a:lnTo>
                      <a:pt x="2603" y="1487"/>
                    </a:lnTo>
                    <a:lnTo>
                      <a:pt x="2603" y="1487"/>
                    </a:lnTo>
                    <a:lnTo>
                      <a:pt x="2603" y="1487"/>
                    </a:lnTo>
                    <a:lnTo>
                      <a:pt x="2603" y="1487"/>
                    </a:lnTo>
                    <a:lnTo>
                      <a:pt x="2603" y="1487"/>
                    </a:lnTo>
                    <a:lnTo>
                      <a:pt x="2603" y="1463"/>
                    </a:lnTo>
                    <a:lnTo>
                      <a:pt x="2603" y="1463"/>
                    </a:lnTo>
                    <a:lnTo>
                      <a:pt x="2603" y="1463"/>
                    </a:lnTo>
                    <a:lnTo>
                      <a:pt x="2603" y="1463"/>
                    </a:lnTo>
                    <a:lnTo>
                      <a:pt x="2603" y="1463"/>
                    </a:lnTo>
                    <a:lnTo>
                      <a:pt x="2603" y="1463"/>
                    </a:lnTo>
                    <a:lnTo>
                      <a:pt x="2603" y="1463"/>
                    </a:lnTo>
                    <a:lnTo>
                      <a:pt x="2603" y="1463"/>
                    </a:lnTo>
                    <a:lnTo>
                      <a:pt x="2603" y="1463"/>
                    </a:lnTo>
                    <a:lnTo>
                      <a:pt x="2603" y="1463"/>
                    </a:lnTo>
                    <a:lnTo>
                      <a:pt x="2603" y="1463"/>
                    </a:lnTo>
                    <a:lnTo>
                      <a:pt x="2603" y="1438"/>
                    </a:lnTo>
                    <a:lnTo>
                      <a:pt x="2603" y="1438"/>
                    </a:lnTo>
                    <a:lnTo>
                      <a:pt x="2603" y="1438"/>
                    </a:lnTo>
                    <a:lnTo>
                      <a:pt x="2603" y="1438"/>
                    </a:lnTo>
                    <a:lnTo>
                      <a:pt x="2603" y="1438"/>
                    </a:lnTo>
                    <a:lnTo>
                      <a:pt x="2603" y="1438"/>
                    </a:lnTo>
                    <a:lnTo>
                      <a:pt x="2579" y="1438"/>
                    </a:lnTo>
                    <a:lnTo>
                      <a:pt x="2579" y="1438"/>
                    </a:lnTo>
                    <a:lnTo>
                      <a:pt x="2579" y="1438"/>
                    </a:lnTo>
                    <a:lnTo>
                      <a:pt x="2579" y="1438"/>
                    </a:lnTo>
                    <a:lnTo>
                      <a:pt x="2579" y="1438"/>
                    </a:lnTo>
                    <a:lnTo>
                      <a:pt x="2579" y="1438"/>
                    </a:lnTo>
                    <a:lnTo>
                      <a:pt x="2579" y="1438"/>
                    </a:lnTo>
                    <a:lnTo>
                      <a:pt x="2554" y="1438"/>
                    </a:lnTo>
                    <a:lnTo>
                      <a:pt x="2554" y="1438"/>
                    </a:lnTo>
                    <a:lnTo>
                      <a:pt x="2554" y="1438"/>
                    </a:lnTo>
                    <a:lnTo>
                      <a:pt x="2554" y="1438"/>
                    </a:lnTo>
                    <a:lnTo>
                      <a:pt x="2554" y="1438"/>
                    </a:lnTo>
                    <a:lnTo>
                      <a:pt x="2554" y="1438"/>
                    </a:lnTo>
                    <a:lnTo>
                      <a:pt x="2530" y="1438"/>
                    </a:lnTo>
                    <a:lnTo>
                      <a:pt x="2530" y="1438"/>
                    </a:lnTo>
                    <a:lnTo>
                      <a:pt x="2530" y="1438"/>
                    </a:lnTo>
                    <a:lnTo>
                      <a:pt x="2530" y="1438"/>
                    </a:lnTo>
                    <a:lnTo>
                      <a:pt x="2530" y="1438"/>
                    </a:lnTo>
                    <a:lnTo>
                      <a:pt x="2530" y="1438"/>
                    </a:lnTo>
                    <a:lnTo>
                      <a:pt x="2530" y="1438"/>
                    </a:lnTo>
                    <a:lnTo>
                      <a:pt x="2504" y="1438"/>
                    </a:lnTo>
                    <a:lnTo>
                      <a:pt x="2504" y="1438"/>
                    </a:lnTo>
                    <a:lnTo>
                      <a:pt x="2504" y="1438"/>
                    </a:lnTo>
                    <a:lnTo>
                      <a:pt x="2504" y="1438"/>
                    </a:lnTo>
                    <a:lnTo>
                      <a:pt x="2504" y="1438"/>
                    </a:lnTo>
                    <a:lnTo>
                      <a:pt x="2504" y="1438"/>
                    </a:lnTo>
                    <a:lnTo>
                      <a:pt x="2504" y="1438"/>
                    </a:lnTo>
                    <a:lnTo>
                      <a:pt x="2504" y="1438"/>
                    </a:lnTo>
                    <a:lnTo>
                      <a:pt x="2504" y="1438"/>
                    </a:lnTo>
                    <a:lnTo>
                      <a:pt x="2504" y="1413"/>
                    </a:lnTo>
                    <a:lnTo>
                      <a:pt x="2504" y="1413"/>
                    </a:lnTo>
                    <a:lnTo>
                      <a:pt x="2504" y="1413"/>
                    </a:lnTo>
                    <a:lnTo>
                      <a:pt x="2504" y="1438"/>
                    </a:lnTo>
                    <a:lnTo>
                      <a:pt x="2504" y="1438"/>
                    </a:lnTo>
                    <a:lnTo>
                      <a:pt x="2504" y="1438"/>
                    </a:lnTo>
                    <a:lnTo>
                      <a:pt x="2480" y="1438"/>
                    </a:lnTo>
                    <a:lnTo>
                      <a:pt x="2480" y="1438"/>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55" y="1388"/>
                    </a:lnTo>
                    <a:lnTo>
                      <a:pt x="2455" y="1388"/>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38"/>
                    </a:lnTo>
                    <a:lnTo>
                      <a:pt x="2455" y="1438"/>
                    </a:lnTo>
                    <a:lnTo>
                      <a:pt x="2455" y="1438"/>
                    </a:lnTo>
                    <a:lnTo>
                      <a:pt x="2455" y="1438"/>
                    </a:lnTo>
                    <a:lnTo>
                      <a:pt x="2455" y="1438"/>
                    </a:lnTo>
                    <a:lnTo>
                      <a:pt x="2455" y="1438"/>
                    </a:lnTo>
                    <a:lnTo>
                      <a:pt x="2455" y="1438"/>
                    </a:lnTo>
                    <a:lnTo>
                      <a:pt x="2455" y="1438"/>
                    </a:lnTo>
                    <a:lnTo>
                      <a:pt x="2455" y="1438"/>
                    </a:lnTo>
                    <a:lnTo>
                      <a:pt x="2455" y="1438"/>
                    </a:lnTo>
                    <a:lnTo>
                      <a:pt x="2455" y="1438"/>
                    </a:lnTo>
                    <a:lnTo>
                      <a:pt x="2430" y="1438"/>
                    </a:lnTo>
                    <a:lnTo>
                      <a:pt x="2430" y="1463"/>
                    </a:lnTo>
                    <a:close/>
                    <a:moveTo>
                      <a:pt x="2530" y="1463"/>
                    </a:moveTo>
                    <a:lnTo>
                      <a:pt x="2530" y="1487"/>
                    </a:lnTo>
                    <a:lnTo>
                      <a:pt x="2504" y="1463"/>
                    </a:lnTo>
                    <a:lnTo>
                      <a:pt x="2504" y="1463"/>
                    </a:lnTo>
                    <a:lnTo>
                      <a:pt x="2504" y="1463"/>
                    </a:lnTo>
                    <a:lnTo>
                      <a:pt x="2530" y="1463"/>
                    </a:lnTo>
                    <a:close/>
                    <a:moveTo>
                      <a:pt x="2530" y="1438"/>
                    </a:moveTo>
                    <a:lnTo>
                      <a:pt x="2530" y="1438"/>
                    </a:lnTo>
                    <a:close/>
                    <a:moveTo>
                      <a:pt x="2504" y="1438"/>
                    </a:moveTo>
                    <a:lnTo>
                      <a:pt x="2504" y="1438"/>
                    </a:lnTo>
                    <a:lnTo>
                      <a:pt x="2530" y="1438"/>
                    </a:lnTo>
                    <a:lnTo>
                      <a:pt x="2504" y="1438"/>
                    </a:lnTo>
                    <a:close/>
                    <a:moveTo>
                      <a:pt x="2653" y="1512"/>
                    </a:moveTo>
                    <a:lnTo>
                      <a:pt x="2653" y="1512"/>
                    </a:lnTo>
                    <a:close/>
                    <a:moveTo>
                      <a:pt x="2579" y="3570"/>
                    </a:moveTo>
                    <a:lnTo>
                      <a:pt x="2579" y="3570"/>
                    </a:lnTo>
                    <a:lnTo>
                      <a:pt x="2579" y="3570"/>
                    </a:lnTo>
                    <a:lnTo>
                      <a:pt x="2579" y="3570"/>
                    </a:lnTo>
                    <a:lnTo>
                      <a:pt x="2579" y="3570"/>
                    </a:lnTo>
                    <a:lnTo>
                      <a:pt x="2579" y="3570"/>
                    </a:lnTo>
                    <a:lnTo>
                      <a:pt x="2579"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30" y="3570"/>
                    </a:lnTo>
                    <a:lnTo>
                      <a:pt x="2530" y="3570"/>
                    </a:lnTo>
                    <a:lnTo>
                      <a:pt x="2530" y="3570"/>
                    </a:lnTo>
                    <a:lnTo>
                      <a:pt x="2530" y="3570"/>
                    </a:lnTo>
                    <a:lnTo>
                      <a:pt x="2530" y="3570"/>
                    </a:lnTo>
                    <a:lnTo>
                      <a:pt x="2530" y="3570"/>
                    </a:lnTo>
                    <a:lnTo>
                      <a:pt x="2554" y="3570"/>
                    </a:lnTo>
                    <a:lnTo>
                      <a:pt x="2554" y="3570"/>
                    </a:lnTo>
                    <a:lnTo>
                      <a:pt x="2554" y="3570"/>
                    </a:lnTo>
                    <a:lnTo>
                      <a:pt x="2554" y="3570"/>
                    </a:lnTo>
                    <a:lnTo>
                      <a:pt x="2554" y="3570"/>
                    </a:lnTo>
                    <a:lnTo>
                      <a:pt x="2554" y="3570"/>
                    </a:lnTo>
                    <a:lnTo>
                      <a:pt x="2554" y="3545"/>
                    </a:lnTo>
                    <a:lnTo>
                      <a:pt x="2554" y="3570"/>
                    </a:lnTo>
                    <a:lnTo>
                      <a:pt x="2554" y="3545"/>
                    </a:lnTo>
                    <a:lnTo>
                      <a:pt x="2554" y="3545"/>
                    </a:lnTo>
                    <a:lnTo>
                      <a:pt x="2554" y="3545"/>
                    </a:lnTo>
                    <a:lnTo>
                      <a:pt x="2554" y="3545"/>
                    </a:lnTo>
                    <a:lnTo>
                      <a:pt x="2554" y="3545"/>
                    </a:lnTo>
                    <a:lnTo>
                      <a:pt x="2554"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21"/>
                    </a:lnTo>
                    <a:lnTo>
                      <a:pt x="2579" y="3521"/>
                    </a:lnTo>
                    <a:lnTo>
                      <a:pt x="2579" y="3521"/>
                    </a:lnTo>
                    <a:lnTo>
                      <a:pt x="2579" y="3521"/>
                    </a:lnTo>
                    <a:lnTo>
                      <a:pt x="2579" y="3521"/>
                    </a:lnTo>
                    <a:lnTo>
                      <a:pt x="2579" y="3521"/>
                    </a:lnTo>
                    <a:lnTo>
                      <a:pt x="2579" y="3521"/>
                    </a:lnTo>
                    <a:lnTo>
                      <a:pt x="2579" y="3521"/>
                    </a:lnTo>
                    <a:lnTo>
                      <a:pt x="2579" y="3521"/>
                    </a:lnTo>
                    <a:lnTo>
                      <a:pt x="2579" y="3521"/>
                    </a:lnTo>
                    <a:lnTo>
                      <a:pt x="2579" y="3521"/>
                    </a:lnTo>
                    <a:lnTo>
                      <a:pt x="2579" y="3521"/>
                    </a:lnTo>
                    <a:lnTo>
                      <a:pt x="2554" y="3521"/>
                    </a:lnTo>
                    <a:lnTo>
                      <a:pt x="2554" y="3521"/>
                    </a:lnTo>
                    <a:lnTo>
                      <a:pt x="2554" y="3521"/>
                    </a:lnTo>
                    <a:lnTo>
                      <a:pt x="2554" y="3521"/>
                    </a:lnTo>
                    <a:lnTo>
                      <a:pt x="2554" y="3521"/>
                    </a:lnTo>
                    <a:lnTo>
                      <a:pt x="2554" y="3521"/>
                    </a:lnTo>
                    <a:lnTo>
                      <a:pt x="2554" y="3545"/>
                    </a:lnTo>
                    <a:lnTo>
                      <a:pt x="2554" y="3545"/>
                    </a:lnTo>
                    <a:lnTo>
                      <a:pt x="2554" y="3545"/>
                    </a:lnTo>
                    <a:lnTo>
                      <a:pt x="2554" y="3545"/>
                    </a:lnTo>
                    <a:lnTo>
                      <a:pt x="2530" y="3545"/>
                    </a:lnTo>
                    <a:lnTo>
                      <a:pt x="2530" y="3545"/>
                    </a:lnTo>
                    <a:lnTo>
                      <a:pt x="2530" y="3545"/>
                    </a:lnTo>
                    <a:lnTo>
                      <a:pt x="2554" y="3545"/>
                    </a:lnTo>
                    <a:lnTo>
                      <a:pt x="2530" y="3545"/>
                    </a:lnTo>
                    <a:lnTo>
                      <a:pt x="2530" y="3545"/>
                    </a:lnTo>
                    <a:lnTo>
                      <a:pt x="2530" y="3545"/>
                    </a:lnTo>
                    <a:lnTo>
                      <a:pt x="2530" y="3545"/>
                    </a:lnTo>
                    <a:lnTo>
                      <a:pt x="2530" y="3545"/>
                    </a:lnTo>
                    <a:lnTo>
                      <a:pt x="2530" y="3521"/>
                    </a:lnTo>
                    <a:lnTo>
                      <a:pt x="2530" y="3521"/>
                    </a:lnTo>
                    <a:lnTo>
                      <a:pt x="2530" y="3521"/>
                    </a:lnTo>
                    <a:lnTo>
                      <a:pt x="2530" y="3521"/>
                    </a:lnTo>
                    <a:lnTo>
                      <a:pt x="2530" y="3521"/>
                    </a:lnTo>
                    <a:lnTo>
                      <a:pt x="2530" y="3521"/>
                    </a:lnTo>
                    <a:lnTo>
                      <a:pt x="2530" y="3521"/>
                    </a:lnTo>
                    <a:lnTo>
                      <a:pt x="2530" y="3521"/>
                    </a:lnTo>
                    <a:lnTo>
                      <a:pt x="2530" y="3521"/>
                    </a:lnTo>
                    <a:lnTo>
                      <a:pt x="2530" y="3521"/>
                    </a:lnTo>
                    <a:lnTo>
                      <a:pt x="2554" y="3521"/>
                    </a:lnTo>
                    <a:lnTo>
                      <a:pt x="2554" y="3521"/>
                    </a:lnTo>
                    <a:lnTo>
                      <a:pt x="2530" y="3521"/>
                    </a:lnTo>
                    <a:lnTo>
                      <a:pt x="2530" y="3521"/>
                    </a:lnTo>
                    <a:lnTo>
                      <a:pt x="2530" y="3521"/>
                    </a:lnTo>
                    <a:lnTo>
                      <a:pt x="2530" y="3521"/>
                    </a:lnTo>
                    <a:lnTo>
                      <a:pt x="2530" y="3521"/>
                    </a:lnTo>
                    <a:lnTo>
                      <a:pt x="2530" y="3521"/>
                    </a:lnTo>
                    <a:lnTo>
                      <a:pt x="2530" y="3521"/>
                    </a:lnTo>
                    <a:lnTo>
                      <a:pt x="2530" y="3521"/>
                    </a:lnTo>
                    <a:lnTo>
                      <a:pt x="2530" y="3521"/>
                    </a:lnTo>
                    <a:lnTo>
                      <a:pt x="2530" y="3521"/>
                    </a:lnTo>
                    <a:lnTo>
                      <a:pt x="2530" y="3495"/>
                    </a:lnTo>
                    <a:lnTo>
                      <a:pt x="2530" y="3521"/>
                    </a:lnTo>
                    <a:lnTo>
                      <a:pt x="2504" y="3521"/>
                    </a:lnTo>
                    <a:lnTo>
                      <a:pt x="2504" y="3521"/>
                    </a:lnTo>
                    <a:lnTo>
                      <a:pt x="2504" y="3521"/>
                    </a:lnTo>
                    <a:lnTo>
                      <a:pt x="2504" y="3521"/>
                    </a:lnTo>
                    <a:lnTo>
                      <a:pt x="2504" y="3521"/>
                    </a:lnTo>
                    <a:lnTo>
                      <a:pt x="2504" y="3521"/>
                    </a:lnTo>
                    <a:lnTo>
                      <a:pt x="2504" y="3521"/>
                    </a:lnTo>
                    <a:lnTo>
                      <a:pt x="2504" y="3521"/>
                    </a:lnTo>
                    <a:lnTo>
                      <a:pt x="2480" y="3521"/>
                    </a:lnTo>
                    <a:lnTo>
                      <a:pt x="2480" y="3521"/>
                    </a:lnTo>
                    <a:lnTo>
                      <a:pt x="2480" y="3521"/>
                    </a:lnTo>
                    <a:lnTo>
                      <a:pt x="2480" y="3521"/>
                    </a:lnTo>
                    <a:lnTo>
                      <a:pt x="2480" y="3521"/>
                    </a:lnTo>
                    <a:lnTo>
                      <a:pt x="2480" y="3521"/>
                    </a:lnTo>
                    <a:lnTo>
                      <a:pt x="2480" y="3521"/>
                    </a:lnTo>
                    <a:lnTo>
                      <a:pt x="2480" y="3521"/>
                    </a:lnTo>
                    <a:lnTo>
                      <a:pt x="2480" y="3521"/>
                    </a:lnTo>
                    <a:lnTo>
                      <a:pt x="2480" y="3521"/>
                    </a:lnTo>
                    <a:lnTo>
                      <a:pt x="2480" y="3521"/>
                    </a:lnTo>
                    <a:lnTo>
                      <a:pt x="2480" y="3521"/>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504" y="3545"/>
                    </a:lnTo>
                    <a:lnTo>
                      <a:pt x="2504" y="3545"/>
                    </a:lnTo>
                    <a:lnTo>
                      <a:pt x="2504" y="3545"/>
                    </a:lnTo>
                    <a:lnTo>
                      <a:pt x="2504" y="3570"/>
                    </a:lnTo>
                    <a:lnTo>
                      <a:pt x="2530" y="3570"/>
                    </a:lnTo>
                    <a:lnTo>
                      <a:pt x="2530" y="3570"/>
                    </a:lnTo>
                    <a:lnTo>
                      <a:pt x="2530" y="3570"/>
                    </a:lnTo>
                    <a:lnTo>
                      <a:pt x="2504" y="3570"/>
                    </a:lnTo>
                    <a:lnTo>
                      <a:pt x="2504" y="3570"/>
                    </a:lnTo>
                    <a:lnTo>
                      <a:pt x="2504" y="3570"/>
                    </a:lnTo>
                    <a:lnTo>
                      <a:pt x="2504" y="3570"/>
                    </a:lnTo>
                    <a:lnTo>
                      <a:pt x="2504" y="3570"/>
                    </a:lnTo>
                    <a:lnTo>
                      <a:pt x="2504" y="3570"/>
                    </a:lnTo>
                    <a:lnTo>
                      <a:pt x="2504" y="3570"/>
                    </a:lnTo>
                    <a:lnTo>
                      <a:pt x="2504" y="3570"/>
                    </a:lnTo>
                    <a:lnTo>
                      <a:pt x="2504" y="3570"/>
                    </a:lnTo>
                    <a:lnTo>
                      <a:pt x="2504" y="3570"/>
                    </a:lnTo>
                    <a:lnTo>
                      <a:pt x="2504" y="3595"/>
                    </a:lnTo>
                    <a:lnTo>
                      <a:pt x="2504" y="3570"/>
                    </a:lnTo>
                    <a:lnTo>
                      <a:pt x="2504" y="3570"/>
                    </a:lnTo>
                    <a:lnTo>
                      <a:pt x="2504" y="3570"/>
                    </a:lnTo>
                    <a:lnTo>
                      <a:pt x="2504" y="3570"/>
                    </a:lnTo>
                    <a:lnTo>
                      <a:pt x="2504" y="3595"/>
                    </a:lnTo>
                    <a:lnTo>
                      <a:pt x="2504" y="3570"/>
                    </a:lnTo>
                    <a:lnTo>
                      <a:pt x="2504" y="3570"/>
                    </a:lnTo>
                    <a:lnTo>
                      <a:pt x="2504" y="3570"/>
                    </a:lnTo>
                    <a:lnTo>
                      <a:pt x="2504" y="3570"/>
                    </a:lnTo>
                    <a:lnTo>
                      <a:pt x="2504" y="3570"/>
                    </a:lnTo>
                    <a:lnTo>
                      <a:pt x="2480" y="3570"/>
                    </a:lnTo>
                    <a:lnTo>
                      <a:pt x="2480" y="3570"/>
                    </a:lnTo>
                    <a:lnTo>
                      <a:pt x="2480" y="3570"/>
                    </a:lnTo>
                    <a:lnTo>
                      <a:pt x="2480" y="3570"/>
                    </a:lnTo>
                    <a:lnTo>
                      <a:pt x="2480" y="3570"/>
                    </a:lnTo>
                    <a:lnTo>
                      <a:pt x="2480" y="3570"/>
                    </a:lnTo>
                    <a:lnTo>
                      <a:pt x="2480" y="3570"/>
                    </a:lnTo>
                    <a:lnTo>
                      <a:pt x="2480" y="3570"/>
                    </a:lnTo>
                    <a:lnTo>
                      <a:pt x="2480" y="3570"/>
                    </a:lnTo>
                    <a:lnTo>
                      <a:pt x="2480" y="3570"/>
                    </a:lnTo>
                    <a:lnTo>
                      <a:pt x="2480" y="3570"/>
                    </a:lnTo>
                    <a:lnTo>
                      <a:pt x="2480" y="3595"/>
                    </a:lnTo>
                    <a:lnTo>
                      <a:pt x="2480" y="3595"/>
                    </a:lnTo>
                    <a:lnTo>
                      <a:pt x="2480" y="3595"/>
                    </a:lnTo>
                    <a:lnTo>
                      <a:pt x="2480" y="3595"/>
                    </a:lnTo>
                    <a:lnTo>
                      <a:pt x="2480" y="3595"/>
                    </a:lnTo>
                    <a:lnTo>
                      <a:pt x="2480" y="3595"/>
                    </a:lnTo>
                    <a:lnTo>
                      <a:pt x="2480" y="3570"/>
                    </a:lnTo>
                    <a:lnTo>
                      <a:pt x="2480" y="3570"/>
                    </a:lnTo>
                    <a:lnTo>
                      <a:pt x="2480" y="3570"/>
                    </a:lnTo>
                    <a:lnTo>
                      <a:pt x="2455" y="3570"/>
                    </a:lnTo>
                    <a:lnTo>
                      <a:pt x="2455" y="3570"/>
                    </a:lnTo>
                    <a:lnTo>
                      <a:pt x="2455" y="3570"/>
                    </a:lnTo>
                    <a:lnTo>
                      <a:pt x="2455" y="3595"/>
                    </a:lnTo>
                    <a:lnTo>
                      <a:pt x="2455" y="3595"/>
                    </a:lnTo>
                    <a:lnTo>
                      <a:pt x="2455" y="3595"/>
                    </a:lnTo>
                    <a:lnTo>
                      <a:pt x="2455" y="3595"/>
                    </a:lnTo>
                    <a:lnTo>
                      <a:pt x="2455" y="3595"/>
                    </a:lnTo>
                    <a:lnTo>
                      <a:pt x="2455" y="3595"/>
                    </a:lnTo>
                    <a:lnTo>
                      <a:pt x="2455" y="3595"/>
                    </a:lnTo>
                    <a:lnTo>
                      <a:pt x="2455" y="3595"/>
                    </a:lnTo>
                    <a:lnTo>
                      <a:pt x="2480" y="3595"/>
                    </a:lnTo>
                    <a:lnTo>
                      <a:pt x="2480" y="3595"/>
                    </a:lnTo>
                    <a:lnTo>
                      <a:pt x="2480" y="3595"/>
                    </a:lnTo>
                    <a:lnTo>
                      <a:pt x="2480" y="3595"/>
                    </a:lnTo>
                    <a:lnTo>
                      <a:pt x="2480" y="3595"/>
                    </a:lnTo>
                    <a:lnTo>
                      <a:pt x="2480" y="3595"/>
                    </a:lnTo>
                    <a:lnTo>
                      <a:pt x="2455" y="3595"/>
                    </a:lnTo>
                    <a:lnTo>
                      <a:pt x="2455" y="3595"/>
                    </a:lnTo>
                    <a:lnTo>
                      <a:pt x="2455" y="3595"/>
                    </a:lnTo>
                    <a:lnTo>
                      <a:pt x="2455" y="3595"/>
                    </a:lnTo>
                    <a:lnTo>
                      <a:pt x="2455" y="3595"/>
                    </a:lnTo>
                    <a:lnTo>
                      <a:pt x="2455" y="3595"/>
                    </a:lnTo>
                    <a:lnTo>
                      <a:pt x="2455" y="3595"/>
                    </a:lnTo>
                    <a:lnTo>
                      <a:pt x="2455" y="3595"/>
                    </a:lnTo>
                    <a:lnTo>
                      <a:pt x="2455" y="3595"/>
                    </a:lnTo>
                    <a:lnTo>
                      <a:pt x="2455" y="3595"/>
                    </a:lnTo>
                    <a:lnTo>
                      <a:pt x="2455" y="3595"/>
                    </a:lnTo>
                    <a:lnTo>
                      <a:pt x="2455" y="3595"/>
                    </a:lnTo>
                    <a:lnTo>
                      <a:pt x="2455" y="3595"/>
                    </a:lnTo>
                    <a:lnTo>
                      <a:pt x="2455" y="3620"/>
                    </a:lnTo>
                    <a:lnTo>
                      <a:pt x="2455" y="3620"/>
                    </a:lnTo>
                    <a:lnTo>
                      <a:pt x="2455" y="3620"/>
                    </a:lnTo>
                    <a:lnTo>
                      <a:pt x="2430" y="3595"/>
                    </a:lnTo>
                    <a:lnTo>
                      <a:pt x="2430" y="3595"/>
                    </a:lnTo>
                    <a:lnTo>
                      <a:pt x="2430" y="3620"/>
                    </a:lnTo>
                    <a:lnTo>
                      <a:pt x="2430" y="3620"/>
                    </a:lnTo>
                    <a:lnTo>
                      <a:pt x="2430" y="3620"/>
                    </a:lnTo>
                    <a:lnTo>
                      <a:pt x="2430" y="3620"/>
                    </a:lnTo>
                    <a:lnTo>
                      <a:pt x="2430" y="3620"/>
                    </a:lnTo>
                    <a:lnTo>
                      <a:pt x="2430" y="3620"/>
                    </a:lnTo>
                    <a:lnTo>
                      <a:pt x="2430" y="3620"/>
                    </a:lnTo>
                    <a:lnTo>
                      <a:pt x="2430" y="3620"/>
                    </a:lnTo>
                    <a:lnTo>
                      <a:pt x="2430" y="3620"/>
                    </a:lnTo>
                    <a:lnTo>
                      <a:pt x="2430" y="3620"/>
                    </a:lnTo>
                    <a:lnTo>
                      <a:pt x="2430" y="3620"/>
                    </a:lnTo>
                    <a:lnTo>
                      <a:pt x="2430" y="3620"/>
                    </a:lnTo>
                    <a:lnTo>
                      <a:pt x="2430" y="3620"/>
                    </a:lnTo>
                    <a:lnTo>
                      <a:pt x="2405" y="3620"/>
                    </a:lnTo>
                    <a:lnTo>
                      <a:pt x="2405" y="3620"/>
                    </a:lnTo>
                    <a:lnTo>
                      <a:pt x="2405" y="3620"/>
                    </a:lnTo>
                    <a:lnTo>
                      <a:pt x="2405" y="3620"/>
                    </a:lnTo>
                    <a:lnTo>
                      <a:pt x="2405" y="3620"/>
                    </a:lnTo>
                    <a:lnTo>
                      <a:pt x="2405" y="3620"/>
                    </a:lnTo>
                    <a:lnTo>
                      <a:pt x="2405" y="3620"/>
                    </a:lnTo>
                    <a:lnTo>
                      <a:pt x="2405" y="3620"/>
                    </a:lnTo>
                    <a:lnTo>
                      <a:pt x="2405" y="3620"/>
                    </a:lnTo>
                    <a:lnTo>
                      <a:pt x="2405" y="3620"/>
                    </a:lnTo>
                    <a:lnTo>
                      <a:pt x="2405" y="3620"/>
                    </a:lnTo>
                    <a:lnTo>
                      <a:pt x="2405" y="3620"/>
                    </a:lnTo>
                    <a:lnTo>
                      <a:pt x="2405" y="3620"/>
                    </a:lnTo>
                    <a:lnTo>
                      <a:pt x="2405" y="3620"/>
                    </a:lnTo>
                    <a:lnTo>
                      <a:pt x="2380" y="3620"/>
                    </a:lnTo>
                    <a:lnTo>
                      <a:pt x="2380" y="3620"/>
                    </a:lnTo>
                    <a:lnTo>
                      <a:pt x="2380" y="3620"/>
                    </a:lnTo>
                    <a:lnTo>
                      <a:pt x="2380" y="3620"/>
                    </a:lnTo>
                    <a:lnTo>
                      <a:pt x="2380" y="3620"/>
                    </a:lnTo>
                    <a:lnTo>
                      <a:pt x="2380" y="3620"/>
                    </a:lnTo>
                    <a:lnTo>
                      <a:pt x="2356" y="3620"/>
                    </a:lnTo>
                    <a:lnTo>
                      <a:pt x="2356" y="3620"/>
                    </a:lnTo>
                    <a:lnTo>
                      <a:pt x="2356" y="3620"/>
                    </a:lnTo>
                    <a:lnTo>
                      <a:pt x="2356" y="3620"/>
                    </a:lnTo>
                    <a:lnTo>
                      <a:pt x="2356" y="3620"/>
                    </a:lnTo>
                    <a:lnTo>
                      <a:pt x="2356" y="3620"/>
                    </a:lnTo>
                    <a:lnTo>
                      <a:pt x="2356" y="3620"/>
                    </a:lnTo>
                    <a:lnTo>
                      <a:pt x="2380" y="3620"/>
                    </a:lnTo>
                    <a:lnTo>
                      <a:pt x="2380" y="3620"/>
                    </a:lnTo>
                    <a:lnTo>
                      <a:pt x="2380" y="3645"/>
                    </a:lnTo>
                    <a:lnTo>
                      <a:pt x="2380" y="3645"/>
                    </a:lnTo>
                    <a:lnTo>
                      <a:pt x="2380" y="3645"/>
                    </a:lnTo>
                    <a:lnTo>
                      <a:pt x="2380" y="3645"/>
                    </a:lnTo>
                    <a:lnTo>
                      <a:pt x="2380" y="3645"/>
                    </a:lnTo>
                    <a:lnTo>
                      <a:pt x="2380" y="3645"/>
                    </a:lnTo>
                    <a:lnTo>
                      <a:pt x="2380" y="3645"/>
                    </a:lnTo>
                    <a:lnTo>
                      <a:pt x="2380" y="3645"/>
                    </a:lnTo>
                    <a:lnTo>
                      <a:pt x="2380" y="3645"/>
                    </a:lnTo>
                    <a:lnTo>
                      <a:pt x="2405" y="3645"/>
                    </a:lnTo>
                    <a:lnTo>
                      <a:pt x="2405" y="3645"/>
                    </a:lnTo>
                    <a:lnTo>
                      <a:pt x="2405" y="3645"/>
                    </a:lnTo>
                    <a:lnTo>
                      <a:pt x="2405" y="3645"/>
                    </a:lnTo>
                    <a:lnTo>
                      <a:pt x="2405" y="3645"/>
                    </a:lnTo>
                    <a:lnTo>
                      <a:pt x="2405" y="3645"/>
                    </a:lnTo>
                    <a:lnTo>
                      <a:pt x="2405" y="3645"/>
                    </a:lnTo>
                    <a:lnTo>
                      <a:pt x="2405" y="3645"/>
                    </a:lnTo>
                    <a:lnTo>
                      <a:pt x="2405" y="3645"/>
                    </a:lnTo>
                    <a:lnTo>
                      <a:pt x="2405" y="3645"/>
                    </a:lnTo>
                    <a:lnTo>
                      <a:pt x="2405" y="3645"/>
                    </a:lnTo>
                    <a:lnTo>
                      <a:pt x="2405" y="3645"/>
                    </a:lnTo>
                    <a:lnTo>
                      <a:pt x="2405" y="3620"/>
                    </a:lnTo>
                    <a:lnTo>
                      <a:pt x="2405" y="3620"/>
                    </a:lnTo>
                    <a:lnTo>
                      <a:pt x="2430" y="3620"/>
                    </a:lnTo>
                    <a:lnTo>
                      <a:pt x="2430" y="3620"/>
                    </a:lnTo>
                    <a:lnTo>
                      <a:pt x="2430" y="3645"/>
                    </a:lnTo>
                    <a:lnTo>
                      <a:pt x="2430" y="3620"/>
                    </a:lnTo>
                    <a:lnTo>
                      <a:pt x="2430" y="3620"/>
                    </a:lnTo>
                    <a:lnTo>
                      <a:pt x="2430" y="3620"/>
                    </a:lnTo>
                    <a:lnTo>
                      <a:pt x="2430" y="3620"/>
                    </a:lnTo>
                    <a:lnTo>
                      <a:pt x="2430" y="3620"/>
                    </a:lnTo>
                    <a:lnTo>
                      <a:pt x="2455" y="3620"/>
                    </a:lnTo>
                    <a:lnTo>
                      <a:pt x="2455" y="3620"/>
                    </a:lnTo>
                    <a:lnTo>
                      <a:pt x="2455" y="3620"/>
                    </a:lnTo>
                    <a:lnTo>
                      <a:pt x="2455" y="3620"/>
                    </a:lnTo>
                    <a:lnTo>
                      <a:pt x="2455"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504" y="3620"/>
                    </a:lnTo>
                    <a:lnTo>
                      <a:pt x="2504" y="3620"/>
                    </a:lnTo>
                    <a:lnTo>
                      <a:pt x="2504" y="3620"/>
                    </a:lnTo>
                    <a:lnTo>
                      <a:pt x="2504" y="3620"/>
                    </a:lnTo>
                    <a:lnTo>
                      <a:pt x="2504" y="3620"/>
                    </a:lnTo>
                    <a:lnTo>
                      <a:pt x="2504" y="3620"/>
                    </a:lnTo>
                    <a:lnTo>
                      <a:pt x="2504" y="3620"/>
                    </a:lnTo>
                    <a:lnTo>
                      <a:pt x="2504" y="3620"/>
                    </a:lnTo>
                    <a:lnTo>
                      <a:pt x="2504" y="3620"/>
                    </a:lnTo>
                    <a:lnTo>
                      <a:pt x="2504" y="3620"/>
                    </a:lnTo>
                    <a:lnTo>
                      <a:pt x="2504" y="3620"/>
                    </a:lnTo>
                    <a:lnTo>
                      <a:pt x="2504" y="3620"/>
                    </a:lnTo>
                    <a:lnTo>
                      <a:pt x="2504" y="3620"/>
                    </a:lnTo>
                    <a:lnTo>
                      <a:pt x="2504" y="3595"/>
                    </a:lnTo>
                    <a:lnTo>
                      <a:pt x="2504" y="3595"/>
                    </a:lnTo>
                    <a:lnTo>
                      <a:pt x="2504" y="3595"/>
                    </a:lnTo>
                    <a:lnTo>
                      <a:pt x="2504" y="3595"/>
                    </a:lnTo>
                    <a:lnTo>
                      <a:pt x="2504" y="3595"/>
                    </a:lnTo>
                    <a:lnTo>
                      <a:pt x="2504" y="3620"/>
                    </a:lnTo>
                    <a:lnTo>
                      <a:pt x="2504" y="3620"/>
                    </a:lnTo>
                    <a:lnTo>
                      <a:pt x="2504" y="3620"/>
                    </a:lnTo>
                    <a:lnTo>
                      <a:pt x="2504" y="3620"/>
                    </a:lnTo>
                    <a:lnTo>
                      <a:pt x="2504" y="3620"/>
                    </a:lnTo>
                    <a:lnTo>
                      <a:pt x="2504" y="3620"/>
                    </a:lnTo>
                    <a:lnTo>
                      <a:pt x="2530" y="3620"/>
                    </a:lnTo>
                    <a:lnTo>
                      <a:pt x="2530" y="3620"/>
                    </a:lnTo>
                    <a:lnTo>
                      <a:pt x="2530" y="3620"/>
                    </a:lnTo>
                    <a:lnTo>
                      <a:pt x="2504" y="3620"/>
                    </a:lnTo>
                    <a:lnTo>
                      <a:pt x="2504" y="3620"/>
                    </a:lnTo>
                    <a:lnTo>
                      <a:pt x="2504" y="3595"/>
                    </a:lnTo>
                    <a:lnTo>
                      <a:pt x="2504" y="3595"/>
                    </a:lnTo>
                    <a:lnTo>
                      <a:pt x="2530" y="3620"/>
                    </a:lnTo>
                    <a:lnTo>
                      <a:pt x="2530" y="3620"/>
                    </a:lnTo>
                    <a:lnTo>
                      <a:pt x="2530" y="3595"/>
                    </a:lnTo>
                    <a:lnTo>
                      <a:pt x="2530" y="3595"/>
                    </a:lnTo>
                    <a:lnTo>
                      <a:pt x="2530" y="3595"/>
                    </a:lnTo>
                    <a:lnTo>
                      <a:pt x="2530" y="3595"/>
                    </a:lnTo>
                    <a:lnTo>
                      <a:pt x="2530" y="3620"/>
                    </a:lnTo>
                    <a:lnTo>
                      <a:pt x="2530" y="3595"/>
                    </a:lnTo>
                    <a:lnTo>
                      <a:pt x="2530" y="3595"/>
                    </a:lnTo>
                    <a:lnTo>
                      <a:pt x="2530" y="3595"/>
                    </a:lnTo>
                    <a:lnTo>
                      <a:pt x="2530" y="3595"/>
                    </a:lnTo>
                    <a:lnTo>
                      <a:pt x="2530" y="3595"/>
                    </a:lnTo>
                    <a:lnTo>
                      <a:pt x="2530" y="3595"/>
                    </a:lnTo>
                    <a:lnTo>
                      <a:pt x="2530" y="3595"/>
                    </a:lnTo>
                    <a:lnTo>
                      <a:pt x="2530" y="3595"/>
                    </a:lnTo>
                    <a:lnTo>
                      <a:pt x="2530" y="3595"/>
                    </a:lnTo>
                    <a:lnTo>
                      <a:pt x="2554" y="3595"/>
                    </a:lnTo>
                    <a:lnTo>
                      <a:pt x="2554" y="3595"/>
                    </a:lnTo>
                    <a:lnTo>
                      <a:pt x="2554" y="3595"/>
                    </a:lnTo>
                    <a:lnTo>
                      <a:pt x="2554" y="3595"/>
                    </a:lnTo>
                    <a:lnTo>
                      <a:pt x="2554" y="3595"/>
                    </a:lnTo>
                    <a:lnTo>
                      <a:pt x="2554" y="3595"/>
                    </a:lnTo>
                    <a:lnTo>
                      <a:pt x="2554" y="3595"/>
                    </a:lnTo>
                    <a:lnTo>
                      <a:pt x="2554" y="3595"/>
                    </a:lnTo>
                    <a:lnTo>
                      <a:pt x="2554" y="3595"/>
                    </a:lnTo>
                    <a:lnTo>
                      <a:pt x="2579" y="3595"/>
                    </a:lnTo>
                    <a:lnTo>
                      <a:pt x="2579" y="3595"/>
                    </a:lnTo>
                    <a:lnTo>
                      <a:pt x="2579" y="3570"/>
                    </a:lnTo>
                    <a:close/>
                    <a:moveTo>
                      <a:pt x="2603" y="1586"/>
                    </a:moveTo>
                    <a:lnTo>
                      <a:pt x="2603" y="1586"/>
                    </a:lnTo>
                    <a:close/>
                    <a:moveTo>
                      <a:pt x="2603" y="3545"/>
                    </a:moveTo>
                    <a:lnTo>
                      <a:pt x="2603" y="3545"/>
                    </a:lnTo>
                    <a:lnTo>
                      <a:pt x="2603" y="3545"/>
                    </a:lnTo>
                    <a:lnTo>
                      <a:pt x="2603" y="3545"/>
                    </a:lnTo>
                    <a:lnTo>
                      <a:pt x="2603" y="3545"/>
                    </a:lnTo>
                    <a:lnTo>
                      <a:pt x="2579" y="3545"/>
                    </a:lnTo>
                    <a:lnTo>
                      <a:pt x="2579" y="3545"/>
                    </a:lnTo>
                    <a:lnTo>
                      <a:pt x="2579" y="3545"/>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603" y="3570"/>
                    </a:lnTo>
                    <a:lnTo>
                      <a:pt x="2603" y="3570"/>
                    </a:lnTo>
                    <a:lnTo>
                      <a:pt x="2603" y="3570"/>
                    </a:lnTo>
                    <a:lnTo>
                      <a:pt x="2603" y="3570"/>
                    </a:lnTo>
                    <a:lnTo>
                      <a:pt x="2603" y="3570"/>
                    </a:lnTo>
                    <a:lnTo>
                      <a:pt x="2603" y="3570"/>
                    </a:lnTo>
                    <a:lnTo>
                      <a:pt x="2603" y="3570"/>
                    </a:lnTo>
                    <a:lnTo>
                      <a:pt x="2603" y="3570"/>
                    </a:lnTo>
                    <a:lnTo>
                      <a:pt x="2603" y="3570"/>
                    </a:lnTo>
                    <a:lnTo>
                      <a:pt x="2603" y="3570"/>
                    </a:lnTo>
                    <a:lnTo>
                      <a:pt x="2603" y="3570"/>
                    </a:lnTo>
                    <a:lnTo>
                      <a:pt x="2603" y="3545"/>
                    </a:lnTo>
                    <a:close/>
                    <a:moveTo>
                      <a:pt x="3174" y="3372"/>
                    </a:moveTo>
                    <a:lnTo>
                      <a:pt x="3174" y="3372"/>
                    </a:lnTo>
                    <a:lnTo>
                      <a:pt x="3174" y="3372"/>
                    </a:lnTo>
                    <a:lnTo>
                      <a:pt x="3174" y="3372"/>
                    </a:lnTo>
                    <a:lnTo>
                      <a:pt x="3174" y="3372"/>
                    </a:lnTo>
                    <a:lnTo>
                      <a:pt x="3174" y="3372"/>
                    </a:lnTo>
                    <a:lnTo>
                      <a:pt x="3174" y="3372"/>
                    </a:lnTo>
                    <a:lnTo>
                      <a:pt x="3174" y="3372"/>
                    </a:lnTo>
                    <a:lnTo>
                      <a:pt x="3174" y="3372"/>
                    </a:lnTo>
                    <a:lnTo>
                      <a:pt x="3174" y="3396"/>
                    </a:lnTo>
                    <a:lnTo>
                      <a:pt x="3174" y="3396"/>
                    </a:lnTo>
                    <a:lnTo>
                      <a:pt x="3198" y="3396"/>
                    </a:lnTo>
                    <a:lnTo>
                      <a:pt x="3198" y="3396"/>
                    </a:lnTo>
                    <a:lnTo>
                      <a:pt x="3198" y="3372"/>
                    </a:lnTo>
                    <a:lnTo>
                      <a:pt x="3198" y="3372"/>
                    </a:lnTo>
                    <a:lnTo>
                      <a:pt x="3174" y="3372"/>
                    </a:lnTo>
                    <a:close/>
                    <a:moveTo>
                      <a:pt x="3372" y="3347"/>
                    </a:moveTo>
                    <a:lnTo>
                      <a:pt x="3372" y="3347"/>
                    </a:lnTo>
                    <a:close/>
                    <a:moveTo>
                      <a:pt x="3348" y="3322"/>
                    </a:moveTo>
                    <a:lnTo>
                      <a:pt x="3348" y="3322"/>
                    </a:lnTo>
                    <a:lnTo>
                      <a:pt x="3348" y="3322"/>
                    </a:lnTo>
                    <a:lnTo>
                      <a:pt x="3348" y="3322"/>
                    </a:lnTo>
                    <a:lnTo>
                      <a:pt x="3348" y="3322"/>
                    </a:lnTo>
                    <a:lnTo>
                      <a:pt x="3348" y="3322"/>
                    </a:lnTo>
                    <a:lnTo>
                      <a:pt x="3348" y="3322"/>
                    </a:lnTo>
                    <a:lnTo>
                      <a:pt x="3348" y="3322"/>
                    </a:lnTo>
                    <a:lnTo>
                      <a:pt x="3348" y="3347"/>
                    </a:lnTo>
                    <a:lnTo>
                      <a:pt x="3348" y="3347"/>
                    </a:lnTo>
                    <a:lnTo>
                      <a:pt x="3372" y="3347"/>
                    </a:lnTo>
                    <a:lnTo>
                      <a:pt x="3372" y="3322"/>
                    </a:lnTo>
                    <a:lnTo>
                      <a:pt x="3372" y="3322"/>
                    </a:lnTo>
                    <a:lnTo>
                      <a:pt x="3372" y="3322"/>
                    </a:lnTo>
                    <a:lnTo>
                      <a:pt x="3372" y="3322"/>
                    </a:lnTo>
                    <a:lnTo>
                      <a:pt x="3372" y="3322"/>
                    </a:lnTo>
                    <a:lnTo>
                      <a:pt x="3348" y="3322"/>
                    </a:lnTo>
                    <a:close/>
                    <a:moveTo>
                      <a:pt x="3198" y="3347"/>
                    </a:moveTo>
                    <a:lnTo>
                      <a:pt x="3174" y="3347"/>
                    </a:lnTo>
                    <a:lnTo>
                      <a:pt x="3174" y="3347"/>
                    </a:lnTo>
                    <a:lnTo>
                      <a:pt x="3174" y="3347"/>
                    </a:lnTo>
                    <a:lnTo>
                      <a:pt x="3174" y="3347"/>
                    </a:lnTo>
                    <a:lnTo>
                      <a:pt x="3174" y="3347"/>
                    </a:lnTo>
                    <a:lnTo>
                      <a:pt x="3174" y="3347"/>
                    </a:lnTo>
                    <a:lnTo>
                      <a:pt x="3174" y="3347"/>
                    </a:lnTo>
                    <a:lnTo>
                      <a:pt x="3174" y="3347"/>
                    </a:lnTo>
                    <a:lnTo>
                      <a:pt x="3174" y="3347"/>
                    </a:lnTo>
                    <a:lnTo>
                      <a:pt x="3198" y="3347"/>
                    </a:lnTo>
                    <a:close/>
                    <a:moveTo>
                      <a:pt x="3348" y="3347"/>
                    </a:moveTo>
                    <a:lnTo>
                      <a:pt x="3323" y="3347"/>
                    </a:lnTo>
                    <a:lnTo>
                      <a:pt x="3323" y="3347"/>
                    </a:lnTo>
                    <a:lnTo>
                      <a:pt x="3323" y="3347"/>
                    </a:lnTo>
                    <a:lnTo>
                      <a:pt x="3323" y="3347"/>
                    </a:lnTo>
                    <a:lnTo>
                      <a:pt x="3323" y="3347"/>
                    </a:lnTo>
                    <a:lnTo>
                      <a:pt x="3323" y="3347"/>
                    </a:lnTo>
                    <a:lnTo>
                      <a:pt x="3323" y="3347"/>
                    </a:lnTo>
                    <a:lnTo>
                      <a:pt x="3323" y="3347"/>
                    </a:lnTo>
                    <a:lnTo>
                      <a:pt x="3323" y="3347"/>
                    </a:lnTo>
                    <a:lnTo>
                      <a:pt x="3323" y="3347"/>
                    </a:lnTo>
                    <a:lnTo>
                      <a:pt x="3323" y="3347"/>
                    </a:lnTo>
                    <a:lnTo>
                      <a:pt x="3323" y="3347"/>
                    </a:lnTo>
                    <a:lnTo>
                      <a:pt x="3323" y="3372"/>
                    </a:lnTo>
                    <a:lnTo>
                      <a:pt x="3323" y="3372"/>
                    </a:lnTo>
                    <a:lnTo>
                      <a:pt x="3323" y="3372"/>
                    </a:lnTo>
                    <a:lnTo>
                      <a:pt x="3348" y="3372"/>
                    </a:lnTo>
                    <a:lnTo>
                      <a:pt x="3348" y="3347"/>
                    </a:lnTo>
                    <a:close/>
                    <a:moveTo>
                      <a:pt x="3224" y="3372"/>
                    </a:moveTo>
                    <a:lnTo>
                      <a:pt x="3224" y="3347"/>
                    </a:lnTo>
                    <a:lnTo>
                      <a:pt x="3224" y="3347"/>
                    </a:lnTo>
                    <a:lnTo>
                      <a:pt x="3224" y="3347"/>
                    </a:lnTo>
                    <a:lnTo>
                      <a:pt x="3224" y="3347"/>
                    </a:lnTo>
                    <a:lnTo>
                      <a:pt x="3224" y="3347"/>
                    </a:lnTo>
                    <a:lnTo>
                      <a:pt x="3198" y="3347"/>
                    </a:lnTo>
                    <a:lnTo>
                      <a:pt x="3198" y="3347"/>
                    </a:lnTo>
                    <a:lnTo>
                      <a:pt x="3198" y="3347"/>
                    </a:lnTo>
                    <a:lnTo>
                      <a:pt x="3198" y="3372"/>
                    </a:lnTo>
                    <a:lnTo>
                      <a:pt x="3198" y="3372"/>
                    </a:lnTo>
                    <a:lnTo>
                      <a:pt x="3224" y="3372"/>
                    </a:lnTo>
                    <a:close/>
                    <a:moveTo>
                      <a:pt x="3323" y="3372"/>
                    </a:moveTo>
                    <a:lnTo>
                      <a:pt x="3323" y="3372"/>
                    </a:lnTo>
                    <a:lnTo>
                      <a:pt x="3323" y="3372"/>
                    </a:lnTo>
                    <a:lnTo>
                      <a:pt x="3323" y="3372"/>
                    </a:lnTo>
                    <a:lnTo>
                      <a:pt x="3323" y="3372"/>
                    </a:lnTo>
                    <a:lnTo>
                      <a:pt x="3323" y="3372"/>
                    </a:lnTo>
                    <a:lnTo>
                      <a:pt x="3323" y="3372"/>
                    </a:lnTo>
                    <a:lnTo>
                      <a:pt x="3298" y="3372"/>
                    </a:lnTo>
                    <a:lnTo>
                      <a:pt x="3298" y="3372"/>
                    </a:lnTo>
                    <a:lnTo>
                      <a:pt x="3323" y="3372"/>
                    </a:lnTo>
                    <a:lnTo>
                      <a:pt x="3323" y="3372"/>
                    </a:lnTo>
                    <a:lnTo>
                      <a:pt x="3323" y="3347"/>
                    </a:lnTo>
                    <a:lnTo>
                      <a:pt x="3298" y="3347"/>
                    </a:lnTo>
                    <a:lnTo>
                      <a:pt x="3298" y="3347"/>
                    </a:lnTo>
                    <a:lnTo>
                      <a:pt x="3298" y="3347"/>
                    </a:lnTo>
                    <a:lnTo>
                      <a:pt x="3298" y="3347"/>
                    </a:lnTo>
                    <a:lnTo>
                      <a:pt x="3298" y="3347"/>
                    </a:lnTo>
                    <a:lnTo>
                      <a:pt x="3323" y="3347"/>
                    </a:lnTo>
                    <a:lnTo>
                      <a:pt x="3323" y="3347"/>
                    </a:lnTo>
                    <a:lnTo>
                      <a:pt x="3323" y="3322"/>
                    </a:lnTo>
                    <a:lnTo>
                      <a:pt x="3323" y="3322"/>
                    </a:lnTo>
                    <a:lnTo>
                      <a:pt x="3323" y="3322"/>
                    </a:lnTo>
                    <a:lnTo>
                      <a:pt x="3298" y="3322"/>
                    </a:lnTo>
                    <a:lnTo>
                      <a:pt x="3298" y="3322"/>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22"/>
                    </a:lnTo>
                    <a:lnTo>
                      <a:pt x="3298" y="3322"/>
                    </a:lnTo>
                    <a:lnTo>
                      <a:pt x="3298" y="3322"/>
                    </a:lnTo>
                    <a:lnTo>
                      <a:pt x="3298" y="3322"/>
                    </a:lnTo>
                    <a:lnTo>
                      <a:pt x="3273" y="3322"/>
                    </a:lnTo>
                    <a:lnTo>
                      <a:pt x="3273" y="3347"/>
                    </a:lnTo>
                    <a:lnTo>
                      <a:pt x="3273" y="3347"/>
                    </a:lnTo>
                    <a:lnTo>
                      <a:pt x="3273" y="3347"/>
                    </a:lnTo>
                    <a:lnTo>
                      <a:pt x="3273" y="3347"/>
                    </a:lnTo>
                    <a:lnTo>
                      <a:pt x="3273" y="3347"/>
                    </a:lnTo>
                    <a:lnTo>
                      <a:pt x="3273" y="3347"/>
                    </a:lnTo>
                    <a:lnTo>
                      <a:pt x="3273" y="3347"/>
                    </a:lnTo>
                    <a:lnTo>
                      <a:pt x="3273" y="3347"/>
                    </a:lnTo>
                    <a:lnTo>
                      <a:pt x="3273" y="3347"/>
                    </a:lnTo>
                    <a:lnTo>
                      <a:pt x="3273" y="3372"/>
                    </a:lnTo>
                    <a:lnTo>
                      <a:pt x="3273" y="3372"/>
                    </a:lnTo>
                    <a:lnTo>
                      <a:pt x="3273" y="3372"/>
                    </a:lnTo>
                    <a:lnTo>
                      <a:pt x="3273" y="3372"/>
                    </a:lnTo>
                    <a:lnTo>
                      <a:pt x="3273" y="3372"/>
                    </a:lnTo>
                    <a:lnTo>
                      <a:pt x="3273" y="3372"/>
                    </a:lnTo>
                    <a:lnTo>
                      <a:pt x="3273" y="3372"/>
                    </a:lnTo>
                    <a:lnTo>
                      <a:pt x="3273" y="3372"/>
                    </a:lnTo>
                    <a:lnTo>
                      <a:pt x="3273" y="3372"/>
                    </a:lnTo>
                    <a:lnTo>
                      <a:pt x="3273" y="3372"/>
                    </a:lnTo>
                    <a:lnTo>
                      <a:pt x="3273" y="3372"/>
                    </a:lnTo>
                    <a:lnTo>
                      <a:pt x="3273"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96"/>
                    </a:lnTo>
                    <a:lnTo>
                      <a:pt x="3323" y="3372"/>
                    </a:lnTo>
                    <a:lnTo>
                      <a:pt x="3323" y="3372"/>
                    </a:lnTo>
                    <a:lnTo>
                      <a:pt x="3323" y="3372"/>
                    </a:lnTo>
                    <a:lnTo>
                      <a:pt x="3298" y="3372"/>
                    </a:lnTo>
                    <a:lnTo>
                      <a:pt x="3323" y="3372"/>
                    </a:lnTo>
                    <a:close/>
                    <a:moveTo>
                      <a:pt x="3397" y="3372"/>
                    </a:moveTo>
                    <a:lnTo>
                      <a:pt x="3397" y="3396"/>
                    </a:lnTo>
                    <a:lnTo>
                      <a:pt x="3397" y="3396"/>
                    </a:lnTo>
                    <a:lnTo>
                      <a:pt x="3372" y="3396"/>
                    </a:lnTo>
                    <a:lnTo>
                      <a:pt x="3397" y="3372"/>
                    </a:lnTo>
                    <a:lnTo>
                      <a:pt x="3397" y="3372"/>
                    </a:lnTo>
                    <a:lnTo>
                      <a:pt x="3397" y="3372"/>
                    </a:lnTo>
                    <a:lnTo>
                      <a:pt x="3397" y="3372"/>
                    </a:lnTo>
                    <a:lnTo>
                      <a:pt x="3397" y="3372"/>
                    </a:lnTo>
                    <a:lnTo>
                      <a:pt x="3397" y="3372"/>
                    </a:lnTo>
                    <a:lnTo>
                      <a:pt x="3397" y="3372"/>
                    </a:lnTo>
                    <a:lnTo>
                      <a:pt x="3397" y="3347"/>
                    </a:lnTo>
                    <a:lnTo>
                      <a:pt x="3397"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72"/>
                    </a:lnTo>
                    <a:lnTo>
                      <a:pt x="3348" y="3396"/>
                    </a:lnTo>
                    <a:lnTo>
                      <a:pt x="3372" y="3396"/>
                    </a:lnTo>
                    <a:lnTo>
                      <a:pt x="3372" y="3396"/>
                    </a:lnTo>
                    <a:lnTo>
                      <a:pt x="3372" y="3396"/>
                    </a:lnTo>
                    <a:lnTo>
                      <a:pt x="3372" y="3396"/>
                    </a:lnTo>
                    <a:lnTo>
                      <a:pt x="3348" y="3396"/>
                    </a:lnTo>
                    <a:lnTo>
                      <a:pt x="3348" y="3396"/>
                    </a:lnTo>
                    <a:lnTo>
                      <a:pt x="3348" y="3396"/>
                    </a:lnTo>
                    <a:lnTo>
                      <a:pt x="3348" y="3396"/>
                    </a:lnTo>
                    <a:lnTo>
                      <a:pt x="3348" y="3396"/>
                    </a:lnTo>
                    <a:lnTo>
                      <a:pt x="3348" y="3396"/>
                    </a:lnTo>
                    <a:lnTo>
                      <a:pt x="3348" y="3396"/>
                    </a:lnTo>
                    <a:lnTo>
                      <a:pt x="3348" y="3396"/>
                    </a:lnTo>
                    <a:lnTo>
                      <a:pt x="3348" y="3396"/>
                    </a:lnTo>
                    <a:lnTo>
                      <a:pt x="3348" y="3396"/>
                    </a:lnTo>
                    <a:lnTo>
                      <a:pt x="3348" y="3396"/>
                    </a:lnTo>
                    <a:lnTo>
                      <a:pt x="3348" y="3396"/>
                    </a:lnTo>
                    <a:lnTo>
                      <a:pt x="3348" y="3396"/>
                    </a:lnTo>
                    <a:lnTo>
                      <a:pt x="3372" y="3396"/>
                    </a:lnTo>
                    <a:lnTo>
                      <a:pt x="3372" y="3422"/>
                    </a:lnTo>
                    <a:lnTo>
                      <a:pt x="3348" y="3422"/>
                    </a:lnTo>
                    <a:lnTo>
                      <a:pt x="3348" y="3422"/>
                    </a:lnTo>
                    <a:lnTo>
                      <a:pt x="3348" y="3422"/>
                    </a:lnTo>
                    <a:lnTo>
                      <a:pt x="3348" y="3422"/>
                    </a:lnTo>
                    <a:lnTo>
                      <a:pt x="3348" y="3422"/>
                    </a:lnTo>
                    <a:lnTo>
                      <a:pt x="3348" y="3422"/>
                    </a:lnTo>
                    <a:lnTo>
                      <a:pt x="3348" y="3422"/>
                    </a:lnTo>
                    <a:lnTo>
                      <a:pt x="3348" y="3446"/>
                    </a:lnTo>
                    <a:lnTo>
                      <a:pt x="3348" y="3446"/>
                    </a:lnTo>
                    <a:lnTo>
                      <a:pt x="3348" y="3446"/>
                    </a:lnTo>
                    <a:lnTo>
                      <a:pt x="3348" y="3446"/>
                    </a:lnTo>
                    <a:lnTo>
                      <a:pt x="3348" y="3446"/>
                    </a:lnTo>
                    <a:lnTo>
                      <a:pt x="3348" y="3422"/>
                    </a:lnTo>
                    <a:lnTo>
                      <a:pt x="3348" y="3422"/>
                    </a:lnTo>
                    <a:lnTo>
                      <a:pt x="3348" y="3422"/>
                    </a:lnTo>
                    <a:lnTo>
                      <a:pt x="3372" y="3422"/>
                    </a:lnTo>
                    <a:lnTo>
                      <a:pt x="3372" y="3422"/>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97" y="3396"/>
                    </a:lnTo>
                    <a:lnTo>
                      <a:pt x="3397" y="3396"/>
                    </a:lnTo>
                    <a:lnTo>
                      <a:pt x="3397" y="3396"/>
                    </a:lnTo>
                    <a:lnTo>
                      <a:pt x="3397" y="3396"/>
                    </a:lnTo>
                    <a:lnTo>
                      <a:pt x="3397" y="3396"/>
                    </a:lnTo>
                    <a:lnTo>
                      <a:pt x="3397" y="3396"/>
                    </a:lnTo>
                    <a:lnTo>
                      <a:pt x="3397" y="3396"/>
                    </a:lnTo>
                    <a:lnTo>
                      <a:pt x="3397" y="3396"/>
                    </a:lnTo>
                    <a:lnTo>
                      <a:pt x="3397" y="3396"/>
                    </a:lnTo>
                    <a:lnTo>
                      <a:pt x="3397" y="3396"/>
                    </a:lnTo>
                    <a:lnTo>
                      <a:pt x="3397" y="3372"/>
                    </a:lnTo>
                    <a:close/>
                    <a:moveTo>
                      <a:pt x="3471" y="3446"/>
                    </a:moveTo>
                    <a:lnTo>
                      <a:pt x="3471" y="3446"/>
                    </a:lnTo>
                    <a:lnTo>
                      <a:pt x="3447" y="3446"/>
                    </a:lnTo>
                    <a:lnTo>
                      <a:pt x="3447" y="3446"/>
                    </a:lnTo>
                    <a:lnTo>
                      <a:pt x="3447" y="3446"/>
                    </a:lnTo>
                    <a:lnTo>
                      <a:pt x="3447" y="3446"/>
                    </a:lnTo>
                    <a:lnTo>
                      <a:pt x="3447" y="3446"/>
                    </a:lnTo>
                    <a:lnTo>
                      <a:pt x="3447" y="3446"/>
                    </a:lnTo>
                    <a:lnTo>
                      <a:pt x="3447" y="3446"/>
                    </a:lnTo>
                    <a:lnTo>
                      <a:pt x="3447" y="3446"/>
                    </a:lnTo>
                    <a:lnTo>
                      <a:pt x="3447" y="3446"/>
                    </a:lnTo>
                    <a:lnTo>
                      <a:pt x="3447" y="3446"/>
                    </a:lnTo>
                    <a:lnTo>
                      <a:pt x="3447" y="3446"/>
                    </a:lnTo>
                    <a:lnTo>
                      <a:pt x="3447" y="3446"/>
                    </a:lnTo>
                    <a:lnTo>
                      <a:pt x="3447" y="3446"/>
                    </a:lnTo>
                    <a:lnTo>
                      <a:pt x="3447" y="3446"/>
                    </a:lnTo>
                    <a:lnTo>
                      <a:pt x="3471" y="3446"/>
                    </a:lnTo>
                    <a:close/>
                    <a:moveTo>
                      <a:pt x="3471" y="3248"/>
                    </a:moveTo>
                    <a:lnTo>
                      <a:pt x="3471" y="3248"/>
                    </a:lnTo>
                    <a:lnTo>
                      <a:pt x="3471" y="3248"/>
                    </a:lnTo>
                    <a:lnTo>
                      <a:pt x="3471" y="3272"/>
                    </a:lnTo>
                    <a:lnTo>
                      <a:pt x="3471" y="3272"/>
                    </a:lnTo>
                    <a:lnTo>
                      <a:pt x="3471" y="3272"/>
                    </a:lnTo>
                    <a:lnTo>
                      <a:pt x="3471" y="3272"/>
                    </a:lnTo>
                    <a:lnTo>
                      <a:pt x="3471" y="3272"/>
                    </a:lnTo>
                    <a:lnTo>
                      <a:pt x="3471" y="3272"/>
                    </a:lnTo>
                    <a:lnTo>
                      <a:pt x="3471" y="3272"/>
                    </a:lnTo>
                    <a:lnTo>
                      <a:pt x="3471" y="3248"/>
                    </a:lnTo>
                    <a:close/>
                    <a:moveTo>
                      <a:pt x="3546" y="3248"/>
                    </a:moveTo>
                    <a:lnTo>
                      <a:pt x="3546" y="3248"/>
                    </a:lnTo>
                    <a:lnTo>
                      <a:pt x="3546" y="3248"/>
                    </a:lnTo>
                    <a:lnTo>
                      <a:pt x="3521" y="3248"/>
                    </a:lnTo>
                    <a:lnTo>
                      <a:pt x="3521" y="3248"/>
                    </a:lnTo>
                    <a:lnTo>
                      <a:pt x="3521" y="3248"/>
                    </a:lnTo>
                    <a:lnTo>
                      <a:pt x="3521" y="3248"/>
                    </a:lnTo>
                    <a:lnTo>
                      <a:pt x="3521" y="3248"/>
                    </a:lnTo>
                    <a:lnTo>
                      <a:pt x="3521" y="3248"/>
                    </a:lnTo>
                    <a:lnTo>
                      <a:pt x="3521" y="3248"/>
                    </a:lnTo>
                    <a:lnTo>
                      <a:pt x="3521" y="3248"/>
                    </a:lnTo>
                    <a:lnTo>
                      <a:pt x="3521" y="3248"/>
                    </a:lnTo>
                    <a:lnTo>
                      <a:pt x="3521" y="3272"/>
                    </a:lnTo>
                    <a:lnTo>
                      <a:pt x="3521" y="3272"/>
                    </a:lnTo>
                    <a:lnTo>
                      <a:pt x="3521" y="3248"/>
                    </a:lnTo>
                    <a:lnTo>
                      <a:pt x="3521" y="3248"/>
                    </a:lnTo>
                    <a:lnTo>
                      <a:pt x="3521" y="3248"/>
                    </a:lnTo>
                    <a:lnTo>
                      <a:pt x="3521" y="3248"/>
                    </a:lnTo>
                    <a:lnTo>
                      <a:pt x="3521" y="3248"/>
                    </a:lnTo>
                    <a:lnTo>
                      <a:pt x="3521" y="3248"/>
                    </a:lnTo>
                    <a:lnTo>
                      <a:pt x="3521" y="3248"/>
                    </a:lnTo>
                    <a:lnTo>
                      <a:pt x="3546" y="3248"/>
                    </a:lnTo>
                    <a:close/>
                    <a:moveTo>
                      <a:pt x="3447" y="3422"/>
                    </a:move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22"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46"/>
                    </a:lnTo>
                    <a:lnTo>
                      <a:pt x="3447" y="3446"/>
                    </a:lnTo>
                    <a:lnTo>
                      <a:pt x="3447" y="3446"/>
                    </a:lnTo>
                    <a:lnTo>
                      <a:pt x="3447" y="3422"/>
                    </a:lnTo>
                    <a:close/>
                    <a:moveTo>
                      <a:pt x="3422" y="3471"/>
                    </a:moveTo>
                    <a:lnTo>
                      <a:pt x="3422" y="3471"/>
                    </a:lnTo>
                    <a:close/>
                    <a:moveTo>
                      <a:pt x="2852" y="1214"/>
                    </a:moveTo>
                    <a:lnTo>
                      <a:pt x="2852" y="1214"/>
                    </a:lnTo>
                    <a:close/>
                    <a:moveTo>
                      <a:pt x="3422" y="3396"/>
                    </a:moveTo>
                    <a:lnTo>
                      <a:pt x="3422" y="3396"/>
                    </a:lnTo>
                    <a:lnTo>
                      <a:pt x="3422" y="3396"/>
                    </a:lnTo>
                    <a:lnTo>
                      <a:pt x="3422" y="3396"/>
                    </a:lnTo>
                    <a:lnTo>
                      <a:pt x="3422" y="3396"/>
                    </a:lnTo>
                    <a:lnTo>
                      <a:pt x="3422" y="3396"/>
                    </a:lnTo>
                    <a:lnTo>
                      <a:pt x="3422" y="3396"/>
                    </a:lnTo>
                    <a:lnTo>
                      <a:pt x="3422" y="3396"/>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422"/>
                    </a:lnTo>
                    <a:lnTo>
                      <a:pt x="3422" y="3422"/>
                    </a:lnTo>
                    <a:lnTo>
                      <a:pt x="3422" y="3422"/>
                    </a:lnTo>
                    <a:lnTo>
                      <a:pt x="3422" y="3422"/>
                    </a:lnTo>
                    <a:lnTo>
                      <a:pt x="3422" y="3422"/>
                    </a:lnTo>
                    <a:lnTo>
                      <a:pt x="3422" y="3422"/>
                    </a:lnTo>
                    <a:lnTo>
                      <a:pt x="3422" y="3422"/>
                    </a:lnTo>
                    <a:lnTo>
                      <a:pt x="3422" y="3422"/>
                    </a:lnTo>
                    <a:lnTo>
                      <a:pt x="3422" y="3422"/>
                    </a:lnTo>
                    <a:lnTo>
                      <a:pt x="3422" y="3396"/>
                    </a:lnTo>
                    <a:lnTo>
                      <a:pt x="3422" y="3396"/>
                    </a:lnTo>
                    <a:lnTo>
                      <a:pt x="3422" y="3396"/>
                    </a:lnTo>
                    <a:lnTo>
                      <a:pt x="3422" y="3396"/>
                    </a:lnTo>
                    <a:lnTo>
                      <a:pt x="3422" y="3396"/>
                    </a:lnTo>
                    <a:lnTo>
                      <a:pt x="3422" y="3422"/>
                    </a:lnTo>
                    <a:lnTo>
                      <a:pt x="3422" y="3422"/>
                    </a:lnTo>
                    <a:lnTo>
                      <a:pt x="3422" y="3422"/>
                    </a:lnTo>
                    <a:lnTo>
                      <a:pt x="3422" y="3422"/>
                    </a:lnTo>
                    <a:lnTo>
                      <a:pt x="3422" y="3422"/>
                    </a:lnTo>
                    <a:lnTo>
                      <a:pt x="3422" y="3422"/>
                    </a:lnTo>
                    <a:lnTo>
                      <a:pt x="3422" y="3396"/>
                    </a:lnTo>
                    <a:close/>
                    <a:moveTo>
                      <a:pt x="3050" y="3495"/>
                    </a:moveTo>
                    <a:lnTo>
                      <a:pt x="3050" y="3495"/>
                    </a:lnTo>
                    <a:lnTo>
                      <a:pt x="3050" y="3495"/>
                    </a:lnTo>
                    <a:lnTo>
                      <a:pt x="3050" y="3495"/>
                    </a:lnTo>
                    <a:lnTo>
                      <a:pt x="3050" y="3495"/>
                    </a:lnTo>
                    <a:lnTo>
                      <a:pt x="3050" y="3495"/>
                    </a:lnTo>
                    <a:lnTo>
                      <a:pt x="3050" y="3495"/>
                    </a:lnTo>
                    <a:lnTo>
                      <a:pt x="3050" y="3495"/>
                    </a:lnTo>
                    <a:lnTo>
                      <a:pt x="3050"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521"/>
                    </a:lnTo>
                    <a:lnTo>
                      <a:pt x="3026" y="3521"/>
                    </a:lnTo>
                    <a:lnTo>
                      <a:pt x="3050" y="3521"/>
                    </a:lnTo>
                    <a:lnTo>
                      <a:pt x="3050" y="3521"/>
                    </a:lnTo>
                    <a:lnTo>
                      <a:pt x="3050" y="3521"/>
                    </a:lnTo>
                    <a:lnTo>
                      <a:pt x="3050" y="3521"/>
                    </a:lnTo>
                    <a:lnTo>
                      <a:pt x="3050" y="3521"/>
                    </a:lnTo>
                    <a:lnTo>
                      <a:pt x="3050" y="3521"/>
                    </a:lnTo>
                    <a:lnTo>
                      <a:pt x="3026" y="3521"/>
                    </a:lnTo>
                    <a:lnTo>
                      <a:pt x="3050" y="3521"/>
                    </a:lnTo>
                    <a:lnTo>
                      <a:pt x="3050" y="3521"/>
                    </a:lnTo>
                    <a:lnTo>
                      <a:pt x="3050" y="3521"/>
                    </a:lnTo>
                    <a:lnTo>
                      <a:pt x="3050" y="3495"/>
                    </a:lnTo>
                    <a:close/>
                    <a:moveTo>
                      <a:pt x="2976" y="3347"/>
                    </a:moveTo>
                    <a:lnTo>
                      <a:pt x="2976" y="3347"/>
                    </a:lnTo>
                    <a:lnTo>
                      <a:pt x="2976" y="3347"/>
                    </a:lnTo>
                    <a:lnTo>
                      <a:pt x="2951" y="3347"/>
                    </a:lnTo>
                    <a:lnTo>
                      <a:pt x="2951" y="3347"/>
                    </a:lnTo>
                    <a:lnTo>
                      <a:pt x="2951" y="3347"/>
                    </a:lnTo>
                    <a:lnTo>
                      <a:pt x="2976" y="3347"/>
                    </a:lnTo>
                    <a:lnTo>
                      <a:pt x="2976" y="3347"/>
                    </a:lnTo>
                    <a:lnTo>
                      <a:pt x="2976" y="3347"/>
                    </a:lnTo>
                    <a:lnTo>
                      <a:pt x="2976" y="3347"/>
                    </a:lnTo>
                    <a:lnTo>
                      <a:pt x="2976" y="3347"/>
                    </a:lnTo>
                    <a:lnTo>
                      <a:pt x="2976" y="3347"/>
                    </a:lnTo>
                    <a:lnTo>
                      <a:pt x="2976" y="3347"/>
                    </a:lnTo>
                    <a:lnTo>
                      <a:pt x="2951" y="3347"/>
                    </a:lnTo>
                    <a:lnTo>
                      <a:pt x="2951" y="3347"/>
                    </a:lnTo>
                    <a:lnTo>
                      <a:pt x="2976" y="3347"/>
                    </a:lnTo>
                    <a:close/>
                    <a:moveTo>
                      <a:pt x="2380" y="3495"/>
                    </a:moveTo>
                    <a:lnTo>
                      <a:pt x="2356" y="3495"/>
                    </a:lnTo>
                    <a:lnTo>
                      <a:pt x="2356" y="3495"/>
                    </a:lnTo>
                    <a:lnTo>
                      <a:pt x="2356" y="3495"/>
                    </a:lnTo>
                    <a:lnTo>
                      <a:pt x="2380" y="3495"/>
                    </a:lnTo>
                    <a:close/>
                    <a:moveTo>
                      <a:pt x="3075" y="3521"/>
                    </a:moveTo>
                    <a:lnTo>
                      <a:pt x="3075" y="3521"/>
                    </a:lnTo>
                    <a:lnTo>
                      <a:pt x="3075" y="3521"/>
                    </a:lnTo>
                    <a:lnTo>
                      <a:pt x="3075" y="3521"/>
                    </a:lnTo>
                    <a:lnTo>
                      <a:pt x="3050" y="3495"/>
                    </a:lnTo>
                    <a:lnTo>
                      <a:pt x="3050" y="3495"/>
                    </a:lnTo>
                    <a:lnTo>
                      <a:pt x="3050" y="3495"/>
                    </a:lnTo>
                    <a:lnTo>
                      <a:pt x="3050" y="3495"/>
                    </a:lnTo>
                    <a:lnTo>
                      <a:pt x="3050" y="3521"/>
                    </a:lnTo>
                    <a:lnTo>
                      <a:pt x="3050" y="3521"/>
                    </a:lnTo>
                    <a:lnTo>
                      <a:pt x="3050" y="3521"/>
                    </a:lnTo>
                    <a:lnTo>
                      <a:pt x="3075" y="3521"/>
                    </a:lnTo>
                    <a:close/>
                    <a:moveTo>
                      <a:pt x="2777" y="3495"/>
                    </a:moveTo>
                    <a:lnTo>
                      <a:pt x="2777" y="3495"/>
                    </a:lnTo>
                    <a:lnTo>
                      <a:pt x="2753" y="3521"/>
                    </a:lnTo>
                    <a:lnTo>
                      <a:pt x="2753" y="3521"/>
                    </a:lnTo>
                    <a:lnTo>
                      <a:pt x="2753" y="3521"/>
                    </a:lnTo>
                    <a:lnTo>
                      <a:pt x="2777" y="3521"/>
                    </a:lnTo>
                    <a:lnTo>
                      <a:pt x="2777" y="3521"/>
                    </a:lnTo>
                    <a:lnTo>
                      <a:pt x="2777" y="3521"/>
                    </a:lnTo>
                    <a:lnTo>
                      <a:pt x="2777" y="3495"/>
                    </a:lnTo>
                    <a:close/>
                    <a:moveTo>
                      <a:pt x="3000" y="3446"/>
                    </a:moveTo>
                    <a:lnTo>
                      <a:pt x="3000" y="3446"/>
                    </a:lnTo>
                    <a:lnTo>
                      <a:pt x="3000" y="3446"/>
                    </a:lnTo>
                    <a:lnTo>
                      <a:pt x="3000" y="3446"/>
                    </a:lnTo>
                    <a:lnTo>
                      <a:pt x="3000" y="3446"/>
                    </a:lnTo>
                    <a:lnTo>
                      <a:pt x="3000" y="3446"/>
                    </a:lnTo>
                    <a:lnTo>
                      <a:pt x="3000" y="3422"/>
                    </a:lnTo>
                    <a:lnTo>
                      <a:pt x="3000" y="3422"/>
                    </a:lnTo>
                    <a:lnTo>
                      <a:pt x="2976" y="3422"/>
                    </a:lnTo>
                    <a:lnTo>
                      <a:pt x="2976" y="3422"/>
                    </a:lnTo>
                    <a:lnTo>
                      <a:pt x="2976" y="3422"/>
                    </a:lnTo>
                    <a:lnTo>
                      <a:pt x="2976" y="3422"/>
                    </a:lnTo>
                    <a:lnTo>
                      <a:pt x="2976" y="3422"/>
                    </a:lnTo>
                    <a:lnTo>
                      <a:pt x="2976" y="3422"/>
                    </a:lnTo>
                    <a:lnTo>
                      <a:pt x="2976" y="3422"/>
                    </a:lnTo>
                    <a:lnTo>
                      <a:pt x="2976" y="3422"/>
                    </a:lnTo>
                    <a:lnTo>
                      <a:pt x="2976" y="3422"/>
                    </a:lnTo>
                    <a:lnTo>
                      <a:pt x="2976" y="3422"/>
                    </a:lnTo>
                    <a:lnTo>
                      <a:pt x="2976" y="3422"/>
                    </a:lnTo>
                    <a:lnTo>
                      <a:pt x="2951" y="3422"/>
                    </a:lnTo>
                    <a:lnTo>
                      <a:pt x="2951" y="3396"/>
                    </a:lnTo>
                    <a:lnTo>
                      <a:pt x="2951" y="3396"/>
                    </a:lnTo>
                    <a:lnTo>
                      <a:pt x="2951" y="3396"/>
                    </a:lnTo>
                    <a:lnTo>
                      <a:pt x="2951" y="3372"/>
                    </a:lnTo>
                    <a:lnTo>
                      <a:pt x="2951" y="3372"/>
                    </a:lnTo>
                    <a:lnTo>
                      <a:pt x="2951" y="3372"/>
                    </a:lnTo>
                    <a:lnTo>
                      <a:pt x="2951" y="3372"/>
                    </a:lnTo>
                    <a:lnTo>
                      <a:pt x="2951" y="3372"/>
                    </a:lnTo>
                    <a:lnTo>
                      <a:pt x="2951" y="3372"/>
                    </a:lnTo>
                    <a:lnTo>
                      <a:pt x="2951" y="3372"/>
                    </a:lnTo>
                    <a:lnTo>
                      <a:pt x="2951" y="3372"/>
                    </a:lnTo>
                    <a:lnTo>
                      <a:pt x="2951" y="3372"/>
                    </a:lnTo>
                    <a:lnTo>
                      <a:pt x="2951" y="3372"/>
                    </a:lnTo>
                    <a:lnTo>
                      <a:pt x="2951" y="3372"/>
                    </a:lnTo>
                    <a:lnTo>
                      <a:pt x="2951" y="3347"/>
                    </a:lnTo>
                    <a:lnTo>
                      <a:pt x="2926" y="3347"/>
                    </a:lnTo>
                    <a:lnTo>
                      <a:pt x="2926" y="3347"/>
                    </a:lnTo>
                    <a:lnTo>
                      <a:pt x="2926" y="3347"/>
                    </a:lnTo>
                    <a:lnTo>
                      <a:pt x="2926" y="3347"/>
                    </a:lnTo>
                    <a:lnTo>
                      <a:pt x="2926" y="3347"/>
                    </a:lnTo>
                    <a:lnTo>
                      <a:pt x="2901" y="3347"/>
                    </a:lnTo>
                    <a:lnTo>
                      <a:pt x="2901" y="3347"/>
                    </a:lnTo>
                    <a:lnTo>
                      <a:pt x="2901" y="3372"/>
                    </a:lnTo>
                    <a:lnTo>
                      <a:pt x="2901" y="3372"/>
                    </a:lnTo>
                    <a:lnTo>
                      <a:pt x="2876" y="3372"/>
                    </a:lnTo>
                    <a:lnTo>
                      <a:pt x="2876" y="3372"/>
                    </a:lnTo>
                    <a:lnTo>
                      <a:pt x="2876" y="3372"/>
                    </a:lnTo>
                    <a:lnTo>
                      <a:pt x="2876" y="3372"/>
                    </a:lnTo>
                    <a:lnTo>
                      <a:pt x="2852" y="3372"/>
                    </a:lnTo>
                    <a:lnTo>
                      <a:pt x="2876" y="3372"/>
                    </a:lnTo>
                    <a:lnTo>
                      <a:pt x="2876" y="3372"/>
                    </a:lnTo>
                    <a:lnTo>
                      <a:pt x="2852" y="3372"/>
                    </a:lnTo>
                    <a:lnTo>
                      <a:pt x="2852" y="3372"/>
                    </a:lnTo>
                    <a:lnTo>
                      <a:pt x="2852" y="3372"/>
                    </a:lnTo>
                    <a:lnTo>
                      <a:pt x="2852" y="3372"/>
                    </a:lnTo>
                    <a:lnTo>
                      <a:pt x="2852" y="3372"/>
                    </a:lnTo>
                    <a:lnTo>
                      <a:pt x="2827" y="3372"/>
                    </a:lnTo>
                    <a:lnTo>
                      <a:pt x="2827" y="3372"/>
                    </a:lnTo>
                    <a:lnTo>
                      <a:pt x="2827" y="3372"/>
                    </a:lnTo>
                    <a:lnTo>
                      <a:pt x="2827" y="3372"/>
                    </a:lnTo>
                    <a:lnTo>
                      <a:pt x="2827" y="3372"/>
                    </a:lnTo>
                    <a:lnTo>
                      <a:pt x="2827" y="3372"/>
                    </a:lnTo>
                    <a:lnTo>
                      <a:pt x="2802" y="3422"/>
                    </a:lnTo>
                    <a:lnTo>
                      <a:pt x="2802" y="3422"/>
                    </a:lnTo>
                    <a:lnTo>
                      <a:pt x="2777" y="3422"/>
                    </a:lnTo>
                    <a:lnTo>
                      <a:pt x="2777" y="3422"/>
                    </a:lnTo>
                    <a:lnTo>
                      <a:pt x="2777" y="3422"/>
                    </a:lnTo>
                    <a:lnTo>
                      <a:pt x="2777" y="3422"/>
                    </a:lnTo>
                    <a:lnTo>
                      <a:pt x="2753" y="3422"/>
                    </a:lnTo>
                    <a:lnTo>
                      <a:pt x="2777" y="3446"/>
                    </a:lnTo>
                    <a:lnTo>
                      <a:pt x="2777" y="3446"/>
                    </a:lnTo>
                    <a:lnTo>
                      <a:pt x="2777" y="3446"/>
                    </a:lnTo>
                    <a:lnTo>
                      <a:pt x="2777" y="3446"/>
                    </a:lnTo>
                    <a:lnTo>
                      <a:pt x="2777" y="3446"/>
                    </a:lnTo>
                    <a:lnTo>
                      <a:pt x="2777" y="3446"/>
                    </a:lnTo>
                    <a:lnTo>
                      <a:pt x="2777" y="3446"/>
                    </a:lnTo>
                    <a:lnTo>
                      <a:pt x="2777" y="3446"/>
                    </a:lnTo>
                    <a:lnTo>
                      <a:pt x="2777" y="3446"/>
                    </a:lnTo>
                    <a:lnTo>
                      <a:pt x="2777" y="3471"/>
                    </a:lnTo>
                    <a:lnTo>
                      <a:pt x="2777" y="3471"/>
                    </a:lnTo>
                    <a:lnTo>
                      <a:pt x="2777" y="3471"/>
                    </a:lnTo>
                    <a:lnTo>
                      <a:pt x="2802" y="3471"/>
                    </a:lnTo>
                    <a:lnTo>
                      <a:pt x="2802" y="3471"/>
                    </a:lnTo>
                    <a:lnTo>
                      <a:pt x="2802" y="3471"/>
                    </a:lnTo>
                    <a:lnTo>
                      <a:pt x="2802" y="3471"/>
                    </a:lnTo>
                    <a:lnTo>
                      <a:pt x="2802" y="3471"/>
                    </a:lnTo>
                    <a:lnTo>
                      <a:pt x="2827" y="3471"/>
                    </a:lnTo>
                    <a:lnTo>
                      <a:pt x="2827" y="3471"/>
                    </a:lnTo>
                    <a:lnTo>
                      <a:pt x="2827" y="3471"/>
                    </a:lnTo>
                    <a:lnTo>
                      <a:pt x="2827" y="3471"/>
                    </a:lnTo>
                    <a:lnTo>
                      <a:pt x="2827" y="3446"/>
                    </a:lnTo>
                    <a:lnTo>
                      <a:pt x="2827" y="3446"/>
                    </a:lnTo>
                    <a:lnTo>
                      <a:pt x="2827" y="3446"/>
                    </a:lnTo>
                    <a:lnTo>
                      <a:pt x="2827" y="3446"/>
                    </a:lnTo>
                    <a:lnTo>
                      <a:pt x="2827" y="3446"/>
                    </a:lnTo>
                    <a:lnTo>
                      <a:pt x="2852" y="3446"/>
                    </a:lnTo>
                    <a:lnTo>
                      <a:pt x="2852" y="3446"/>
                    </a:lnTo>
                    <a:lnTo>
                      <a:pt x="2876" y="3446"/>
                    </a:lnTo>
                    <a:lnTo>
                      <a:pt x="2901" y="3446"/>
                    </a:lnTo>
                    <a:lnTo>
                      <a:pt x="2926" y="3446"/>
                    </a:lnTo>
                    <a:lnTo>
                      <a:pt x="2926" y="3446"/>
                    </a:lnTo>
                    <a:lnTo>
                      <a:pt x="2926" y="3446"/>
                    </a:lnTo>
                    <a:lnTo>
                      <a:pt x="2951" y="3446"/>
                    </a:lnTo>
                    <a:lnTo>
                      <a:pt x="2951" y="3446"/>
                    </a:lnTo>
                    <a:lnTo>
                      <a:pt x="2951" y="3446"/>
                    </a:lnTo>
                    <a:lnTo>
                      <a:pt x="2951" y="3446"/>
                    </a:lnTo>
                    <a:lnTo>
                      <a:pt x="2951" y="3446"/>
                    </a:lnTo>
                    <a:lnTo>
                      <a:pt x="2951" y="3422"/>
                    </a:lnTo>
                    <a:lnTo>
                      <a:pt x="2951" y="3422"/>
                    </a:lnTo>
                    <a:lnTo>
                      <a:pt x="2951" y="3422"/>
                    </a:lnTo>
                    <a:lnTo>
                      <a:pt x="2951" y="3422"/>
                    </a:lnTo>
                    <a:lnTo>
                      <a:pt x="2951" y="3422"/>
                    </a:lnTo>
                    <a:lnTo>
                      <a:pt x="2976" y="3422"/>
                    </a:lnTo>
                    <a:lnTo>
                      <a:pt x="2976" y="3422"/>
                    </a:lnTo>
                    <a:lnTo>
                      <a:pt x="2976" y="3422"/>
                    </a:lnTo>
                    <a:lnTo>
                      <a:pt x="2976" y="3422"/>
                    </a:lnTo>
                    <a:lnTo>
                      <a:pt x="2976" y="3446"/>
                    </a:lnTo>
                    <a:lnTo>
                      <a:pt x="2976" y="3446"/>
                    </a:lnTo>
                    <a:lnTo>
                      <a:pt x="2976" y="3446"/>
                    </a:lnTo>
                    <a:lnTo>
                      <a:pt x="2976" y="3446"/>
                    </a:lnTo>
                    <a:lnTo>
                      <a:pt x="2976" y="3446"/>
                    </a:lnTo>
                    <a:lnTo>
                      <a:pt x="2976" y="3446"/>
                    </a:lnTo>
                    <a:lnTo>
                      <a:pt x="2976" y="3446"/>
                    </a:lnTo>
                    <a:lnTo>
                      <a:pt x="2976" y="3446"/>
                    </a:lnTo>
                    <a:lnTo>
                      <a:pt x="2976" y="3446"/>
                    </a:lnTo>
                    <a:lnTo>
                      <a:pt x="3000" y="3446"/>
                    </a:lnTo>
                    <a:lnTo>
                      <a:pt x="3000" y="3446"/>
                    </a:lnTo>
                    <a:lnTo>
                      <a:pt x="2976" y="3446"/>
                    </a:lnTo>
                    <a:lnTo>
                      <a:pt x="2976" y="3446"/>
                    </a:lnTo>
                    <a:lnTo>
                      <a:pt x="2976" y="3446"/>
                    </a:lnTo>
                    <a:lnTo>
                      <a:pt x="3000" y="3446"/>
                    </a:lnTo>
                    <a:close/>
                    <a:moveTo>
                      <a:pt x="3026" y="3396"/>
                    </a:moveTo>
                    <a:lnTo>
                      <a:pt x="3026" y="3396"/>
                    </a:lnTo>
                    <a:close/>
                    <a:moveTo>
                      <a:pt x="3174" y="3372"/>
                    </a:moveTo>
                    <a:lnTo>
                      <a:pt x="3174" y="3372"/>
                    </a:lnTo>
                    <a:lnTo>
                      <a:pt x="3174" y="3372"/>
                    </a:lnTo>
                    <a:lnTo>
                      <a:pt x="3174" y="3372"/>
                    </a:lnTo>
                    <a:lnTo>
                      <a:pt x="3174" y="3372"/>
                    </a:lnTo>
                    <a:lnTo>
                      <a:pt x="3174"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74" y="3372"/>
                    </a:lnTo>
                    <a:lnTo>
                      <a:pt x="3174" y="3372"/>
                    </a:lnTo>
                    <a:lnTo>
                      <a:pt x="3149" y="3372"/>
                    </a:lnTo>
                    <a:lnTo>
                      <a:pt x="3149" y="3372"/>
                    </a:lnTo>
                    <a:lnTo>
                      <a:pt x="3149" y="3372"/>
                    </a:lnTo>
                    <a:lnTo>
                      <a:pt x="3149" y="3372"/>
                    </a:lnTo>
                    <a:lnTo>
                      <a:pt x="3149" y="3372"/>
                    </a:lnTo>
                    <a:lnTo>
                      <a:pt x="3174" y="3396"/>
                    </a:lnTo>
                    <a:lnTo>
                      <a:pt x="3174" y="3372"/>
                    </a:lnTo>
                    <a:close/>
                    <a:moveTo>
                      <a:pt x="3149" y="3396"/>
                    </a:moveTo>
                    <a:lnTo>
                      <a:pt x="3149" y="3396"/>
                    </a:lnTo>
                    <a:close/>
                    <a:moveTo>
                      <a:pt x="3075" y="3471"/>
                    </a:moveTo>
                    <a:lnTo>
                      <a:pt x="3075" y="3471"/>
                    </a:lnTo>
                    <a:close/>
                    <a:moveTo>
                      <a:pt x="3149" y="3372"/>
                    </a:moveTo>
                    <a:lnTo>
                      <a:pt x="3149" y="3372"/>
                    </a:lnTo>
                    <a:lnTo>
                      <a:pt x="3149" y="3372"/>
                    </a:lnTo>
                    <a:lnTo>
                      <a:pt x="3149" y="3372"/>
                    </a:lnTo>
                    <a:lnTo>
                      <a:pt x="3149" y="3396"/>
                    </a:lnTo>
                    <a:lnTo>
                      <a:pt x="3149" y="3396"/>
                    </a:lnTo>
                    <a:lnTo>
                      <a:pt x="3149" y="3372"/>
                    </a:lnTo>
                    <a:close/>
                    <a:moveTo>
                      <a:pt x="3099" y="3396"/>
                    </a:moveTo>
                    <a:lnTo>
                      <a:pt x="3099" y="3396"/>
                    </a:lnTo>
                    <a:lnTo>
                      <a:pt x="3099" y="3396"/>
                    </a:lnTo>
                    <a:lnTo>
                      <a:pt x="3075" y="3396"/>
                    </a:lnTo>
                    <a:lnTo>
                      <a:pt x="3075" y="3396"/>
                    </a:lnTo>
                    <a:lnTo>
                      <a:pt x="3075" y="3396"/>
                    </a:lnTo>
                    <a:lnTo>
                      <a:pt x="3075" y="3396"/>
                    </a:lnTo>
                    <a:lnTo>
                      <a:pt x="3075" y="3396"/>
                    </a:lnTo>
                    <a:lnTo>
                      <a:pt x="3075" y="3422"/>
                    </a:lnTo>
                    <a:lnTo>
                      <a:pt x="3075" y="3422"/>
                    </a:lnTo>
                    <a:lnTo>
                      <a:pt x="3075" y="3422"/>
                    </a:lnTo>
                    <a:lnTo>
                      <a:pt x="3099" y="3422"/>
                    </a:lnTo>
                    <a:lnTo>
                      <a:pt x="3099" y="3422"/>
                    </a:lnTo>
                    <a:lnTo>
                      <a:pt x="3099" y="3422"/>
                    </a:lnTo>
                    <a:lnTo>
                      <a:pt x="3099" y="3396"/>
                    </a:lnTo>
                    <a:close/>
                    <a:moveTo>
                      <a:pt x="124" y="2975"/>
                    </a:moveTo>
                    <a:lnTo>
                      <a:pt x="99" y="2975"/>
                    </a:lnTo>
                    <a:lnTo>
                      <a:pt x="99" y="2975"/>
                    </a:lnTo>
                    <a:lnTo>
                      <a:pt x="99" y="2975"/>
                    </a:lnTo>
                    <a:lnTo>
                      <a:pt x="99" y="2975"/>
                    </a:lnTo>
                    <a:lnTo>
                      <a:pt x="99" y="2975"/>
                    </a:lnTo>
                    <a:lnTo>
                      <a:pt x="99" y="2975"/>
                    </a:lnTo>
                    <a:lnTo>
                      <a:pt x="99" y="2975"/>
                    </a:lnTo>
                    <a:lnTo>
                      <a:pt x="99" y="2975"/>
                    </a:lnTo>
                    <a:lnTo>
                      <a:pt x="99" y="2975"/>
                    </a:lnTo>
                    <a:lnTo>
                      <a:pt x="75" y="2975"/>
                    </a:lnTo>
                    <a:lnTo>
                      <a:pt x="75" y="2975"/>
                    </a:lnTo>
                    <a:lnTo>
                      <a:pt x="75" y="2975"/>
                    </a:lnTo>
                    <a:lnTo>
                      <a:pt x="75" y="2975"/>
                    </a:lnTo>
                    <a:lnTo>
                      <a:pt x="75" y="2975"/>
                    </a:lnTo>
                    <a:lnTo>
                      <a:pt x="75" y="2975"/>
                    </a:lnTo>
                    <a:lnTo>
                      <a:pt x="75" y="2975"/>
                    </a:lnTo>
                    <a:lnTo>
                      <a:pt x="75" y="2975"/>
                    </a:lnTo>
                    <a:lnTo>
                      <a:pt x="75" y="2975"/>
                    </a:lnTo>
                    <a:lnTo>
                      <a:pt x="75" y="2975"/>
                    </a:lnTo>
                    <a:lnTo>
                      <a:pt x="75" y="2975"/>
                    </a:lnTo>
                    <a:lnTo>
                      <a:pt x="75" y="3000"/>
                    </a:lnTo>
                    <a:lnTo>
                      <a:pt x="75" y="3000"/>
                    </a:lnTo>
                    <a:lnTo>
                      <a:pt x="99" y="3000"/>
                    </a:lnTo>
                    <a:lnTo>
                      <a:pt x="99" y="3000"/>
                    </a:lnTo>
                    <a:lnTo>
                      <a:pt x="99" y="3000"/>
                    </a:lnTo>
                    <a:lnTo>
                      <a:pt x="99" y="3000"/>
                    </a:lnTo>
                    <a:lnTo>
                      <a:pt x="99" y="3000"/>
                    </a:lnTo>
                    <a:lnTo>
                      <a:pt x="99" y="3000"/>
                    </a:lnTo>
                    <a:lnTo>
                      <a:pt x="99" y="3000"/>
                    </a:lnTo>
                    <a:lnTo>
                      <a:pt x="99" y="3000"/>
                    </a:lnTo>
                    <a:lnTo>
                      <a:pt x="99" y="3000"/>
                    </a:lnTo>
                    <a:lnTo>
                      <a:pt x="99" y="3000"/>
                    </a:lnTo>
                    <a:lnTo>
                      <a:pt x="99" y="3000"/>
                    </a:lnTo>
                    <a:lnTo>
                      <a:pt x="99" y="3025"/>
                    </a:lnTo>
                    <a:lnTo>
                      <a:pt x="99" y="3000"/>
                    </a:lnTo>
                    <a:lnTo>
                      <a:pt x="99" y="3000"/>
                    </a:lnTo>
                    <a:lnTo>
                      <a:pt x="99" y="3000"/>
                    </a:lnTo>
                    <a:lnTo>
                      <a:pt x="99" y="3000"/>
                    </a:lnTo>
                    <a:lnTo>
                      <a:pt x="99" y="3000"/>
                    </a:lnTo>
                    <a:lnTo>
                      <a:pt x="99" y="3000"/>
                    </a:lnTo>
                    <a:lnTo>
                      <a:pt x="124" y="3000"/>
                    </a:lnTo>
                    <a:lnTo>
                      <a:pt x="124" y="3000"/>
                    </a:lnTo>
                    <a:lnTo>
                      <a:pt x="124" y="2975"/>
                    </a:lnTo>
                    <a:close/>
                    <a:moveTo>
                      <a:pt x="943" y="3570"/>
                    </a:moveTo>
                    <a:lnTo>
                      <a:pt x="943" y="3570"/>
                    </a:lnTo>
                    <a:close/>
                    <a:moveTo>
                      <a:pt x="1289" y="3620"/>
                    </a:moveTo>
                    <a:lnTo>
                      <a:pt x="1289" y="3620"/>
                    </a:lnTo>
                    <a:lnTo>
                      <a:pt x="1289" y="3645"/>
                    </a:lnTo>
                    <a:lnTo>
                      <a:pt x="1265" y="3620"/>
                    </a:lnTo>
                    <a:lnTo>
                      <a:pt x="1265" y="3620"/>
                    </a:lnTo>
                    <a:lnTo>
                      <a:pt x="1289" y="3620"/>
                    </a:lnTo>
                    <a:lnTo>
                      <a:pt x="1289" y="3620"/>
                    </a:lnTo>
                    <a:lnTo>
                      <a:pt x="1289" y="3620"/>
                    </a:lnTo>
                    <a:lnTo>
                      <a:pt x="1289" y="3620"/>
                    </a:lnTo>
                    <a:lnTo>
                      <a:pt x="1289" y="3620"/>
                    </a:lnTo>
                    <a:lnTo>
                      <a:pt x="1265" y="3620"/>
                    </a:lnTo>
                    <a:lnTo>
                      <a:pt x="1265" y="3620"/>
                    </a:lnTo>
                    <a:lnTo>
                      <a:pt x="1265" y="3620"/>
                    </a:lnTo>
                    <a:lnTo>
                      <a:pt x="1265" y="3620"/>
                    </a:lnTo>
                    <a:lnTo>
                      <a:pt x="1289" y="3645"/>
                    </a:lnTo>
                    <a:lnTo>
                      <a:pt x="1289" y="3645"/>
                    </a:lnTo>
                    <a:lnTo>
                      <a:pt x="1289" y="3645"/>
                    </a:lnTo>
                    <a:lnTo>
                      <a:pt x="1289" y="3645"/>
                    </a:lnTo>
                    <a:lnTo>
                      <a:pt x="1289" y="3645"/>
                    </a:lnTo>
                    <a:lnTo>
                      <a:pt x="1289" y="3620"/>
                    </a:lnTo>
                    <a:close/>
                    <a:moveTo>
                      <a:pt x="967" y="3620"/>
                    </a:moveTo>
                    <a:lnTo>
                      <a:pt x="967" y="3620"/>
                    </a:lnTo>
                    <a:close/>
                    <a:moveTo>
                      <a:pt x="917" y="3570"/>
                    </a:moveTo>
                    <a:lnTo>
                      <a:pt x="917" y="3570"/>
                    </a:lnTo>
                    <a:close/>
                    <a:moveTo>
                      <a:pt x="943" y="3570"/>
                    </a:moveTo>
                    <a:lnTo>
                      <a:pt x="943" y="3570"/>
                    </a:lnTo>
                    <a:lnTo>
                      <a:pt x="943" y="3570"/>
                    </a:lnTo>
                    <a:lnTo>
                      <a:pt x="943" y="3570"/>
                    </a:lnTo>
                    <a:lnTo>
                      <a:pt x="917" y="3570"/>
                    </a:lnTo>
                    <a:lnTo>
                      <a:pt x="917" y="3570"/>
                    </a:lnTo>
                    <a:lnTo>
                      <a:pt x="917" y="3570"/>
                    </a:lnTo>
                    <a:lnTo>
                      <a:pt x="917" y="3570"/>
                    </a:lnTo>
                    <a:lnTo>
                      <a:pt x="917" y="3570"/>
                    </a:lnTo>
                    <a:lnTo>
                      <a:pt x="917" y="3570"/>
                    </a:lnTo>
                    <a:lnTo>
                      <a:pt x="943" y="3570"/>
                    </a:lnTo>
                    <a:close/>
                    <a:moveTo>
                      <a:pt x="1066" y="3570"/>
                    </a:moveTo>
                    <a:lnTo>
                      <a:pt x="1066" y="3570"/>
                    </a:lnTo>
                    <a:lnTo>
                      <a:pt x="1066" y="3570"/>
                    </a:lnTo>
                    <a:lnTo>
                      <a:pt x="1066" y="3570"/>
                    </a:lnTo>
                    <a:lnTo>
                      <a:pt x="1066" y="3570"/>
                    </a:lnTo>
                    <a:lnTo>
                      <a:pt x="1066" y="3570"/>
                    </a:lnTo>
                    <a:lnTo>
                      <a:pt x="1066" y="3570"/>
                    </a:lnTo>
                    <a:lnTo>
                      <a:pt x="1066" y="3570"/>
                    </a:lnTo>
                    <a:lnTo>
                      <a:pt x="1066" y="3570"/>
                    </a:lnTo>
                    <a:lnTo>
                      <a:pt x="1042" y="3570"/>
                    </a:lnTo>
                    <a:lnTo>
                      <a:pt x="1042" y="3545"/>
                    </a:lnTo>
                    <a:lnTo>
                      <a:pt x="1042" y="3545"/>
                    </a:lnTo>
                    <a:lnTo>
                      <a:pt x="1042" y="3545"/>
                    </a:lnTo>
                    <a:lnTo>
                      <a:pt x="1042" y="3545"/>
                    </a:lnTo>
                    <a:lnTo>
                      <a:pt x="1042" y="3545"/>
                    </a:lnTo>
                    <a:lnTo>
                      <a:pt x="1042" y="3545"/>
                    </a:lnTo>
                    <a:lnTo>
                      <a:pt x="1042" y="3545"/>
                    </a:lnTo>
                    <a:lnTo>
                      <a:pt x="1042" y="3545"/>
                    </a:lnTo>
                    <a:lnTo>
                      <a:pt x="1016" y="3521"/>
                    </a:lnTo>
                    <a:lnTo>
                      <a:pt x="1016" y="3521"/>
                    </a:lnTo>
                    <a:lnTo>
                      <a:pt x="1016" y="3545"/>
                    </a:lnTo>
                    <a:lnTo>
                      <a:pt x="1016" y="3545"/>
                    </a:lnTo>
                    <a:lnTo>
                      <a:pt x="1016" y="3545"/>
                    </a:lnTo>
                    <a:lnTo>
                      <a:pt x="1016" y="3545"/>
                    </a:lnTo>
                    <a:lnTo>
                      <a:pt x="1016" y="3570"/>
                    </a:lnTo>
                    <a:lnTo>
                      <a:pt x="1016" y="3570"/>
                    </a:lnTo>
                    <a:lnTo>
                      <a:pt x="1016" y="3570"/>
                    </a:lnTo>
                    <a:lnTo>
                      <a:pt x="1042" y="3570"/>
                    </a:lnTo>
                    <a:lnTo>
                      <a:pt x="1016" y="3570"/>
                    </a:lnTo>
                    <a:lnTo>
                      <a:pt x="1016" y="3570"/>
                    </a:lnTo>
                    <a:lnTo>
                      <a:pt x="1016" y="3570"/>
                    </a:lnTo>
                    <a:lnTo>
                      <a:pt x="1016" y="3570"/>
                    </a:lnTo>
                    <a:lnTo>
                      <a:pt x="1016" y="3570"/>
                    </a:lnTo>
                    <a:lnTo>
                      <a:pt x="1016" y="3570"/>
                    </a:lnTo>
                    <a:lnTo>
                      <a:pt x="1016" y="3570"/>
                    </a:lnTo>
                    <a:lnTo>
                      <a:pt x="1016" y="3570"/>
                    </a:lnTo>
                    <a:lnTo>
                      <a:pt x="1016" y="3570"/>
                    </a:lnTo>
                    <a:lnTo>
                      <a:pt x="1016" y="3570"/>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42" y="3595"/>
                    </a:lnTo>
                    <a:lnTo>
                      <a:pt x="1042" y="3595"/>
                    </a:lnTo>
                    <a:lnTo>
                      <a:pt x="1042" y="3595"/>
                    </a:lnTo>
                    <a:lnTo>
                      <a:pt x="1042" y="3595"/>
                    </a:lnTo>
                    <a:lnTo>
                      <a:pt x="1042" y="3595"/>
                    </a:lnTo>
                    <a:lnTo>
                      <a:pt x="1042" y="3595"/>
                    </a:lnTo>
                    <a:lnTo>
                      <a:pt x="1042" y="3595"/>
                    </a:lnTo>
                    <a:lnTo>
                      <a:pt x="1042" y="3595"/>
                    </a:lnTo>
                    <a:lnTo>
                      <a:pt x="1042" y="3595"/>
                    </a:lnTo>
                    <a:lnTo>
                      <a:pt x="1042" y="3570"/>
                    </a:lnTo>
                    <a:lnTo>
                      <a:pt x="1042" y="3570"/>
                    </a:lnTo>
                    <a:lnTo>
                      <a:pt x="1042" y="3570"/>
                    </a:lnTo>
                    <a:lnTo>
                      <a:pt x="1042" y="3570"/>
                    </a:lnTo>
                    <a:lnTo>
                      <a:pt x="1042" y="3570"/>
                    </a:lnTo>
                    <a:lnTo>
                      <a:pt x="1042" y="3570"/>
                    </a:lnTo>
                    <a:lnTo>
                      <a:pt x="1042" y="3570"/>
                    </a:lnTo>
                    <a:lnTo>
                      <a:pt x="1066" y="3570"/>
                    </a:lnTo>
                    <a:close/>
                    <a:moveTo>
                      <a:pt x="1091" y="3570"/>
                    </a:moveTo>
                    <a:lnTo>
                      <a:pt x="1091" y="3570"/>
                    </a:lnTo>
                    <a:lnTo>
                      <a:pt x="1116" y="3570"/>
                    </a:lnTo>
                    <a:lnTo>
                      <a:pt x="1116" y="3570"/>
                    </a:lnTo>
                    <a:lnTo>
                      <a:pt x="1116" y="3570"/>
                    </a:lnTo>
                    <a:lnTo>
                      <a:pt x="1116" y="3570"/>
                    </a:lnTo>
                    <a:lnTo>
                      <a:pt x="1116" y="3570"/>
                    </a:lnTo>
                    <a:lnTo>
                      <a:pt x="1091" y="3570"/>
                    </a:lnTo>
                    <a:close/>
                    <a:moveTo>
                      <a:pt x="1240" y="3620"/>
                    </a:moveTo>
                    <a:lnTo>
                      <a:pt x="1240" y="3620"/>
                    </a:lnTo>
                    <a:lnTo>
                      <a:pt x="1240" y="3620"/>
                    </a:lnTo>
                    <a:lnTo>
                      <a:pt x="1240" y="3620"/>
                    </a:lnTo>
                    <a:lnTo>
                      <a:pt x="1240" y="3620"/>
                    </a:lnTo>
                    <a:lnTo>
                      <a:pt x="1240" y="3620"/>
                    </a:lnTo>
                    <a:lnTo>
                      <a:pt x="1240" y="3620"/>
                    </a:lnTo>
                    <a:lnTo>
                      <a:pt x="1215" y="3620"/>
                    </a:lnTo>
                    <a:lnTo>
                      <a:pt x="1215" y="3620"/>
                    </a:lnTo>
                    <a:lnTo>
                      <a:pt x="1215" y="3620"/>
                    </a:lnTo>
                    <a:lnTo>
                      <a:pt x="1215" y="3620"/>
                    </a:lnTo>
                    <a:lnTo>
                      <a:pt x="1215" y="3620"/>
                    </a:lnTo>
                    <a:lnTo>
                      <a:pt x="1215" y="3620"/>
                    </a:lnTo>
                    <a:lnTo>
                      <a:pt x="1215" y="3645"/>
                    </a:lnTo>
                    <a:lnTo>
                      <a:pt x="1215" y="3645"/>
                    </a:lnTo>
                    <a:lnTo>
                      <a:pt x="1215" y="3645"/>
                    </a:lnTo>
                    <a:lnTo>
                      <a:pt x="1215" y="3645"/>
                    </a:lnTo>
                    <a:lnTo>
                      <a:pt x="1215" y="3645"/>
                    </a:lnTo>
                    <a:lnTo>
                      <a:pt x="1215" y="3645"/>
                    </a:lnTo>
                    <a:lnTo>
                      <a:pt x="1215" y="3645"/>
                    </a:lnTo>
                    <a:lnTo>
                      <a:pt x="1215"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20"/>
                    </a:lnTo>
                    <a:lnTo>
                      <a:pt x="1240" y="3620"/>
                    </a:lnTo>
                    <a:lnTo>
                      <a:pt x="1240" y="3645"/>
                    </a:lnTo>
                    <a:lnTo>
                      <a:pt x="1240" y="3620"/>
                    </a:lnTo>
                    <a:close/>
                    <a:moveTo>
                      <a:pt x="1265" y="3645"/>
                    </a:moveTo>
                    <a:lnTo>
                      <a:pt x="1265" y="3645"/>
                    </a:lnTo>
                    <a:lnTo>
                      <a:pt x="1265" y="3645"/>
                    </a:lnTo>
                    <a:lnTo>
                      <a:pt x="1265" y="3645"/>
                    </a:lnTo>
                    <a:lnTo>
                      <a:pt x="1265" y="3645"/>
                    </a:lnTo>
                    <a:lnTo>
                      <a:pt x="1265" y="3645"/>
                    </a:lnTo>
                    <a:lnTo>
                      <a:pt x="1265" y="3645"/>
                    </a:lnTo>
                    <a:lnTo>
                      <a:pt x="1265" y="3645"/>
                    </a:lnTo>
                    <a:lnTo>
                      <a:pt x="1265" y="3620"/>
                    </a:lnTo>
                    <a:lnTo>
                      <a:pt x="1265" y="3620"/>
                    </a:lnTo>
                    <a:lnTo>
                      <a:pt x="1265" y="3620"/>
                    </a:lnTo>
                    <a:lnTo>
                      <a:pt x="1265" y="3620"/>
                    </a:lnTo>
                    <a:lnTo>
                      <a:pt x="1265" y="3620"/>
                    </a:lnTo>
                    <a:lnTo>
                      <a:pt x="1265" y="3620"/>
                    </a:lnTo>
                    <a:lnTo>
                      <a:pt x="1265" y="3620"/>
                    </a:lnTo>
                    <a:lnTo>
                      <a:pt x="1240" y="3620"/>
                    </a:lnTo>
                    <a:lnTo>
                      <a:pt x="1240" y="3620"/>
                    </a:lnTo>
                    <a:lnTo>
                      <a:pt x="1240" y="3620"/>
                    </a:lnTo>
                    <a:lnTo>
                      <a:pt x="1240" y="3620"/>
                    </a:lnTo>
                    <a:lnTo>
                      <a:pt x="1240" y="3645"/>
                    </a:lnTo>
                    <a:lnTo>
                      <a:pt x="1240" y="3645"/>
                    </a:lnTo>
                    <a:lnTo>
                      <a:pt x="1240" y="3645"/>
                    </a:lnTo>
                    <a:lnTo>
                      <a:pt x="1240" y="3645"/>
                    </a:lnTo>
                    <a:lnTo>
                      <a:pt x="1265" y="3645"/>
                    </a:lnTo>
                    <a:lnTo>
                      <a:pt x="1265" y="3645"/>
                    </a:lnTo>
                    <a:lnTo>
                      <a:pt x="1265" y="3645"/>
                    </a:lnTo>
                    <a:lnTo>
                      <a:pt x="1265" y="3645"/>
                    </a:lnTo>
                    <a:lnTo>
                      <a:pt x="1240" y="3645"/>
                    </a:lnTo>
                    <a:lnTo>
                      <a:pt x="1265" y="3645"/>
                    </a:lnTo>
                    <a:close/>
                    <a:moveTo>
                      <a:pt x="1141" y="3595"/>
                    </a:moveTo>
                    <a:lnTo>
                      <a:pt x="1141" y="3595"/>
                    </a:lnTo>
                    <a:lnTo>
                      <a:pt x="1141" y="3595"/>
                    </a:lnTo>
                    <a:lnTo>
                      <a:pt x="1141" y="3595"/>
                    </a:lnTo>
                    <a:lnTo>
                      <a:pt x="1141" y="3595"/>
                    </a:lnTo>
                    <a:lnTo>
                      <a:pt x="1141" y="3570"/>
                    </a:lnTo>
                    <a:lnTo>
                      <a:pt x="1141" y="3570"/>
                    </a:lnTo>
                    <a:lnTo>
                      <a:pt x="1141" y="3570"/>
                    </a:lnTo>
                    <a:lnTo>
                      <a:pt x="1141" y="3570"/>
                    </a:lnTo>
                    <a:lnTo>
                      <a:pt x="1141" y="3570"/>
                    </a:lnTo>
                    <a:lnTo>
                      <a:pt x="1141" y="3570"/>
                    </a:lnTo>
                    <a:lnTo>
                      <a:pt x="1141" y="3570"/>
                    </a:lnTo>
                    <a:lnTo>
                      <a:pt x="1141" y="3570"/>
                    </a:lnTo>
                    <a:lnTo>
                      <a:pt x="1141" y="3570"/>
                    </a:lnTo>
                    <a:lnTo>
                      <a:pt x="1141" y="3570"/>
                    </a:lnTo>
                    <a:lnTo>
                      <a:pt x="1116" y="3595"/>
                    </a:lnTo>
                    <a:lnTo>
                      <a:pt x="1116" y="3595"/>
                    </a:lnTo>
                    <a:lnTo>
                      <a:pt x="1091" y="3595"/>
                    </a:lnTo>
                    <a:lnTo>
                      <a:pt x="1091" y="3595"/>
                    </a:lnTo>
                    <a:lnTo>
                      <a:pt x="1091" y="3595"/>
                    </a:lnTo>
                    <a:lnTo>
                      <a:pt x="1091" y="3595"/>
                    </a:lnTo>
                    <a:lnTo>
                      <a:pt x="1091" y="3595"/>
                    </a:lnTo>
                    <a:lnTo>
                      <a:pt x="1091" y="3595"/>
                    </a:lnTo>
                    <a:lnTo>
                      <a:pt x="1091" y="3595"/>
                    </a:lnTo>
                    <a:lnTo>
                      <a:pt x="1091" y="3595"/>
                    </a:lnTo>
                    <a:lnTo>
                      <a:pt x="1091" y="3595"/>
                    </a:lnTo>
                    <a:lnTo>
                      <a:pt x="1091" y="3595"/>
                    </a:lnTo>
                    <a:lnTo>
                      <a:pt x="1091"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91" y="3595"/>
                    </a:lnTo>
                    <a:lnTo>
                      <a:pt x="1091" y="3595"/>
                    </a:lnTo>
                    <a:lnTo>
                      <a:pt x="1091" y="3595"/>
                    </a:lnTo>
                    <a:lnTo>
                      <a:pt x="1091" y="3595"/>
                    </a:lnTo>
                    <a:lnTo>
                      <a:pt x="1091" y="3595"/>
                    </a:lnTo>
                    <a:lnTo>
                      <a:pt x="1091" y="3595"/>
                    </a:lnTo>
                    <a:lnTo>
                      <a:pt x="1091" y="3595"/>
                    </a:lnTo>
                    <a:lnTo>
                      <a:pt x="1091" y="3595"/>
                    </a:lnTo>
                    <a:lnTo>
                      <a:pt x="1091" y="3620"/>
                    </a:lnTo>
                    <a:lnTo>
                      <a:pt x="1091" y="3620"/>
                    </a:lnTo>
                    <a:lnTo>
                      <a:pt x="1091" y="3620"/>
                    </a:lnTo>
                    <a:lnTo>
                      <a:pt x="1091" y="3620"/>
                    </a:lnTo>
                    <a:lnTo>
                      <a:pt x="1091" y="3620"/>
                    </a:lnTo>
                    <a:lnTo>
                      <a:pt x="1116" y="3620"/>
                    </a:lnTo>
                    <a:lnTo>
                      <a:pt x="1116" y="3620"/>
                    </a:lnTo>
                    <a:lnTo>
                      <a:pt x="1116" y="3620"/>
                    </a:lnTo>
                    <a:lnTo>
                      <a:pt x="1116" y="3620"/>
                    </a:lnTo>
                    <a:lnTo>
                      <a:pt x="1116" y="3620"/>
                    </a:lnTo>
                    <a:lnTo>
                      <a:pt x="1116" y="3620"/>
                    </a:lnTo>
                    <a:lnTo>
                      <a:pt x="1116" y="3620"/>
                    </a:lnTo>
                    <a:lnTo>
                      <a:pt x="1116" y="3620"/>
                    </a:lnTo>
                    <a:lnTo>
                      <a:pt x="1116" y="3620"/>
                    </a:lnTo>
                    <a:lnTo>
                      <a:pt x="1116" y="3620"/>
                    </a:lnTo>
                    <a:lnTo>
                      <a:pt x="1116" y="3620"/>
                    </a:lnTo>
                    <a:lnTo>
                      <a:pt x="1116" y="3620"/>
                    </a:lnTo>
                    <a:lnTo>
                      <a:pt x="1141" y="3620"/>
                    </a:lnTo>
                    <a:lnTo>
                      <a:pt x="1141" y="3595"/>
                    </a:lnTo>
                    <a:close/>
                    <a:moveTo>
                      <a:pt x="893" y="3545"/>
                    </a:moveTo>
                    <a:lnTo>
                      <a:pt x="893" y="3545"/>
                    </a:lnTo>
                    <a:close/>
                    <a:moveTo>
                      <a:pt x="1215" y="3645"/>
                    </a:moveTo>
                    <a:lnTo>
                      <a:pt x="1215" y="3645"/>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190" y="3620"/>
                    </a:lnTo>
                    <a:lnTo>
                      <a:pt x="1190" y="3620"/>
                    </a:lnTo>
                    <a:lnTo>
                      <a:pt x="1190" y="3620"/>
                    </a:lnTo>
                    <a:lnTo>
                      <a:pt x="1190" y="3620"/>
                    </a:lnTo>
                    <a:lnTo>
                      <a:pt x="1215" y="3620"/>
                    </a:lnTo>
                    <a:lnTo>
                      <a:pt x="1190" y="3620"/>
                    </a:lnTo>
                    <a:lnTo>
                      <a:pt x="1190" y="3620"/>
                    </a:lnTo>
                    <a:lnTo>
                      <a:pt x="1190" y="3620"/>
                    </a:lnTo>
                    <a:lnTo>
                      <a:pt x="1190"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190" y="3595"/>
                    </a:lnTo>
                    <a:lnTo>
                      <a:pt x="1190" y="3595"/>
                    </a:lnTo>
                    <a:lnTo>
                      <a:pt x="1190" y="3595"/>
                    </a:lnTo>
                    <a:lnTo>
                      <a:pt x="1190" y="3595"/>
                    </a:lnTo>
                    <a:lnTo>
                      <a:pt x="1190" y="3595"/>
                    </a:lnTo>
                    <a:lnTo>
                      <a:pt x="1190" y="3595"/>
                    </a:lnTo>
                    <a:lnTo>
                      <a:pt x="1190" y="3595"/>
                    </a:lnTo>
                    <a:lnTo>
                      <a:pt x="1190" y="3595"/>
                    </a:lnTo>
                    <a:lnTo>
                      <a:pt x="1190" y="3595"/>
                    </a:lnTo>
                    <a:lnTo>
                      <a:pt x="1190" y="3595"/>
                    </a:lnTo>
                    <a:lnTo>
                      <a:pt x="1190" y="3595"/>
                    </a:lnTo>
                    <a:lnTo>
                      <a:pt x="1190" y="3595"/>
                    </a:lnTo>
                    <a:lnTo>
                      <a:pt x="1190" y="3595"/>
                    </a:lnTo>
                    <a:lnTo>
                      <a:pt x="1190" y="3620"/>
                    </a:lnTo>
                    <a:lnTo>
                      <a:pt x="1190" y="3620"/>
                    </a:lnTo>
                    <a:lnTo>
                      <a:pt x="1190" y="3620"/>
                    </a:lnTo>
                    <a:lnTo>
                      <a:pt x="1190" y="3620"/>
                    </a:lnTo>
                    <a:lnTo>
                      <a:pt x="1190" y="3620"/>
                    </a:lnTo>
                    <a:lnTo>
                      <a:pt x="1190" y="3620"/>
                    </a:lnTo>
                    <a:lnTo>
                      <a:pt x="1166" y="3620"/>
                    </a:lnTo>
                    <a:lnTo>
                      <a:pt x="1166" y="3620"/>
                    </a:lnTo>
                    <a:lnTo>
                      <a:pt x="1166" y="3620"/>
                    </a:lnTo>
                    <a:lnTo>
                      <a:pt x="1166" y="3620"/>
                    </a:lnTo>
                    <a:lnTo>
                      <a:pt x="1166" y="3595"/>
                    </a:lnTo>
                    <a:lnTo>
                      <a:pt x="1166" y="3595"/>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41" y="3645"/>
                    </a:lnTo>
                    <a:lnTo>
                      <a:pt x="1141" y="3645"/>
                    </a:lnTo>
                    <a:lnTo>
                      <a:pt x="1141" y="3645"/>
                    </a:lnTo>
                    <a:lnTo>
                      <a:pt x="1141" y="3645"/>
                    </a:lnTo>
                    <a:lnTo>
                      <a:pt x="1141" y="3645"/>
                    </a:lnTo>
                    <a:lnTo>
                      <a:pt x="1141" y="3645"/>
                    </a:lnTo>
                    <a:lnTo>
                      <a:pt x="1141" y="3645"/>
                    </a:lnTo>
                    <a:lnTo>
                      <a:pt x="1141" y="3645"/>
                    </a:lnTo>
                    <a:lnTo>
                      <a:pt x="1141" y="3645"/>
                    </a:lnTo>
                    <a:lnTo>
                      <a:pt x="1141" y="3645"/>
                    </a:lnTo>
                    <a:lnTo>
                      <a:pt x="1166" y="3620"/>
                    </a:lnTo>
                    <a:lnTo>
                      <a:pt x="1166" y="3620"/>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90" y="3645"/>
                    </a:lnTo>
                    <a:lnTo>
                      <a:pt x="1190" y="3645"/>
                    </a:lnTo>
                    <a:lnTo>
                      <a:pt x="1190" y="3645"/>
                    </a:lnTo>
                    <a:lnTo>
                      <a:pt x="1190" y="3645"/>
                    </a:lnTo>
                    <a:lnTo>
                      <a:pt x="1190" y="3645"/>
                    </a:lnTo>
                    <a:lnTo>
                      <a:pt x="1190" y="3645"/>
                    </a:lnTo>
                    <a:lnTo>
                      <a:pt x="1190" y="3645"/>
                    </a:lnTo>
                    <a:lnTo>
                      <a:pt x="1190" y="3645"/>
                    </a:lnTo>
                    <a:lnTo>
                      <a:pt x="1190" y="3645"/>
                    </a:lnTo>
                    <a:lnTo>
                      <a:pt x="1190" y="3645"/>
                    </a:lnTo>
                    <a:lnTo>
                      <a:pt x="1190" y="3645"/>
                    </a:lnTo>
                    <a:lnTo>
                      <a:pt x="1190" y="3645"/>
                    </a:lnTo>
                    <a:lnTo>
                      <a:pt x="1190" y="3645"/>
                    </a:lnTo>
                    <a:lnTo>
                      <a:pt x="1215" y="3645"/>
                    </a:lnTo>
                    <a:close/>
                    <a:moveTo>
                      <a:pt x="943" y="3521"/>
                    </a:moveTo>
                    <a:lnTo>
                      <a:pt x="917" y="3521"/>
                    </a:lnTo>
                    <a:lnTo>
                      <a:pt x="917" y="3521"/>
                    </a:lnTo>
                    <a:lnTo>
                      <a:pt x="917" y="3521"/>
                    </a:lnTo>
                    <a:lnTo>
                      <a:pt x="917" y="3521"/>
                    </a:lnTo>
                    <a:lnTo>
                      <a:pt x="917" y="3521"/>
                    </a:lnTo>
                    <a:lnTo>
                      <a:pt x="917" y="3521"/>
                    </a:lnTo>
                    <a:lnTo>
                      <a:pt x="917" y="3521"/>
                    </a:lnTo>
                    <a:lnTo>
                      <a:pt x="943" y="3545"/>
                    </a:lnTo>
                    <a:lnTo>
                      <a:pt x="943" y="3521"/>
                    </a:lnTo>
                    <a:close/>
                    <a:moveTo>
                      <a:pt x="348" y="3149"/>
                    </a:moveTo>
                    <a:lnTo>
                      <a:pt x="348" y="3149"/>
                    </a:lnTo>
                    <a:lnTo>
                      <a:pt x="348" y="3124"/>
                    </a:lnTo>
                    <a:lnTo>
                      <a:pt x="348" y="3149"/>
                    </a:lnTo>
                    <a:close/>
                    <a:moveTo>
                      <a:pt x="174" y="2975"/>
                    </a:moveTo>
                    <a:lnTo>
                      <a:pt x="174" y="2975"/>
                    </a:lnTo>
                    <a:close/>
                    <a:moveTo>
                      <a:pt x="868" y="3595"/>
                    </a:moveTo>
                    <a:lnTo>
                      <a:pt x="868" y="3595"/>
                    </a:lnTo>
                    <a:lnTo>
                      <a:pt x="868" y="3595"/>
                    </a:lnTo>
                    <a:lnTo>
                      <a:pt x="868" y="3595"/>
                    </a:lnTo>
                    <a:lnTo>
                      <a:pt x="868" y="3595"/>
                    </a:lnTo>
                    <a:lnTo>
                      <a:pt x="868" y="3595"/>
                    </a:lnTo>
                    <a:lnTo>
                      <a:pt x="868" y="3595"/>
                    </a:lnTo>
                    <a:lnTo>
                      <a:pt x="868" y="3620"/>
                    </a:lnTo>
                    <a:lnTo>
                      <a:pt x="868" y="3620"/>
                    </a:lnTo>
                    <a:lnTo>
                      <a:pt x="868" y="3595"/>
                    </a:lnTo>
                    <a:lnTo>
                      <a:pt x="868" y="3595"/>
                    </a:lnTo>
                    <a:lnTo>
                      <a:pt x="893" y="3595"/>
                    </a:lnTo>
                    <a:lnTo>
                      <a:pt x="893" y="3595"/>
                    </a:lnTo>
                    <a:lnTo>
                      <a:pt x="893" y="3595"/>
                    </a:lnTo>
                    <a:lnTo>
                      <a:pt x="868" y="3595"/>
                    </a:lnTo>
                    <a:close/>
                    <a:moveTo>
                      <a:pt x="3645" y="3149"/>
                    </a:moveTo>
                    <a:lnTo>
                      <a:pt x="3645" y="3149"/>
                    </a:lnTo>
                    <a:lnTo>
                      <a:pt x="3645" y="3149"/>
                    </a:lnTo>
                    <a:lnTo>
                      <a:pt x="3645" y="3149"/>
                    </a:lnTo>
                    <a:lnTo>
                      <a:pt x="3645" y="3149"/>
                    </a:lnTo>
                    <a:lnTo>
                      <a:pt x="3645" y="3149"/>
                    </a:lnTo>
                    <a:lnTo>
                      <a:pt x="3645" y="3149"/>
                    </a:lnTo>
                    <a:lnTo>
                      <a:pt x="3645" y="3149"/>
                    </a:lnTo>
                    <a:lnTo>
                      <a:pt x="3645" y="3149"/>
                    </a:lnTo>
                    <a:lnTo>
                      <a:pt x="3645" y="3149"/>
                    </a:lnTo>
                    <a:lnTo>
                      <a:pt x="3645" y="3173"/>
                    </a:lnTo>
                    <a:lnTo>
                      <a:pt x="3645" y="3173"/>
                    </a:lnTo>
                    <a:lnTo>
                      <a:pt x="3645" y="3173"/>
                    </a:lnTo>
                    <a:lnTo>
                      <a:pt x="3645" y="3149"/>
                    </a:lnTo>
                    <a:close/>
                    <a:moveTo>
                      <a:pt x="620" y="3372"/>
                    </a:moveTo>
                    <a:lnTo>
                      <a:pt x="620" y="3372"/>
                    </a:lnTo>
                    <a:lnTo>
                      <a:pt x="620" y="3372"/>
                    </a:lnTo>
                    <a:lnTo>
                      <a:pt x="620" y="3372"/>
                    </a:lnTo>
                    <a:lnTo>
                      <a:pt x="620" y="3372"/>
                    </a:lnTo>
                    <a:lnTo>
                      <a:pt x="620" y="3372"/>
                    </a:lnTo>
                    <a:lnTo>
                      <a:pt x="620" y="3372"/>
                    </a:lnTo>
                    <a:lnTo>
                      <a:pt x="620" y="3372"/>
                    </a:lnTo>
                    <a:lnTo>
                      <a:pt x="620" y="3372"/>
                    </a:lnTo>
                    <a:lnTo>
                      <a:pt x="620" y="3372"/>
                    </a:lnTo>
                    <a:lnTo>
                      <a:pt x="620" y="3372"/>
                    </a:lnTo>
                    <a:lnTo>
                      <a:pt x="620" y="3347"/>
                    </a:lnTo>
                    <a:lnTo>
                      <a:pt x="620" y="3347"/>
                    </a:lnTo>
                    <a:lnTo>
                      <a:pt x="620" y="3347"/>
                    </a:lnTo>
                    <a:lnTo>
                      <a:pt x="620" y="3347"/>
                    </a:lnTo>
                    <a:lnTo>
                      <a:pt x="620" y="3347"/>
                    </a:lnTo>
                    <a:lnTo>
                      <a:pt x="620" y="3347"/>
                    </a:lnTo>
                    <a:lnTo>
                      <a:pt x="620" y="3347"/>
                    </a:lnTo>
                    <a:lnTo>
                      <a:pt x="620" y="3347"/>
                    </a:lnTo>
                    <a:lnTo>
                      <a:pt x="620" y="3347"/>
                    </a:lnTo>
                    <a:lnTo>
                      <a:pt x="620" y="3347"/>
                    </a:lnTo>
                    <a:lnTo>
                      <a:pt x="620" y="3347"/>
                    </a:lnTo>
                    <a:lnTo>
                      <a:pt x="620" y="3347"/>
                    </a:lnTo>
                    <a:lnTo>
                      <a:pt x="620" y="3372"/>
                    </a:lnTo>
                    <a:close/>
                    <a:moveTo>
                      <a:pt x="75" y="2876"/>
                    </a:moveTo>
                    <a:lnTo>
                      <a:pt x="75" y="2876"/>
                    </a:lnTo>
                    <a:lnTo>
                      <a:pt x="75" y="2876"/>
                    </a:lnTo>
                    <a:lnTo>
                      <a:pt x="75" y="2900"/>
                    </a:lnTo>
                    <a:lnTo>
                      <a:pt x="75" y="2900"/>
                    </a:lnTo>
                    <a:lnTo>
                      <a:pt x="75" y="2900"/>
                    </a:lnTo>
                    <a:lnTo>
                      <a:pt x="75" y="2900"/>
                    </a:lnTo>
                    <a:lnTo>
                      <a:pt x="75" y="2900"/>
                    </a:lnTo>
                    <a:lnTo>
                      <a:pt x="75" y="2900"/>
                    </a:lnTo>
                    <a:lnTo>
                      <a:pt x="75" y="2900"/>
                    </a:lnTo>
                    <a:lnTo>
                      <a:pt x="75" y="2900"/>
                    </a:lnTo>
                    <a:lnTo>
                      <a:pt x="75" y="2900"/>
                    </a:lnTo>
                    <a:lnTo>
                      <a:pt x="75" y="2900"/>
                    </a:lnTo>
                    <a:lnTo>
                      <a:pt x="75" y="2900"/>
                    </a:lnTo>
                    <a:lnTo>
                      <a:pt x="75" y="2900"/>
                    </a:lnTo>
                    <a:lnTo>
                      <a:pt x="75" y="2900"/>
                    </a:lnTo>
                    <a:lnTo>
                      <a:pt x="99" y="2900"/>
                    </a:lnTo>
                    <a:lnTo>
                      <a:pt x="99" y="2900"/>
                    </a:lnTo>
                    <a:lnTo>
                      <a:pt x="99" y="2900"/>
                    </a:lnTo>
                    <a:lnTo>
                      <a:pt x="99" y="2900"/>
                    </a:lnTo>
                    <a:lnTo>
                      <a:pt x="99" y="2900"/>
                    </a:lnTo>
                    <a:lnTo>
                      <a:pt x="99" y="2900"/>
                    </a:lnTo>
                    <a:lnTo>
                      <a:pt x="99" y="2900"/>
                    </a:lnTo>
                    <a:lnTo>
                      <a:pt x="99" y="2900"/>
                    </a:lnTo>
                    <a:lnTo>
                      <a:pt x="99" y="2900"/>
                    </a:lnTo>
                    <a:lnTo>
                      <a:pt x="99" y="2900"/>
                    </a:lnTo>
                    <a:lnTo>
                      <a:pt x="99" y="2900"/>
                    </a:lnTo>
                    <a:lnTo>
                      <a:pt x="124" y="2900"/>
                    </a:lnTo>
                    <a:lnTo>
                      <a:pt x="99" y="2900"/>
                    </a:lnTo>
                    <a:lnTo>
                      <a:pt x="99" y="2900"/>
                    </a:lnTo>
                    <a:lnTo>
                      <a:pt x="99" y="2900"/>
                    </a:lnTo>
                    <a:lnTo>
                      <a:pt x="99" y="2900"/>
                    </a:lnTo>
                    <a:lnTo>
                      <a:pt x="99" y="2900"/>
                    </a:lnTo>
                    <a:lnTo>
                      <a:pt x="99" y="2900"/>
                    </a:lnTo>
                    <a:lnTo>
                      <a:pt x="99" y="2900"/>
                    </a:lnTo>
                    <a:lnTo>
                      <a:pt x="99" y="2876"/>
                    </a:lnTo>
                    <a:lnTo>
                      <a:pt x="99" y="2876"/>
                    </a:lnTo>
                    <a:lnTo>
                      <a:pt x="99" y="2876"/>
                    </a:lnTo>
                    <a:lnTo>
                      <a:pt x="99" y="2876"/>
                    </a:lnTo>
                    <a:lnTo>
                      <a:pt x="99" y="2876"/>
                    </a:lnTo>
                    <a:lnTo>
                      <a:pt x="99" y="2876"/>
                    </a:lnTo>
                    <a:lnTo>
                      <a:pt x="99" y="2876"/>
                    </a:lnTo>
                    <a:lnTo>
                      <a:pt x="99" y="2876"/>
                    </a:lnTo>
                    <a:lnTo>
                      <a:pt x="99" y="2876"/>
                    </a:lnTo>
                    <a:lnTo>
                      <a:pt x="75" y="2876"/>
                    </a:lnTo>
                    <a:lnTo>
                      <a:pt x="99" y="2876"/>
                    </a:lnTo>
                    <a:lnTo>
                      <a:pt x="99" y="2876"/>
                    </a:lnTo>
                    <a:lnTo>
                      <a:pt x="99" y="2876"/>
                    </a:lnTo>
                    <a:lnTo>
                      <a:pt x="99" y="2876"/>
                    </a:lnTo>
                    <a:lnTo>
                      <a:pt x="99" y="2851"/>
                    </a:lnTo>
                    <a:lnTo>
                      <a:pt x="99" y="2851"/>
                    </a:lnTo>
                    <a:lnTo>
                      <a:pt x="75" y="2851"/>
                    </a:lnTo>
                    <a:lnTo>
                      <a:pt x="75" y="2851"/>
                    </a:lnTo>
                    <a:lnTo>
                      <a:pt x="75" y="2851"/>
                    </a:lnTo>
                    <a:lnTo>
                      <a:pt x="75" y="2851"/>
                    </a:lnTo>
                    <a:lnTo>
                      <a:pt x="75" y="2851"/>
                    </a:lnTo>
                    <a:lnTo>
                      <a:pt x="75" y="2851"/>
                    </a:lnTo>
                    <a:lnTo>
                      <a:pt x="75" y="2851"/>
                    </a:lnTo>
                    <a:lnTo>
                      <a:pt x="75" y="2851"/>
                    </a:lnTo>
                    <a:lnTo>
                      <a:pt x="75" y="2851"/>
                    </a:lnTo>
                    <a:lnTo>
                      <a:pt x="75" y="2851"/>
                    </a:lnTo>
                    <a:lnTo>
                      <a:pt x="50" y="2827"/>
                    </a:lnTo>
                    <a:lnTo>
                      <a:pt x="50" y="2827"/>
                    </a:lnTo>
                    <a:lnTo>
                      <a:pt x="50" y="2827"/>
                    </a:lnTo>
                    <a:lnTo>
                      <a:pt x="50" y="2827"/>
                    </a:lnTo>
                    <a:lnTo>
                      <a:pt x="50" y="2827"/>
                    </a:lnTo>
                    <a:lnTo>
                      <a:pt x="25" y="2827"/>
                    </a:lnTo>
                    <a:lnTo>
                      <a:pt x="25" y="2827"/>
                    </a:lnTo>
                    <a:lnTo>
                      <a:pt x="25" y="2827"/>
                    </a:lnTo>
                    <a:lnTo>
                      <a:pt x="0" y="2827"/>
                    </a:lnTo>
                    <a:lnTo>
                      <a:pt x="25" y="2827"/>
                    </a:lnTo>
                    <a:lnTo>
                      <a:pt x="25" y="2827"/>
                    </a:lnTo>
                    <a:lnTo>
                      <a:pt x="25" y="2827"/>
                    </a:lnTo>
                    <a:lnTo>
                      <a:pt x="25" y="2851"/>
                    </a:lnTo>
                    <a:lnTo>
                      <a:pt x="25" y="2851"/>
                    </a:lnTo>
                    <a:lnTo>
                      <a:pt x="25" y="2851"/>
                    </a:lnTo>
                    <a:lnTo>
                      <a:pt x="25" y="2851"/>
                    </a:lnTo>
                    <a:lnTo>
                      <a:pt x="25" y="2851"/>
                    </a:lnTo>
                    <a:lnTo>
                      <a:pt x="25" y="2851"/>
                    </a:lnTo>
                    <a:lnTo>
                      <a:pt x="25" y="2851"/>
                    </a:lnTo>
                    <a:lnTo>
                      <a:pt x="25" y="2851"/>
                    </a:lnTo>
                    <a:lnTo>
                      <a:pt x="25" y="2851"/>
                    </a:lnTo>
                    <a:lnTo>
                      <a:pt x="50" y="2851"/>
                    </a:lnTo>
                    <a:lnTo>
                      <a:pt x="50" y="2851"/>
                    </a:lnTo>
                    <a:lnTo>
                      <a:pt x="50" y="2851"/>
                    </a:lnTo>
                    <a:lnTo>
                      <a:pt x="50" y="2851"/>
                    </a:lnTo>
                    <a:lnTo>
                      <a:pt x="50" y="2851"/>
                    </a:lnTo>
                    <a:lnTo>
                      <a:pt x="50" y="2851"/>
                    </a:lnTo>
                    <a:lnTo>
                      <a:pt x="50" y="2876"/>
                    </a:lnTo>
                    <a:lnTo>
                      <a:pt x="25" y="2876"/>
                    </a:lnTo>
                    <a:lnTo>
                      <a:pt x="25" y="2876"/>
                    </a:lnTo>
                    <a:lnTo>
                      <a:pt x="25" y="2876"/>
                    </a:lnTo>
                    <a:lnTo>
                      <a:pt x="25" y="2876"/>
                    </a:lnTo>
                    <a:lnTo>
                      <a:pt x="25" y="2876"/>
                    </a:lnTo>
                    <a:lnTo>
                      <a:pt x="25" y="2876"/>
                    </a:lnTo>
                    <a:lnTo>
                      <a:pt x="25" y="2876"/>
                    </a:lnTo>
                    <a:lnTo>
                      <a:pt x="25" y="2876"/>
                    </a:lnTo>
                    <a:lnTo>
                      <a:pt x="50" y="2876"/>
                    </a:lnTo>
                    <a:lnTo>
                      <a:pt x="50" y="2876"/>
                    </a:lnTo>
                    <a:lnTo>
                      <a:pt x="50" y="2876"/>
                    </a:lnTo>
                    <a:lnTo>
                      <a:pt x="50" y="2876"/>
                    </a:lnTo>
                    <a:lnTo>
                      <a:pt x="50" y="2876"/>
                    </a:lnTo>
                    <a:lnTo>
                      <a:pt x="50" y="2876"/>
                    </a:lnTo>
                    <a:lnTo>
                      <a:pt x="50" y="2876"/>
                    </a:lnTo>
                    <a:lnTo>
                      <a:pt x="50" y="2876"/>
                    </a:lnTo>
                    <a:lnTo>
                      <a:pt x="50" y="2876"/>
                    </a:lnTo>
                    <a:lnTo>
                      <a:pt x="50" y="2876"/>
                    </a:lnTo>
                    <a:lnTo>
                      <a:pt x="50" y="2900"/>
                    </a:lnTo>
                    <a:lnTo>
                      <a:pt x="50" y="2900"/>
                    </a:lnTo>
                    <a:lnTo>
                      <a:pt x="50" y="2900"/>
                    </a:lnTo>
                    <a:lnTo>
                      <a:pt x="50" y="2900"/>
                    </a:lnTo>
                    <a:lnTo>
                      <a:pt x="50" y="2900"/>
                    </a:lnTo>
                    <a:lnTo>
                      <a:pt x="75" y="2876"/>
                    </a:lnTo>
                    <a:close/>
                    <a:moveTo>
                      <a:pt x="769" y="3422"/>
                    </a:moveTo>
                    <a:lnTo>
                      <a:pt x="769" y="3422"/>
                    </a:lnTo>
                    <a:lnTo>
                      <a:pt x="769" y="3396"/>
                    </a:lnTo>
                    <a:lnTo>
                      <a:pt x="769" y="3396"/>
                    </a:lnTo>
                    <a:lnTo>
                      <a:pt x="769" y="3396"/>
                    </a:lnTo>
                    <a:lnTo>
                      <a:pt x="769" y="3396"/>
                    </a:lnTo>
                    <a:lnTo>
                      <a:pt x="769" y="3396"/>
                    </a:lnTo>
                    <a:lnTo>
                      <a:pt x="769" y="3396"/>
                    </a:lnTo>
                    <a:lnTo>
                      <a:pt x="769" y="3396"/>
                    </a:lnTo>
                    <a:lnTo>
                      <a:pt x="769" y="3396"/>
                    </a:lnTo>
                    <a:lnTo>
                      <a:pt x="744" y="3396"/>
                    </a:lnTo>
                    <a:lnTo>
                      <a:pt x="744" y="3396"/>
                    </a:lnTo>
                    <a:lnTo>
                      <a:pt x="744" y="3396"/>
                    </a:lnTo>
                    <a:lnTo>
                      <a:pt x="744" y="3396"/>
                    </a:lnTo>
                    <a:lnTo>
                      <a:pt x="744" y="3396"/>
                    </a:lnTo>
                    <a:lnTo>
                      <a:pt x="744" y="3396"/>
                    </a:lnTo>
                    <a:lnTo>
                      <a:pt x="744" y="3396"/>
                    </a:lnTo>
                    <a:lnTo>
                      <a:pt x="744" y="3396"/>
                    </a:lnTo>
                    <a:lnTo>
                      <a:pt x="744" y="3396"/>
                    </a:lnTo>
                    <a:lnTo>
                      <a:pt x="744" y="3396"/>
                    </a:lnTo>
                    <a:lnTo>
                      <a:pt x="744" y="3422"/>
                    </a:lnTo>
                    <a:lnTo>
                      <a:pt x="744" y="3422"/>
                    </a:lnTo>
                    <a:lnTo>
                      <a:pt x="744" y="3422"/>
                    </a:lnTo>
                    <a:lnTo>
                      <a:pt x="744" y="3422"/>
                    </a:lnTo>
                    <a:lnTo>
                      <a:pt x="744" y="3422"/>
                    </a:lnTo>
                    <a:lnTo>
                      <a:pt x="744" y="3422"/>
                    </a:lnTo>
                    <a:lnTo>
                      <a:pt x="744" y="3422"/>
                    </a:lnTo>
                    <a:lnTo>
                      <a:pt x="744" y="3422"/>
                    </a:lnTo>
                    <a:lnTo>
                      <a:pt x="744" y="3422"/>
                    </a:lnTo>
                    <a:lnTo>
                      <a:pt x="744" y="3422"/>
                    </a:lnTo>
                    <a:lnTo>
                      <a:pt x="744" y="3422"/>
                    </a:lnTo>
                    <a:lnTo>
                      <a:pt x="744" y="3422"/>
                    </a:lnTo>
                    <a:lnTo>
                      <a:pt x="769" y="3422"/>
                    </a:lnTo>
                    <a:close/>
                    <a:moveTo>
                      <a:pt x="868" y="3595"/>
                    </a:moveTo>
                    <a:lnTo>
                      <a:pt x="843" y="3595"/>
                    </a:lnTo>
                    <a:lnTo>
                      <a:pt x="843" y="3595"/>
                    </a:lnTo>
                    <a:lnTo>
                      <a:pt x="843" y="3620"/>
                    </a:lnTo>
                    <a:lnTo>
                      <a:pt x="843" y="3620"/>
                    </a:lnTo>
                    <a:lnTo>
                      <a:pt x="843" y="3620"/>
                    </a:lnTo>
                    <a:lnTo>
                      <a:pt x="843" y="3620"/>
                    </a:lnTo>
                    <a:lnTo>
                      <a:pt x="843" y="3620"/>
                    </a:lnTo>
                    <a:lnTo>
                      <a:pt x="843" y="3620"/>
                    </a:lnTo>
                    <a:lnTo>
                      <a:pt x="843" y="3620"/>
                    </a:lnTo>
                    <a:lnTo>
                      <a:pt x="843" y="3620"/>
                    </a:lnTo>
                    <a:lnTo>
                      <a:pt x="843" y="3620"/>
                    </a:lnTo>
                    <a:lnTo>
                      <a:pt x="868" y="3620"/>
                    </a:lnTo>
                    <a:lnTo>
                      <a:pt x="843" y="3620"/>
                    </a:lnTo>
                    <a:lnTo>
                      <a:pt x="868" y="3620"/>
                    </a:lnTo>
                    <a:lnTo>
                      <a:pt x="868" y="3595"/>
                    </a:lnTo>
                    <a:close/>
                    <a:moveTo>
                      <a:pt x="595" y="3372"/>
                    </a:moveTo>
                    <a:lnTo>
                      <a:pt x="595" y="3372"/>
                    </a:lnTo>
                    <a:lnTo>
                      <a:pt x="571" y="3372"/>
                    </a:lnTo>
                    <a:lnTo>
                      <a:pt x="571" y="3372"/>
                    </a:lnTo>
                    <a:lnTo>
                      <a:pt x="571" y="3372"/>
                    </a:lnTo>
                    <a:lnTo>
                      <a:pt x="571" y="3372"/>
                    </a:lnTo>
                    <a:lnTo>
                      <a:pt x="571" y="3372"/>
                    </a:lnTo>
                    <a:lnTo>
                      <a:pt x="571" y="3372"/>
                    </a:lnTo>
                    <a:lnTo>
                      <a:pt x="571" y="3372"/>
                    </a:lnTo>
                    <a:lnTo>
                      <a:pt x="571" y="3372"/>
                    </a:lnTo>
                    <a:lnTo>
                      <a:pt x="571" y="3372"/>
                    </a:lnTo>
                    <a:lnTo>
                      <a:pt x="571" y="3372"/>
                    </a:lnTo>
                    <a:lnTo>
                      <a:pt x="571" y="3372"/>
                    </a:lnTo>
                    <a:lnTo>
                      <a:pt x="571" y="3372"/>
                    </a:lnTo>
                    <a:lnTo>
                      <a:pt x="571" y="3396"/>
                    </a:lnTo>
                    <a:lnTo>
                      <a:pt x="595" y="3396"/>
                    </a:lnTo>
                    <a:lnTo>
                      <a:pt x="595" y="3396"/>
                    </a:lnTo>
                    <a:lnTo>
                      <a:pt x="595" y="3396"/>
                    </a:lnTo>
                    <a:lnTo>
                      <a:pt x="595" y="3372"/>
                    </a:lnTo>
                    <a:close/>
                    <a:moveTo>
                      <a:pt x="670" y="3521"/>
                    </a:moveTo>
                    <a:lnTo>
                      <a:pt x="670" y="3521"/>
                    </a:lnTo>
                    <a:lnTo>
                      <a:pt x="670" y="3495"/>
                    </a:lnTo>
                    <a:lnTo>
                      <a:pt x="670" y="3495"/>
                    </a:lnTo>
                    <a:lnTo>
                      <a:pt x="670" y="3495"/>
                    </a:lnTo>
                    <a:lnTo>
                      <a:pt x="670" y="3495"/>
                    </a:lnTo>
                    <a:lnTo>
                      <a:pt x="670" y="3495"/>
                    </a:lnTo>
                    <a:lnTo>
                      <a:pt x="670" y="3495"/>
                    </a:lnTo>
                    <a:lnTo>
                      <a:pt x="670" y="3495"/>
                    </a:lnTo>
                    <a:lnTo>
                      <a:pt x="670" y="3495"/>
                    </a:lnTo>
                    <a:lnTo>
                      <a:pt x="670" y="3495"/>
                    </a:lnTo>
                    <a:lnTo>
                      <a:pt x="670" y="3495"/>
                    </a:lnTo>
                    <a:lnTo>
                      <a:pt x="670" y="3495"/>
                    </a:lnTo>
                    <a:lnTo>
                      <a:pt x="670" y="3495"/>
                    </a:lnTo>
                    <a:lnTo>
                      <a:pt x="645" y="3471"/>
                    </a:lnTo>
                    <a:lnTo>
                      <a:pt x="645" y="3471"/>
                    </a:lnTo>
                    <a:lnTo>
                      <a:pt x="645" y="3471"/>
                    </a:lnTo>
                    <a:lnTo>
                      <a:pt x="645" y="3471"/>
                    </a:lnTo>
                    <a:lnTo>
                      <a:pt x="645" y="3471"/>
                    </a:lnTo>
                    <a:lnTo>
                      <a:pt x="645" y="3471"/>
                    </a:lnTo>
                    <a:lnTo>
                      <a:pt x="645" y="3446"/>
                    </a:lnTo>
                    <a:lnTo>
                      <a:pt x="645" y="3446"/>
                    </a:lnTo>
                    <a:lnTo>
                      <a:pt x="645" y="3446"/>
                    </a:lnTo>
                    <a:lnTo>
                      <a:pt x="645" y="3446"/>
                    </a:lnTo>
                    <a:lnTo>
                      <a:pt x="645" y="3446"/>
                    </a:lnTo>
                    <a:lnTo>
                      <a:pt x="645" y="3446"/>
                    </a:lnTo>
                    <a:lnTo>
                      <a:pt x="645" y="3446"/>
                    </a:lnTo>
                    <a:lnTo>
                      <a:pt x="645" y="3446"/>
                    </a:lnTo>
                    <a:lnTo>
                      <a:pt x="645" y="3446"/>
                    </a:lnTo>
                    <a:lnTo>
                      <a:pt x="645" y="3446"/>
                    </a:lnTo>
                    <a:lnTo>
                      <a:pt x="645" y="3446"/>
                    </a:lnTo>
                    <a:lnTo>
                      <a:pt x="645" y="3446"/>
                    </a:lnTo>
                    <a:lnTo>
                      <a:pt x="645" y="3446"/>
                    </a:lnTo>
                    <a:lnTo>
                      <a:pt x="620" y="3446"/>
                    </a:lnTo>
                    <a:lnTo>
                      <a:pt x="620" y="3446"/>
                    </a:lnTo>
                    <a:lnTo>
                      <a:pt x="620" y="3446"/>
                    </a:lnTo>
                    <a:lnTo>
                      <a:pt x="620" y="3446"/>
                    </a:lnTo>
                    <a:lnTo>
                      <a:pt x="620" y="3446"/>
                    </a:lnTo>
                    <a:lnTo>
                      <a:pt x="620" y="3446"/>
                    </a:lnTo>
                    <a:lnTo>
                      <a:pt x="620" y="3422"/>
                    </a:lnTo>
                    <a:lnTo>
                      <a:pt x="620" y="3422"/>
                    </a:lnTo>
                    <a:lnTo>
                      <a:pt x="620" y="3422"/>
                    </a:lnTo>
                    <a:lnTo>
                      <a:pt x="620" y="3422"/>
                    </a:lnTo>
                    <a:lnTo>
                      <a:pt x="595" y="3422"/>
                    </a:lnTo>
                    <a:lnTo>
                      <a:pt x="620" y="3422"/>
                    </a:lnTo>
                    <a:lnTo>
                      <a:pt x="620" y="3446"/>
                    </a:lnTo>
                    <a:lnTo>
                      <a:pt x="620" y="3446"/>
                    </a:lnTo>
                    <a:lnTo>
                      <a:pt x="620" y="3446"/>
                    </a:lnTo>
                    <a:lnTo>
                      <a:pt x="620" y="3446"/>
                    </a:lnTo>
                    <a:lnTo>
                      <a:pt x="620" y="3446"/>
                    </a:lnTo>
                    <a:lnTo>
                      <a:pt x="620" y="3446"/>
                    </a:lnTo>
                    <a:lnTo>
                      <a:pt x="620" y="3446"/>
                    </a:lnTo>
                    <a:lnTo>
                      <a:pt x="620" y="3446"/>
                    </a:lnTo>
                    <a:lnTo>
                      <a:pt x="620" y="3446"/>
                    </a:lnTo>
                    <a:lnTo>
                      <a:pt x="645" y="3446"/>
                    </a:lnTo>
                    <a:lnTo>
                      <a:pt x="645" y="3471"/>
                    </a:lnTo>
                    <a:lnTo>
                      <a:pt x="645" y="3471"/>
                    </a:lnTo>
                    <a:lnTo>
                      <a:pt x="645" y="3471"/>
                    </a:lnTo>
                    <a:lnTo>
                      <a:pt x="645" y="3471"/>
                    </a:lnTo>
                    <a:lnTo>
                      <a:pt x="645" y="3471"/>
                    </a:lnTo>
                    <a:lnTo>
                      <a:pt x="645" y="3471"/>
                    </a:lnTo>
                    <a:lnTo>
                      <a:pt x="645" y="3471"/>
                    </a:lnTo>
                    <a:lnTo>
                      <a:pt x="645" y="3471"/>
                    </a:lnTo>
                    <a:lnTo>
                      <a:pt x="645" y="3495"/>
                    </a:lnTo>
                    <a:lnTo>
                      <a:pt x="670" y="3495"/>
                    </a:lnTo>
                    <a:lnTo>
                      <a:pt x="670" y="3495"/>
                    </a:lnTo>
                    <a:lnTo>
                      <a:pt x="645" y="3495"/>
                    </a:lnTo>
                    <a:lnTo>
                      <a:pt x="645" y="3521"/>
                    </a:lnTo>
                    <a:lnTo>
                      <a:pt x="645"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94" y="3521"/>
                    </a:lnTo>
                    <a:lnTo>
                      <a:pt x="694" y="3521"/>
                    </a:lnTo>
                    <a:lnTo>
                      <a:pt x="694" y="3521"/>
                    </a:lnTo>
                    <a:lnTo>
                      <a:pt x="670" y="3521"/>
                    </a:lnTo>
                    <a:close/>
                    <a:moveTo>
                      <a:pt x="521" y="3272"/>
                    </a:moveTo>
                    <a:lnTo>
                      <a:pt x="521" y="3272"/>
                    </a:lnTo>
                    <a:lnTo>
                      <a:pt x="521" y="3272"/>
                    </a:lnTo>
                    <a:lnTo>
                      <a:pt x="521" y="3272"/>
                    </a:lnTo>
                    <a:lnTo>
                      <a:pt x="521" y="3272"/>
                    </a:lnTo>
                    <a:lnTo>
                      <a:pt x="496" y="3297"/>
                    </a:lnTo>
                    <a:lnTo>
                      <a:pt x="496" y="3297"/>
                    </a:lnTo>
                    <a:lnTo>
                      <a:pt x="496" y="3297"/>
                    </a:lnTo>
                    <a:lnTo>
                      <a:pt x="496" y="3297"/>
                    </a:lnTo>
                    <a:lnTo>
                      <a:pt x="496" y="3297"/>
                    </a:lnTo>
                    <a:lnTo>
                      <a:pt x="496" y="3297"/>
                    </a:lnTo>
                    <a:lnTo>
                      <a:pt x="496" y="3297"/>
                    </a:lnTo>
                    <a:lnTo>
                      <a:pt x="496" y="3297"/>
                    </a:lnTo>
                    <a:lnTo>
                      <a:pt x="496" y="3297"/>
                    </a:lnTo>
                    <a:lnTo>
                      <a:pt x="496" y="3297"/>
                    </a:lnTo>
                    <a:lnTo>
                      <a:pt x="471" y="3297"/>
                    </a:lnTo>
                    <a:lnTo>
                      <a:pt x="471" y="3297"/>
                    </a:lnTo>
                    <a:lnTo>
                      <a:pt x="471" y="3297"/>
                    </a:lnTo>
                    <a:lnTo>
                      <a:pt x="471" y="3297"/>
                    </a:lnTo>
                    <a:lnTo>
                      <a:pt x="471" y="3297"/>
                    </a:lnTo>
                    <a:lnTo>
                      <a:pt x="471" y="3297"/>
                    </a:lnTo>
                    <a:lnTo>
                      <a:pt x="471" y="3297"/>
                    </a:lnTo>
                    <a:lnTo>
                      <a:pt x="471" y="3322"/>
                    </a:lnTo>
                    <a:lnTo>
                      <a:pt x="471" y="3322"/>
                    </a:lnTo>
                    <a:lnTo>
                      <a:pt x="471" y="3322"/>
                    </a:lnTo>
                    <a:lnTo>
                      <a:pt x="471" y="3322"/>
                    </a:lnTo>
                    <a:lnTo>
                      <a:pt x="471" y="3322"/>
                    </a:lnTo>
                    <a:lnTo>
                      <a:pt x="471" y="3322"/>
                    </a:lnTo>
                    <a:lnTo>
                      <a:pt x="471" y="3322"/>
                    </a:lnTo>
                    <a:lnTo>
                      <a:pt x="471" y="3322"/>
                    </a:lnTo>
                    <a:lnTo>
                      <a:pt x="471" y="3297"/>
                    </a:lnTo>
                    <a:lnTo>
                      <a:pt x="471" y="3297"/>
                    </a:lnTo>
                    <a:lnTo>
                      <a:pt x="471" y="3297"/>
                    </a:lnTo>
                    <a:lnTo>
                      <a:pt x="496" y="3297"/>
                    </a:lnTo>
                    <a:lnTo>
                      <a:pt x="496" y="3297"/>
                    </a:lnTo>
                    <a:lnTo>
                      <a:pt x="496" y="3297"/>
                    </a:lnTo>
                    <a:lnTo>
                      <a:pt x="496" y="3322"/>
                    </a:lnTo>
                    <a:lnTo>
                      <a:pt x="496" y="3322"/>
                    </a:lnTo>
                    <a:lnTo>
                      <a:pt x="496" y="3297"/>
                    </a:lnTo>
                    <a:lnTo>
                      <a:pt x="496" y="3297"/>
                    </a:lnTo>
                    <a:lnTo>
                      <a:pt x="496" y="3297"/>
                    </a:lnTo>
                    <a:lnTo>
                      <a:pt x="496" y="3322"/>
                    </a:lnTo>
                    <a:lnTo>
                      <a:pt x="496" y="3322"/>
                    </a:lnTo>
                    <a:lnTo>
                      <a:pt x="496" y="3322"/>
                    </a:lnTo>
                    <a:lnTo>
                      <a:pt x="496" y="3322"/>
                    </a:lnTo>
                    <a:lnTo>
                      <a:pt x="496" y="3322"/>
                    </a:lnTo>
                    <a:lnTo>
                      <a:pt x="496" y="3322"/>
                    </a:lnTo>
                    <a:lnTo>
                      <a:pt x="496" y="3322"/>
                    </a:lnTo>
                    <a:lnTo>
                      <a:pt x="521" y="3322"/>
                    </a:lnTo>
                    <a:lnTo>
                      <a:pt x="521" y="3322"/>
                    </a:lnTo>
                    <a:lnTo>
                      <a:pt x="521" y="3322"/>
                    </a:lnTo>
                    <a:lnTo>
                      <a:pt x="521" y="3322"/>
                    </a:lnTo>
                    <a:lnTo>
                      <a:pt x="496" y="3297"/>
                    </a:lnTo>
                    <a:lnTo>
                      <a:pt x="496" y="3297"/>
                    </a:lnTo>
                    <a:lnTo>
                      <a:pt x="496" y="3297"/>
                    </a:lnTo>
                    <a:lnTo>
                      <a:pt x="521" y="3297"/>
                    </a:lnTo>
                    <a:lnTo>
                      <a:pt x="521" y="3297"/>
                    </a:lnTo>
                    <a:lnTo>
                      <a:pt x="521" y="3297"/>
                    </a:lnTo>
                    <a:lnTo>
                      <a:pt x="521" y="3297"/>
                    </a:lnTo>
                    <a:lnTo>
                      <a:pt x="521" y="3297"/>
                    </a:lnTo>
                    <a:lnTo>
                      <a:pt x="521" y="3297"/>
                    </a:lnTo>
                    <a:lnTo>
                      <a:pt x="521" y="3297"/>
                    </a:lnTo>
                    <a:lnTo>
                      <a:pt x="521" y="3297"/>
                    </a:lnTo>
                    <a:lnTo>
                      <a:pt x="521" y="3297"/>
                    </a:lnTo>
                    <a:lnTo>
                      <a:pt x="521" y="3297"/>
                    </a:lnTo>
                    <a:lnTo>
                      <a:pt x="521" y="3297"/>
                    </a:lnTo>
                    <a:lnTo>
                      <a:pt x="521" y="3272"/>
                    </a:lnTo>
                    <a:close/>
                    <a:moveTo>
                      <a:pt x="2157" y="1983"/>
                    </a:moveTo>
                    <a:lnTo>
                      <a:pt x="2157" y="1983"/>
                    </a:lnTo>
                    <a:close/>
                    <a:moveTo>
                      <a:pt x="2107" y="3669"/>
                    </a:moveTo>
                    <a:lnTo>
                      <a:pt x="2107" y="3669"/>
                    </a:lnTo>
                    <a:lnTo>
                      <a:pt x="2107" y="3669"/>
                    </a:lnTo>
                    <a:lnTo>
                      <a:pt x="2107" y="3669"/>
                    </a:lnTo>
                    <a:lnTo>
                      <a:pt x="2107" y="3669"/>
                    </a:lnTo>
                    <a:lnTo>
                      <a:pt x="2107" y="3669"/>
                    </a:lnTo>
                    <a:lnTo>
                      <a:pt x="2107" y="3669"/>
                    </a:lnTo>
                    <a:lnTo>
                      <a:pt x="2107" y="3669"/>
                    </a:lnTo>
                    <a:lnTo>
                      <a:pt x="2107" y="3669"/>
                    </a:lnTo>
                    <a:lnTo>
                      <a:pt x="2107" y="3645"/>
                    </a:lnTo>
                    <a:lnTo>
                      <a:pt x="2107" y="3645"/>
                    </a:lnTo>
                    <a:lnTo>
                      <a:pt x="2107" y="3645"/>
                    </a:lnTo>
                    <a:lnTo>
                      <a:pt x="2107" y="3645"/>
                    </a:lnTo>
                    <a:lnTo>
                      <a:pt x="2083" y="3645"/>
                    </a:lnTo>
                    <a:lnTo>
                      <a:pt x="2083" y="3669"/>
                    </a:lnTo>
                    <a:lnTo>
                      <a:pt x="2083" y="3669"/>
                    </a:lnTo>
                    <a:lnTo>
                      <a:pt x="2083" y="3669"/>
                    </a:lnTo>
                    <a:lnTo>
                      <a:pt x="2083" y="3645"/>
                    </a:lnTo>
                    <a:lnTo>
                      <a:pt x="2083" y="3645"/>
                    </a:lnTo>
                    <a:lnTo>
                      <a:pt x="2083" y="3669"/>
                    </a:lnTo>
                    <a:lnTo>
                      <a:pt x="2083" y="3669"/>
                    </a:lnTo>
                    <a:lnTo>
                      <a:pt x="2083" y="3669"/>
                    </a:lnTo>
                    <a:lnTo>
                      <a:pt x="2083" y="3669"/>
                    </a:lnTo>
                    <a:lnTo>
                      <a:pt x="2083" y="3669"/>
                    </a:lnTo>
                    <a:lnTo>
                      <a:pt x="2083" y="3669"/>
                    </a:lnTo>
                    <a:lnTo>
                      <a:pt x="2083" y="3669"/>
                    </a:lnTo>
                    <a:lnTo>
                      <a:pt x="2083" y="3669"/>
                    </a:lnTo>
                    <a:lnTo>
                      <a:pt x="2083" y="3669"/>
                    </a:lnTo>
                    <a:lnTo>
                      <a:pt x="2083" y="3669"/>
                    </a:lnTo>
                    <a:lnTo>
                      <a:pt x="2083" y="3669"/>
                    </a:lnTo>
                    <a:lnTo>
                      <a:pt x="2083" y="3669"/>
                    </a:lnTo>
                    <a:lnTo>
                      <a:pt x="2107" y="3669"/>
                    </a:lnTo>
                    <a:close/>
                    <a:moveTo>
                      <a:pt x="2133" y="3620"/>
                    </a:moveTo>
                    <a:lnTo>
                      <a:pt x="2133" y="3620"/>
                    </a:lnTo>
                    <a:lnTo>
                      <a:pt x="2107" y="3620"/>
                    </a:lnTo>
                    <a:lnTo>
                      <a:pt x="2107" y="3620"/>
                    </a:lnTo>
                    <a:lnTo>
                      <a:pt x="2107" y="3645"/>
                    </a:lnTo>
                    <a:lnTo>
                      <a:pt x="2107" y="3645"/>
                    </a:lnTo>
                    <a:lnTo>
                      <a:pt x="2107" y="3645"/>
                    </a:lnTo>
                    <a:lnTo>
                      <a:pt x="2107" y="3645"/>
                    </a:lnTo>
                    <a:lnTo>
                      <a:pt x="2107" y="3645"/>
                    </a:lnTo>
                    <a:lnTo>
                      <a:pt x="2107" y="3645"/>
                    </a:lnTo>
                    <a:lnTo>
                      <a:pt x="2107" y="3645"/>
                    </a:lnTo>
                    <a:lnTo>
                      <a:pt x="2133" y="3645"/>
                    </a:lnTo>
                    <a:lnTo>
                      <a:pt x="2133" y="3645"/>
                    </a:lnTo>
                    <a:lnTo>
                      <a:pt x="2133" y="3645"/>
                    </a:lnTo>
                    <a:lnTo>
                      <a:pt x="2133" y="3620"/>
                    </a:lnTo>
                    <a:close/>
                    <a:moveTo>
                      <a:pt x="2306" y="2900"/>
                    </a:moveTo>
                    <a:lnTo>
                      <a:pt x="2306" y="2900"/>
                    </a:lnTo>
                    <a:lnTo>
                      <a:pt x="2306" y="2900"/>
                    </a:lnTo>
                    <a:lnTo>
                      <a:pt x="2306" y="2926"/>
                    </a:lnTo>
                    <a:lnTo>
                      <a:pt x="2306" y="2926"/>
                    </a:lnTo>
                    <a:lnTo>
                      <a:pt x="2306" y="2926"/>
                    </a:lnTo>
                    <a:lnTo>
                      <a:pt x="2306" y="2900"/>
                    </a:lnTo>
                    <a:lnTo>
                      <a:pt x="2331" y="2900"/>
                    </a:lnTo>
                    <a:lnTo>
                      <a:pt x="2331" y="2900"/>
                    </a:lnTo>
                    <a:lnTo>
                      <a:pt x="2306" y="2900"/>
                    </a:lnTo>
                    <a:lnTo>
                      <a:pt x="2306" y="2900"/>
                    </a:lnTo>
                    <a:lnTo>
                      <a:pt x="2306" y="2900"/>
                    </a:lnTo>
                    <a:lnTo>
                      <a:pt x="2306" y="2900"/>
                    </a:lnTo>
                    <a:lnTo>
                      <a:pt x="2306" y="2900"/>
                    </a:lnTo>
                    <a:lnTo>
                      <a:pt x="2281" y="2900"/>
                    </a:lnTo>
                    <a:lnTo>
                      <a:pt x="2281" y="2900"/>
                    </a:lnTo>
                    <a:lnTo>
                      <a:pt x="2306" y="2900"/>
                    </a:lnTo>
                    <a:close/>
                    <a:moveTo>
                      <a:pt x="2083" y="3645"/>
                    </a:moveTo>
                    <a:lnTo>
                      <a:pt x="2083" y="3645"/>
                    </a:lnTo>
                    <a:lnTo>
                      <a:pt x="2083" y="3645"/>
                    </a:lnTo>
                    <a:lnTo>
                      <a:pt x="2058" y="3645"/>
                    </a:lnTo>
                    <a:lnTo>
                      <a:pt x="2058" y="3645"/>
                    </a:lnTo>
                    <a:lnTo>
                      <a:pt x="2058" y="3645"/>
                    </a:lnTo>
                    <a:lnTo>
                      <a:pt x="2058" y="3645"/>
                    </a:lnTo>
                    <a:lnTo>
                      <a:pt x="2058" y="3645"/>
                    </a:lnTo>
                    <a:lnTo>
                      <a:pt x="2058" y="3645"/>
                    </a:lnTo>
                    <a:lnTo>
                      <a:pt x="2058" y="3645"/>
                    </a:lnTo>
                    <a:lnTo>
                      <a:pt x="2058" y="3645"/>
                    </a:lnTo>
                    <a:lnTo>
                      <a:pt x="2058" y="3645"/>
                    </a:lnTo>
                    <a:lnTo>
                      <a:pt x="2083" y="3645"/>
                    </a:lnTo>
                    <a:close/>
                    <a:moveTo>
                      <a:pt x="2058" y="3669"/>
                    </a:moveTo>
                    <a:lnTo>
                      <a:pt x="2058" y="3669"/>
                    </a:lnTo>
                    <a:close/>
                    <a:moveTo>
                      <a:pt x="2257" y="2777"/>
                    </a:moveTo>
                    <a:lnTo>
                      <a:pt x="2257" y="2777"/>
                    </a:lnTo>
                    <a:lnTo>
                      <a:pt x="2257" y="2777"/>
                    </a:lnTo>
                    <a:lnTo>
                      <a:pt x="2257" y="2777"/>
                    </a:lnTo>
                    <a:lnTo>
                      <a:pt x="2257" y="2777"/>
                    </a:lnTo>
                    <a:lnTo>
                      <a:pt x="2257" y="2777"/>
                    </a:lnTo>
                    <a:lnTo>
                      <a:pt x="2257" y="2777"/>
                    </a:lnTo>
                    <a:lnTo>
                      <a:pt x="2257" y="2777"/>
                    </a:lnTo>
                    <a:lnTo>
                      <a:pt x="2257" y="2777"/>
                    </a:lnTo>
                    <a:lnTo>
                      <a:pt x="2257" y="2777"/>
                    </a:lnTo>
                    <a:lnTo>
                      <a:pt x="2257" y="2777"/>
                    </a:lnTo>
                    <a:lnTo>
                      <a:pt x="2257" y="2777"/>
                    </a:lnTo>
                    <a:lnTo>
                      <a:pt x="2257" y="2777"/>
                    </a:lnTo>
                    <a:lnTo>
                      <a:pt x="2281" y="2777"/>
                    </a:lnTo>
                    <a:lnTo>
                      <a:pt x="2281" y="2777"/>
                    </a:lnTo>
                    <a:lnTo>
                      <a:pt x="2281" y="2777"/>
                    </a:lnTo>
                    <a:lnTo>
                      <a:pt x="2281" y="2777"/>
                    </a:lnTo>
                    <a:lnTo>
                      <a:pt x="2281" y="2777"/>
                    </a:lnTo>
                    <a:lnTo>
                      <a:pt x="2281" y="2777"/>
                    </a:lnTo>
                    <a:lnTo>
                      <a:pt x="2281" y="2777"/>
                    </a:lnTo>
                    <a:lnTo>
                      <a:pt x="2281" y="2752"/>
                    </a:lnTo>
                    <a:lnTo>
                      <a:pt x="2281" y="2752"/>
                    </a:lnTo>
                    <a:lnTo>
                      <a:pt x="2281" y="2752"/>
                    </a:lnTo>
                    <a:lnTo>
                      <a:pt x="2281" y="2752"/>
                    </a:lnTo>
                    <a:lnTo>
                      <a:pt x="2281" y="2752"/>
                    </a:lnTo>
                    <a:lnTo>
                      <a:pt x="2281" y="2752"/>
                    </a:lnTo>
                    <a:lnTo>
                      <a:pt x="2257" y="2752"/>
                    </a:lnTo>
                    <a:lnTo>
                      <a:pt x="2257" y="2752"/>
                    </a:lnTo>
                    <a:lnTo>
                      <a:pt x="2257" y="2752"/>
                    </a:lnTo>
                    <a:lnTo>
                      <a:pt x="2257" y="2752"/>
                    </a:lnTo>
                    <a:lnTo>
                      <a:pt x="2257" y="2752"/>
                    </a:lnTo>
                    <a:lnTo>
                      <a:pt x="2257" y="2752"/>
                    </a:lnTo>
                    <a:lnTo>
                      <a:pt x="2257" y="2752"/>
                    </a:lnTo>
                    <a:lnTo>
                      <a:pt x="2257" y="2752"/>
                    </a:lnTo>
                    <a:lnTo>
                      <a:pt x="2257" y="2752"/>
                    </a:lnTo>
                    <a:lnTo>
                      <a:pt x="2257" y="2777"/>
                    </a:lnTo>
                    <a:close/>
                    <a:moveTo>
                      <a:pt x="1984" y="3669"/>
                    </a:moveTo>
                    <a:lnTo>
                      <a:pt x="1984" y="3669"/>
                    </a:lnTo>
                    <a:lnTo>
                      <a:pt x="1984" y="3669"/>
                    </a:lnTo>
                    <a:lnTo>
                      <a:pt x="1984" y="3669"/>
                    </a:lnTo>
                    <a:lnTo>
                      <a:pt x="1984" y="3669"/>
                    </a:lnTo>
                    <a:lnTo>
                      <a:pt x="1984" y="3669"/>
                    </a:lnTo>
                    <a:lnTo>
                      <a:pt x="1984" y="3669"/>
                    </a:lnTo>
                    <a:lnTo>
                      <a:pt x="1984" y="3669"/>
                    </a:lnTo>
                    <a:lnTo>
                      <a:pt x="1984" y="3669"/>
                    </a:lnTo>
                    <a:lnTo>
                      <a:pt x="1984" y="3669"/>
                    </a:lnTo>
                    <a:lnTo>
                      <a:pt x="1984" y="3669"/>
                    </a:lnTo>
                    <a:lnTo>
                      <a:pt x="1984" y="3669"/>
                    </a:lnTo>
                    <a:lnTo>
                      <a:pt x="1984" y="3669"/>
                    </a:lnTo>
                    <a:lnTo>
                      <a:pt x="1984" y="3669"/>
                    </a:lnTo>
                    <a:lnTo>
                      <a:pt x="1984" y="3669"/>
                    </a:lnTo>
                    <a:lnTo>
                      <a:pt x="1959" y="3669"/>
                    </a:lnTo>
                    <a:lnTo>
                      <a:pt x="1959" y="3694"/>
                    </a:lnTo>
                    <a:lnTo>
                      <a:pt x="1959" y="3694"/>
                    </a:lnTo>
                    <a:lnTo>
                      <a:pt x="1959" y="3694"/>
                    </a:lnTo>
                    <a:lnTo>
                      <a:pt x="1959" y="3694"/>
                    </a:lnTo>
                    <a:lnTo>
                      <a:pt x="1959" y="3694"/>
                    </a:lnTo>
                    <a:lnTo>
                      <a:pt x="1959" y="3694"/>
                    </a:lnTo>
                    <a:lnTo>
                      <a:pt x="1959" y="3694"/>
                    </a:lnTo>
                    <a:lnTo>
                      <a:pt x="1959" y="3694"/>
                    </a:lnTo>
                    <a:lnTo>
                      <a:pt x="1984" y="3694"/>
                    </a:lnTo>
                    <a:lnTo>
                      <a:pt x="1984" y="3694"/>
                    </a:lnTo>
                    <a:lnTo>
                      <a:pt x="1984" y="3694"/>
                    </a:lnTo>
                    <a:lnTo>
                      <a:pt x="1984" y="3694"/>
                    </a:lnTo>
                    <a:lnTo>
                      <a:pt x="1984" y="3694"/>
                    </a:lnTo>
                    <a:lnTo>
                      <a:pt x="1984" y="3669"/>
                    </a:lnTo>
                    <a:lnTo>
                      <a:pt x="2008" y="3669"/>
                    </a:lnTo>
                    <a:lnTo>
                      <a:pt x="2008" y="3669"/>
                    </a:lnTo>
                    <a:lnTo>
                      <a:pt x="2008" y="3669"/>
                    </a:lnTo>
                    <a:lnTo>
                      <a:pt x="2008" y="3669"/>
                    </a:lnTo>
                    <a:lnTo>
                      <a:pt x="1984" y="3669"/>
                    </a:lnTo>
                    <a:close/>
                    <a:moveTo>
                      <a:pt x="2356" y="3595"/>
                    </a:moveTo>
                    <a:lnTo>
                      <a:pt x="2356" y="3595"/>
                    </a:lnTo>
                    <a:lnTo>
                      <a:pt x="2356" y="3595"/>
                    </a:lnTo>
                    <a:lnTo>
                      <a:pt x="2356" y="3595"/>
                    </a:lnTo>
                    <a:lnTo>
                      <a:pt x="2356" y="3595"/>
                    </a:lnTo>
                    <a:lnTo>
                      <a:pt x="2380" y="3595"/>
                    </a:lnTo>
                    <a:lnTo>
                      <a:pt x="2380" y="3595"/>
                    </a:lnTo>
                    <a:lnTo>
                      <a:pt x="2380" y="3595"/>
                    </a:lnTo>
                    <a:lnTo>
                      <a:pt x="2380" y="3570"/>
                    </a:lnTo>
                    <a:lnTo>
                      <a:pt x="2380" y="3570"/>
                    </a:lnTo>
                    <a:lnTo>
                      <a:pt x="2356" y="3570"/>
                    </a:lnTo>
                    <a:lnTo>
                      <a:pt x="2356" y="3570"/>
                    </a:lnTo>
                    <a:lnTo>
                      <a:pt x="2356" y="3570"/>
                    </a:lnTo>
                    <a:lnTo>
                      <a:pt x="2356" y="3570"/>
                    </a:lnTo>
                    <a:lnTo>
                      <a:pt x="2356" y="3570"/>
                    </a:lnTo>
                    <a:lnTo>
                      <a:pt x="2356" y="3570"/>
                    </a:lnTo>
                    <a:lnTo>
                      <a:pt x="2356" y="3570"/>
                    </a:lnTo>
                    <a:lnTo>
                      <a:pt x="2331" y="3570"/>
                    </a:lnTo>
                    <a:lnTo>
                      <a:pt x="2331" y="3570"/>
                    </a:lnTo>
                    <a:lnTo>
                      <a:pt x="2331" y="3570"/>
                    </a:lnTo>
                    <a:lnTo>
                      <a:pt x="2331" y="3570"/>
                    </a:lnTo>
                    <a:lnTo>
                      <a:pt x="2331" y="3570"/>
                    </a:lnTo>
                    <a:lnTo>
                      <a:pt x="2306" y="3570"/>
                    </a:lnTo>
                    <a:lnTo>
                      <a:pt x="2306" y="3570"/>
                    </a:lnTo>
                    <a:lnTo>
                      <a:pt x="2306" y="3570"/>
                    </a:lnTo>
                    <a:lnTo>
                      <a:pt x="2306" y="3570"/>
                    </a:lnTo>
                    <a:lnTo>
                      <a:pt x="2306" y="3595"/>
                    </a:lnTo>
                    <a:lnTo>
                      <a:pt x="2306" y="3595"/>
                    </a:lnTo>
                    <a:lnTo>
                      <a:pt x="2306" y="3595"/>
                    </a:lnTo>
                    <a:lnTo>
                      <a:pt x="2306" y="3595"/>
                    </a:lnTo>
                    <a:lnTo>
                      <a:pt x="2306" y="3595"/>
                    </a:lnTo>
                    <a:lnTo>
                      <a:pt x="2306" y="3595"/>
                    </a:lnTo>
                    <a:lnTo>
                      <a:pt x="2306" y="3595"/>
                    </a:lnTo>
                    <a:lnTo>
                      <a:pt x="2306" y="3595"/>
                    </a:lnTo>
                    <a:lnTo>
                      <a:pt x="2281" y="3595"/>
                    </a:lnTo>
                    <a:lnTo>
                      <a:pt x="2281" y="3595"/>
                    </a:lnTo>
                    <a:lnTo>
                      <a:pt x="2306" y="3595"/>
                    </a:lnTo>
                    <a:lnTo>
                      <a:pt x="2306" y="3595"/>
                    </a:lnTo>
                    <a:lnTo>
                      <a:pt x="2306" y="3620"/>
                    </a:lnTo>
                    <a:lnTo>
                      <a:pt x="2306" y="3620"/>
                    </a:lnTo>
                    <a:lnTo>
                      <a:pt x="2306" y="3620"/>
                    </a:lnTo>
                    <a:lnTo>
                      <a:pt x="2306" y="3620"/>
                    </a:lnTo>
                    <a:lnTo>
                      <a:pt x="2306" y="3620"/>
                    </a:lnTo>
                    <a:lnTo>
                      <a:pt x="2306" y="3620"/>
                    </a:lnTo>
                    <a:lnTo>
                      <a:pt x="2306" y="3620"/>
                    </a:lnTo>
                    <a:lnTo>
                      <a:pt x="2281" y="3620"/>
                    </a:lnTo>
                    <a:lnTo>
                      <a:pt x="2281" y="3620"/>
                    </a:lnTo>
                    <a:lnTo>
                      <a:pt x="2281" y="3620"/>
                    </a:lnTo>
                    <a:lnTo>
                      <a:pt x="2281" y="3620"/>
                    </a:lnTo>
                    <a:lnTo>
                      <a:pt x="2281" y="3620"/>
                    </a:lnTo>
                    <a:lnTo>
                      <a:pt x="2281" y="3620"/>
                    </a:lnTo>
                    <a:lnTo>
                      <a:pt x="2281" y="3620"/>
                    </a:lnTo>
                    <a:lnTo>
                      <a:pt x="2281" y="3620"/>
                    </a:lnTo>
                    <a:lnTo>
                      <a:pt x="2281" y="3620"/>
                    </a:lnTo>
                    <a:lnTo>
                      <a:pt x="2281" y="3620"/>
                    </a:lnTo>
                    <a:lnTo>
                      <a:pt x="2281" y="3620"/>
                    </a:lnTo>
                    <a:lnTo>
                      <a:pt x="2281" y="3620"/>
                    </a:lnTo>
                    <a:lnTo>
                      <a:pt x="2281" y="3620"/>
                    </a:lnTo>
                    <a:lnTo>
                      <a:pt x="2281" y="3620"/>
                    </a:lnTo>
                    <a:lnTo>
                      <a:pt x="2257" y="3620"/>
                    </a:lnTo>
                    <a:lnTo>
                      <a:pt x="2257" y="3620"/>
                    </a:lnTo>
                    <a:lnTo>
                      <a:pt x="2257" y="3620"/>
                    </a:lnTo>
                    <a:lnTo>
                      <a:pt x="2257" y="3620"/>
                    </a:lnTo>
                    <a:lnTo>
                      <a:pt x="2257" y="3620"/>
                    </a:lnTo>
                    <a:lnTo>
                      <a:pt x="2257" y="3620"/>
                    </a:lnTo>
                    <a:lnTo>
                      <a:pt x="2257" y="3620"/>
                    </a:lnTo>
                    <a:lnTo>
                      <a:pt x="2257" y="3620"/>
                    </a:lnTo>
                    <a:lnTo>
                      <a:pt x="2232" y="3620"/>
                    </a:lnTo>
                    <a:lnTo>
                      <a:pt x="2232" y="3620"/>
                    </a:lnTo>
                    <a:lnTo>
                      <a:pt x="2232" y="3645"/>
                    </a:lnTo>
                    <a:lnTo>
                      <a:pt x="2232" y="3645"/>
                    </a:lnTo>
                    <a:lnTo>
                      <a:pt x="2232" y="3645"/>
                    </a:lnTo>
                    <a:lnTo>
                      <a:pt x="2232" y="3645"/>
                    </a:lnTo>
                    <a:lnTo>
                      <a:pt x="2232" y="3645"/>
                    </a:lnTo>
                    <a:lnTo>
                      <a:pt x="2232" y="3669"/>
                    </a:lnTo>
                    <a:lnTo>
                      <a:pt x="2232" y="3645"/>
                    </a:lnTo>
                    <a:lnTo>
                      <a:pt x="2232" y="3669"/>
                    </a:lnTo>
                    <a:lnTo>
                      <a:pt x="2232" y="3669"/>
                    </a:lnTo>
                    <a:lnTo>
                      <a:pt x="2232" y="3669"/>
                    </a:lnTo>
                    <a:lnTo>
                      <a:pt x="2207" y="3669"/>
                    </a:lnTo>
                    <a:lnTo>
                      <a:pt x="2207" y="3669"/>
                    </a:lnTo>
                    <a:lnTo>
                      <a:pt x="2207" y="3669"/>
                    </a:lnTo>
                    <a:lnTo>
                      <a:pt x="2207" y="3669"/>
                    </a:lnTo>
                    <a:lnTo>
                      <a:pt x="2207" y="3669"/>
                    </a:lnTo>
                    <a:lnTo>
                      <a:pt x="2207" y="3669"/>
                    </a:lnTo>
                    <a:lnTo>
                      <a:pt x="2207" y="3669"/>
                    </a:lnTo>
                    <a:lnTo>
                      <a:pt x="2207" y="3694"/>
                    </a:lnTo>
                    <a:lnTo>
                      <a:pt x="2182" y="3669"/>
                    </a:lnTo>
                    <a:lnTo>
                      <a:pt x="2182" y="3694"/>
                    </a:lnTo>
                    <a:lnTo>
                      <a:pt x="2182" y="3694"/>
                    </a:lnTo>
                    <a:lnTo>
                      <a:pt x="2182" y="3694"/>
                    </a:lnTo>
                    <a:lnTo>
                      <a:pt x="2182" y="3694"/>
                    </a:lnTo>
                    <a:lnTo>
                      <a:pt x="2182" y="3694"/>
                    </a:lnTo>
                    <a:lnTo>
                      <a:pt x="2182" y="3694"/>
                    </a:lnTo>
                    <a:lnTo>
                      <a:pt x="2182" y="3694"/>
                    </a:lnTo>
                    <a:lnTo>
                      <a:pt x="2182" y="3694"/>
                    </a:lnTo>
                    <a:lnTo>
                      <a:pt x="2207" y="3694"/>
                    </a:lnTo>
                    <a:lnTo>
                      <a:pt x="2207" y="3694"/>
                    </a:lnTo>
                    <a:lnTo>
                      <a:pt x="2207" y="3694"/>
                    </a:lnTo>
                    <a:lnTo>
                      <a:pt x="2207" y="3694"/>
                    </a:lnTo>
                    <a:lnTo>
                      <a:pt x="2207" y="3694"/>
                    </a:lnTo>
                    <a:lnTo>
                      <a:pt x="2207" y="3669"/>
                    </a:lnTo>
                    <a:lnTo>
                      <a:pt x="2207" y="3669"/>
                    </a:lnTo>
                    <a:lnTo>
                      <a:pt x="2207" y="3669"/>
                    </a:lnTo>
                    <a:lnTo>
                      <a:pt x="2232" y="3669"/>
                    </a:lnTo>
                    <a:lnTo>
                      <a:pt x="2232" y="3669"/>
                    </a:lnTo>
                    <a:lnTo>
                      <a:pt x="2232" y="3669"/>
                    </a:lnTo>
                    <a:lnTo>
                      <a:pt x="2232" y="3669"/>
                    </a:lnTo>
                    <a:lnTo>
                      <a:pt x="2232" y="3669"/>
                    </a:lnTo>
                    <a:lnTo>
                      <a:pt x="2232" y="3669"/>
                    </a:lnTo>
                    <a:lnTo>
                      <a:pt x="2232" y="3669"/>
                    </a:lnTo>
                    <a:lnTo>
                      <a:pt x="2232" y="3669"/>
                    </a:lnTo>
                    <a:lnTo>
                      <a:pt x="2232" y="3669"/>
                    </a:lnTo>
                    <a:lnTo>
                      <a:pt x="2232" y="3669"/>
                    </a:lnTo>
                    <a:lnTo>
                      <a:pt x="2232" y="3669"/>
                    </a:lnTo>
                    <a:lnTo>
                      <a:pt x="2232" y="3669"/>
                    </a:lnTo>
                    <a:lnTo>
                      <a:pt x="2232" y="3669"/>
                    </a:lnTo>
                    <a:lnTo>
                      <a:pt x="2257" y="3669"/>
                    </a:lnTo>
                    <a:lnTo>
                      <a:pt x="2257" y="3669"/>
                    </a:lnTo>
                    <a:lnTo>
                      <a:pt x="2257" y="3669"/>
                    </a:lnTo>
                    <a:lnTo>
                      <a:pt x="2257" y="3669"/>
                    </a:lnTo>
                    <a:lnTo>
                      <a:pt x="2257" y="3669"/>
                    </a:lnTo>
                    <a:lnTo>
                      <a:pt x="2257" y="3669"/>
                    </a:lnTo>
                    <a:lnTo>
                      <a:pt x="2257" y="3669"/>
                    </a:lnTo>
                    <a:lnTo>
                      <a:pt x="2257" y="3669"/>
                    </a:lnTo>
                    <a:lnTo>
                      <a:pt x="2281" y="3669"/>
                    </a:lnTo>
                    <a:lnTo>
                      <a:pt x="2281" y="3669"/>
                    </a:lnTo>
                    <a:lnTo>
                      <a:pt x="2281" y="3669"/>
                    </a:lnTo>
                    <a:lnTo>
                      <a:pt x="2281" y="3645"/>
                    </a:lnTo>
                    <a:lnTo>
                      <a:pt x="2281" y="3645"/>
                    </a:lnTo>
                    <a:lnTo>
                      <a:pt x="2281" y="3645"/>
                    </a:lnTo>
                    <a:lnTo>
                      <a:pt x="2281" y="3645"/>
                    </a:lnTo>
                    <a:lnTo>
                      <a:pt x="2281" y="3645"/>
                    </a:lnTo>
                    <a:lnTo>
                      <a:pt x="2306" y="3645"/>
                    </a:lnTo>
                    <a:lnTo>
                      <a:pt x="2306" y="3645"/>
                    </a:lnTo>
                    <a:lnTo>
                      <a:pt x="2306" y="3645"/>
                    </a:lnTo>
                    <a:lnTo>
                      <a:pt x="2306" y="3645"/>
                    </a:lnTo>
                    <a:lnTo>
                      <a:pt x="2306" y="3645"/>
                    </a:lnTo>
                    <a:lnTo>
                      <a:pt x="2306" y="3620"/>
                    </a:lnTo>
                    <a:lnTo>
                      <a:pt x="2306" y="3620"/>
                    </a:lnTo>
                    <a:lnTo>
                      <a:pt x="2306" y="3620"/>
                    </a:lnTo>
                    <a:lnTo>
                      <a:pt x="2306" y="3620"/>
                    </a:lnTo>
                    <a:lnTo>
                      <a:pt x="2306" y="3620"/>
                    </a:lnTo>
                    <a:lnTo>
                      <a:pt x="2306" y="3620"/>
                    </a:lnTo>
                    <a:lnTo>
                      <a:pt x="2331" y="3620"/>
                    </a:lnTo>
                    <a:lnTo>
                      <a:pt x="2331" y="3620"/>
                    </a:lnTo>
                    <a:lnTo>
                      <a:pt x="2356" y="3620"/>
                    </a:lnTo>
                    <a:lnTo>
                      <a:pt x="2356" y="3620"/>
                    </a:lnTo>
                    <a:lnTo>
                      <a:pt x="2356" y="3620"/>
                    </a:lnTo>
                    <a:lnTo>
                      <a:pt x="2356" y="3620"/>
                    </a:lnTo>
                    <a:lnTo>
                      <a:pt x="2356" y="3620"/>
                    </a:lnTo>
                    <a:lnTo>
                      <a:pt x="2356" y="3595"/>
                    </a:lnTo>
                    <a:close/>
                    <a:moveTo>
                      <a:pt x="2281" y="3669"/>
                    </a:moveTo>
                    <a:lnTo>
                      <a:pt x="2281" y="3669"/>
                    </a:lnTo>
                    <a:close/>
                    <a:moveTo>
                      <a:pt x="2182" y="2058"/>
                    </a:moveTo>
                    <a:lnTo>
                      <a:pt x="2182" y="2058"/>
                    </a:lnTo>
                    <a:lnTo>
                      <a:pt x="2207" y="2058"/>
                    </a:lnTo>
                    <a:lnTo>
                      <a:pt x="2207" y="2058"/>
                    </a:lnTo>
                    <a:lnTo>
                      <a:pt x="2207" y="2058"/>
                    </a:lnTo>
                    <a:lnTo>
                      <a:pt x="2207" y="2058"/>
                    </a:lnTo>
                    <a:lnTo>
                      <a:pt x="2207" y="2058"/>
                    </a:lnTo>
                    <a:lnTo>
                      <a:pt x="2207" y="2058"/>
                    </a:lnTo>
                    <a:lnTo>
                      <a:pt x="2232" y="2082"/>
                    </a:lnTo>
                    <a:lnTo>
                      <a:pt x="2232" y="2082"/>
                    </a:lnTo>
                    <a:lnTo>
                      <a:pt x="2232" y="2082"/>
                    </a:lnTo>
                    <a:lnTo>
                      <a:pt x="2232" y="2082"/>
                    </a:lnTo>
                    <a:lnTo>
                      <a:pt x="2232" y="2082"/>
                    </a:lnTo>
                    <a:lnTo>
                      <a:pt x="2232" y="2082"/>
                    </a:lnTo>
                    <a:lnTo>
                      <a:pt x="2232" y="2058"/>
                    </a:lnTo>
                    <a:lnTo>
                      <a:pt x="2232" y="2058"/>
                    </a:lnTo>
                    <a:lnTo>
                      <a:pt x="2207" y="2058"/>
                    </a:lnTo>
                    <a:lnTo>
                      <a:pt x="2207" y="2058"/>
                    </a:lnTo>
                    <a:lnTo>
                      <a:pt x="2207" y="2058"/>
                    </a:lnTo>
                    <a:lnTo>
                      <a:pt x="2207" y="2058"/>
                    </a:lnTo>
                    <a:lnTo>
                      <a:pt x="2182" y="2033"/>
                    </a:lnTo>
                    <a:lnTo>
                      <a:pt x="2182" y="2008"/>
                    </a:lnTo>
                    <a:lnTo>
                      <a:pt x="2182" y="2008"/>
                    </a:lnTo>
                    <a:lnTo>
                      <a:pt x="2182" y="2008"/>
                    </a:lnTo>
                    <a:lnTo>
                      <a:pt x="2182" y="2008"/>
                    </a:lnTo>
                    <a:lnTo>
                      <a:pt x="2182" y="2008"/>
                    </a:lnTo>
                    <a:lnTo>
                      <a:pt x="2182" y="2008"/>
                    </a:lnTo>
                    <a:lnTo>
                      <a:pt x="2182" y="2008"/>
                    </a:lnTo>
                    <a:lnTo>
                      <a:pt x="2182"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82" y="2033"/>
                    </a:lnTo>
                    <a:lnTo>
                      <a:pt x="2182" y="2033"/>
                    </a:lnTo>
                    <a:lnTo>
                      <a:pt x="2182" y="2033"/>
                    </a:lnTo>
                    <a:lnTo>
                      <a:pt x="2182" y="2058"/>
                    </a:lnTo>
                    <a:close/>
                    <a:moveTo>
                      <a:pt x="2182" y="3694"/>
                    </a:moveTo>
                    <a:lnTo>
                      <a:pt x="2157" y="3694"/>
                    </a:lnTo>
                    <a:lnTo>
                      <a:pt x="2157" y="3694"/>
                    </a:lnTo>
                    <a:lnTo>
                      <a:pt x="2157" y="3694"/>
                    </a:lnTo>
                    <a:lnTo>
                      <a:pt x="2157" y="3694"/>
                    </a:lnTo>
                    <a:lnTo>
                      <a:pt x="2157" y="3694"/>
                    </a:lnTo>
                    <a:lnTo>
                      <a:pt x="2182" y="3694"/>
                    </a:lnTo>
                    <a:close/>
                    <a:moveTo>
                      <a:pt x="1314" y="3645"/>
                    </a:moveTo>
                    <a:lnTo>
                      <a:pt x="1314" y="3620"/>
                    </a:lnTo>
                    <a:lnTo>
                      <a:pt x="1314" y="3620"/>
                    </a:lnTo>
                    <a:lnTo>
                      <a:pt x="1314" y="3620"/>
                    </a:lnTo>
                    <a:lnTo>
                      <a:pt x="1314" y="3620"/>
                    </a:lnTo>
                    <a:lnTo>
                      <a:pt x="1314" y="3620"/>
                    </a:lnTo>
                    <a:lnTo>
                      <a:pt x="1289" y="3620"/>
                    </a:lnTo>
                    <a:lnTo>
                      <a:pt x="1289" y="3620"/>
                    </a:lnTo>
                    <a:lnTo>
                      <a:pt x="1289" y="3620"/>
                    </a:lnTo>
                    <a:lnTo>
                      <a:pt x="1289" y="3620"/>
                    </a:lnTo>
                    <a:lnTo>
                      <a:pt x="1289" y="3620"/>
                    </a:lnTo>
                    <a:lnTo>
                      <a:pt x="1314" y="3620"/>
                    </a:lnTo>
                    <a:lnTo>
                      <a:pt x="1314" y="3620"/>
                    </a:lnTo>
                    <a:lnTo>
                      <a:pt x="1314" y="3620"/>
                    </a:lnTo>
                    <a:lnTo>
                      <a:pt x="1314" y="3645"/>
                    </a:lnTo>
                    <a:close/>
                    <a:moveTo>
                      <a:pt x="1265" y="3620"/>
                    </a:moveTo>
                    <a:lnTo>
                      <a:pt x="1265" y="3620"/>
                    </a:lnTo>
                    <a:close/>
                    <a:moveTo>
                      <a:pt x="1314" y="3620"/>
                    </a:moveTo>
                    <a:lnTo>
                      <a:pt x="1314" y="3620"/>
                    </a:lnTo>
                    <a:lnTo>
                      <a:pt x="1314" y="3620"/>
                    </a:lnTo>
                    <a:lnTo>
                      <a:pt x="1314" y="3620"/>
                    </a:lnTo>
                    <a:lnTo>
                      <a:pt x="1314" y="3645"/>
                    </a:lnTo>
                    <a:lnTo>
                      <a:pt x="1314" y="3645"/>
                    </a:lnTo>
                    <a:lnTo>
                      <a:pt x="1314" y="3645"/>
                    </a:lnTo>
                    <a:lnTo>
                      <a:pt x="1314" y="3620"/>
                    </a:lnTo>
                    <a:close/>
                    <a:moveTo>
                      <a:pt x="1364" y="3645"/>
                    </a:moveTo>
                    <a:lnTo>
                      <a:pt x="1364" y="3645"/>
                    </a:lnTo>
                    <a:lnTo>
                      <a:pt x="1339" y="3645"/>
                    </a:lnTo>
                    <a:lnTo>
                      <a:pt x="1364" y="3645"/>
                    </a:lnTo>
                    <a:close/>
                    <a:moveTo>
                      <a:pt x="1289" y="3595"/>
                    </a:moveTo>
                    <a:lnTo>
                      <a:pt x="1289" y="3595"/>
                    </a:lnTo>
                    <a:lnTo>
                      <a:pt x="1289" y="3595"/>
                    </a:lnTo>
                    <a:lnTo>
                      <a:pt x="1289" y="3595"/>
                    </a:lnTo>
                    <a:lnTo>
                      <a:pt x="1289" y="3595"/>
                    </a:lnTo>
                    <a:lnTo>
                      <a:pt x="1289" y="3595"/>
                    </a:lnTo>
                    <a:lnTo>
                      <a:pt x="1289" y="3595"/>
                    </a:lnTo>
                    <a:lnTo>
                      <a:pt x="1289" y="3595"/>
                    </a:lnTo>
                    <a:lnTo>
                      <a:pt x="1289" y="3595"/>
                    </a:lnTo>
                    <a:lnTo>
                      <a:pt x="1265" y="3570"/>
                    </a:lnTo>
                    <a:lnTo>
                      <a:pt x="1265" y="3595"/>
                    </a:lnTo>
                    <a:lnTo>
                      <a:pt x="1265" y="3595"/>
                    </a:lnTo>
                    <a:lnTo>
                      <a:pt x="1265" y="3595"/>
                    </a:lnTo>
                    <a:lnTo>
                      <a:pt x="1265" y="3595"/>
                    </a:lnTo>
                    <a:lnTo>
                      <a:pt x="1265" y="3595"/>
                    </a:lnTo>
                    <a:lnTo>
                      <a:pt x="1265" y="3595"/>
                    </a:lnTo>
                    <a:lnTo>
                      <a:pt x="1265" y="3595"/>
                    </a:lnTo>
                    <a:lnTo>
                      <a:pt x="1265" y="3595"/>
                    </a:lnTo>
                    <a:lnTo>
                      <a:pt x="1265" y="3595"/>
                    </a:lnTo>
                    <a:lnTo>
                      <a:pt x="1265" y="3595"/>
                    </a:lnTo>
                    <a:lnTo>
                      <a:pt x="1265" y="3595"/>
                    </a:lnTo>
                    <a:lnTo>
                      <a:pt x="1265" y="3620"/>
                    </a:lnTo>
                    <a:lnTo>
                      <a:pt x="1265" y="3620"/>
                    </a:lnTo>
                    <a:lnTo>
                      <a:pt x="1289" y="3620"/>
                    </a:lnTo>
                    <a:lnTo>
                      <a:pt x="1289" y="3620"/>
                    </a:lnTo>
                    <a:lnTo>
                      <a:pt x="1289" y="3620"/>
                    </a:lnTo>
                    <a:lnTo>
                      <a:pt x="1289" y="3620"/>
                    </a:lnTo>
                    <a:lnTo>
                      <a:pt x="1289" y="3620"/>
                    </a:lnTo>
                    <a:lnTo>
                      <a:pt x="1289" y="3620"/>
                    </a:lnTo>
                    <a:lnTo>
                      <a:pt x="1289" y="3595"/>
                    </a:lnTo>
                    <a:close/>
                    <a:moveTo>
                      <a:pt x="1314" y="3620"/>
                    </a:moveTo>
                    <a:lnTo>
                      <a:pt x="1314" y="3620"/>
                    </a:lnTo>
                    <a:lnTo>
                      <a:pt x="1314" y="3620"/>
                    </a:lnTo>
                    <a:lnTo>
                      <a:pt x="1314" y="3620"/>
                    </a:lnTo>
                    <a:lnTo>
                      <a:pt x="1289" y="3620"/>
                    </a:lnTo>
                    <a:lnTo>
                      <a:pt x="1289" y="3620"/>
                    </a:lnTo>
                    <a:lnTo>
                      <a:pt x="1289" y="3620"/>
                    </a:lnTo>
                    <a:lnTo>
                      <a:pt x="1289" y="3620"/>
                    </a:lnTo>
                    <a:lnTo>
                      <a:pt x="1289" y="3620"/>
                    </a:lnTo>
                    <a:lnTo>
                      <a:pt x="1289" y="3620"/>
                    </a:lnTo>
                    <a:lnTo>
                      <a:pt x="1289" y="3620"/>
                    </a:lnTo>
                    <a:lnTo>
                      <a:pt x="1289" y="3620"/>
                    </a:lnTo>
                    <a:lnTo>
                      <a:pt x="1289" y="3620"/>
                    </a:lnTo>
                    <a:lnTo>
                      <a:pt x="1289" y="3620"/>
                    </a:lnTo>
                    <a:lnTo>
                      <a:pt x="1289" y="3620"/>
                    </a:lnTo>
                    <a:lnTo>
                      <a:pt x="1289" y="3620"/>
                    </a:lnTo>
                    <a:lnTo>
                      <a:pt x="1314" y="3620"/>
                    </a:lnTo>
                    <a:close/>
                    <a:moveTo>
                      <a:pt x="1761" y="3669"/>
                    </a:moveTo>
                    <a:lnTo>
                      <a:pt x="1761" y="3669"/>
                    </a:lnTo>
                    <a:lnTo>
                      <a:pt x="1761" y="3669"/>
                    </a:lnTo>
                    <a:lnTo>
                      <a:pt x="1761" y="3669"/>
                    </a:lnTo>
                    <a:lnTo>
                      <a:pt x="1761" y="3669"/>
                    </a:lnTo>
                    <a:lnTo>
                      <a:pt x="1736" y="3669"/>
                    </a:lnTo>
                    <a:lnTo>
                      <a:pt x="1736" y="3669"/>
                    </a:lnTo>
                    <a:lnTo>
                      <a:pt x="1736" y="3669"/>
                    </a:lnTo>
                    <a:lnTo>
                      <a:pt x="1736" y="3669"/>
                    </a:lnTo>
                    <a:lnTo>
                      <a:pt x="1711" y="3694"/>
                    </a:lnTo>
                    <a:lnTo>
                      <a:pt x="1736" y="3694"/>
                    </a:lnTo>
                    <a:lnTo>
                      <a:pt x="1736" y="3694"/>
                    </a:lnTo>
                    <a:lnTo>
                      <a:pt x="1736" y="3694"/>
                    </a:lnTo>
                    <a:lnTo>
                      <a:pt x="1736" y="3694"/>
                    </a:lnTo>
                    <a:lnTo>
                      <a:pt x="1736" y="3694"/>
                    </a:lnTo>
                    <a:lnTo>
                      <a:pt x="1736" y="3694"/>
                    </a:lnTo>
                    <a:lnTo>
                      <a:pt x="1761" y="3694"/>
                    </a:lnTo>
                    <a:lnTo>
                      <a:pt x="1761" y="3694"/>
                    </a:lnTo>
                    <a:lnTo>
                      <a:pt x="1761" y="3694"/>
                    </a:lnTo>
                    <a:lnTo>
                      <a:pt x="1761" y="3694"/>
                    </a:lnTo>
                    <a:lnTo>
                      <a:pt x="1761" y="3669"/>
                    </a:lnTo>
                    <a:close/>
                    <a:moveTo>
                      <a:pt x="1909" y="3694"/>
                    </a:moveTo>
                    <a:lnTo>
                      <a:pt x="1909" y="3694"/>
                    </a:lnTo>
                    <a:lnTo>
                      <a:pt x="1884" y="3694"/>
                    </a:lnTo>
                    <a:lnTo>
                      <a:pt x="1884" y="3694"/>
                    </a:lnTo>
                    <a:lnTo>
                      <a:pt x="1909" y="3694"/>
                    </a:lnTo>
                    <a:close/>
                    <a:moveTo>
                      <a:pt x="1909" y="3669"/>
                    </a:moveTo>
                    <a:lnTo>
                      <a:pt x="1909" y="3669"/>
                    </a:lnTo>
                    <a:lnTo>
                      <a:pt x="1909" y="3669"/>
                    </a:lnTo>
                    <a:lnTo>
                      <a:pt x="1909" y="3669"/>
                    </a:lnTo>
                    <a:lnTo>
                      <a:pt x="1909" y="3669"/>
                    </a:lnTo>
                    <a:lnTo>
                      <a:pt x="1909" y="3669"/>
                    </a:lnTo>
                    <a:lnTo>
                      <a:pt x="1934" y="3669"/>
                    </a:lnTo>
                    <a:lnTo>
                      <a:pt x="1934" y="3669"/>
                    </a:lnTo>
                    <a:lnTo>
                      <a:pt x="1934" y="3669"/>
                    </a:lnTo>
                    <a:lnTo>
                      <a:pt x="1934" y="3669"/>
                    </a:lnTo>
                    <a:lnTo>
                      <a:pt x="1909" y="3669"/>
                    </a:lnTo>
                    <a:close/>
                    <a:moveTo>
                      <a:pt x="1364" y="3595"/>
                    </a:moveTo>
                    <a:lnTo>
                      <a:pt x="1364" y="3595"/>
                    </a:lnTo>
                    <a:close/>
                    <a:moveTo>
                      <a:pt x="1662" y="3694"/>
                    </a:moveTo>
                    <a:lnTo>
                      <a:pt x="1637" y="3694"/>
                    </a:lnTo>
                    <a:lnTo>
                      <a:pt x="1637" y="3694"/>
                    </a:lnTo>
                    <a:lnTo>
                      <a:pt x="1637" y="3694"/>
                    </a:lnTo>
                    <a:lnTo>
                      <a:pt x="1637" y="3694"/>
                    </a:lnTo>
                    <a:lnTo>
                      <a:pt x="1637" y="3694"/>
                    </a:lnTo>
                    <a:lnTo>
                      <a:pt x="1637" y="3694"/>
                    </a:lnTo>
                    <a:lnTo>
                      <a:pt x="1637" y="3694"/>
                    </a:lnTo>
                    <a:lnTo>
                      <a:pt x="1637" y="3694"/>
                    </a:lnTo>
                    <a:lnTo>
                      <a:pt x="1637" y="3694"/>
                    </a:lnTo>
                    <a:lnTo>
                      <a:pt x="1637" y="3694"/>
                    </a:lnTo>
                    <a:lnTo>
                      <a:pt x="1637" y="3694"/>
                    </a:lnTo>
                    <a:lnTo>
                      <a:pt x="1637" y="3694"/>
                    </a:lnTo>
                    <a:lnTo>
                      <a:pt x="1637" y="3694"/>
                    </a:lnTo>
                    <a:lnTo>
                      <a:pt x="1637" y="3694"/>
                    </a:lnTo>
                    <a:lnTo>
                      <a:pt x="1612" y="3694"/>
                    </a:lnTo>
                    <a:lnTo>
                      <a:pt x="1612" y="3694"/>
                    </a:lnTo>
                    <a:lnTo>
                      <a:pt x="1612" y="3694"/>
                    </a:lnTo>
                    <a:lnTo>
                      <a:pt x="1612" y="3694"/>
                    </a:lnTo>
                    <a:lnTo>
                      <a:pt x="1612" y="3694"/>
                    </a:lnTo>
                    <a:lnTo>
                      <a:pt x="1612" y="3694"/>
                    </a:lnTo>
                    <a:lnTo>
                      <a:pt x="1612" y="3694"/>
                    </a:lnTo>
                    <a:lnTo>
                      <a:pt x="1612" y="3694"/>
                    </a:lnTo>
                    <a:lnTo>
                      <a:pt x="1612" y="3694"/>
                    </a:lnTo>
                    <a:lnTo>
                      <a:pt x="1612" y="3694"/>
                    </a:lnTo>
                    <a:lnTo>
                      <a:pt x="1612" y="3694"/>
                    </a:lnTo>
                    <a:lnTo>
                      <a:pt x="1612" y="3694"/>
                    </a:lnTo>
                    <a:lnTo>
                      <a:pt x="1612" y="3694"/>
                    </a:lnTo>
                    <a:lnTo>
                      <a:pt x="1587" y="3694"/>
                    </a:lnTo>
                    <a:lnTo>
                      <a:pt x="1587" y="3694"/>
                    </a:lnTo>
                    <a:lnTo>
                      <a:pt x="1612" y="3669"/>
                    </a:lnTo>
                    <a:lnTo>
                      <a:pt x="1587" y="3669"/>
                    </a:lnTo>
                    <a:lnTo>
                      <a:pt x="1587" y="3669"/>
                    </a:lnTo>
                    <a:lnTo>
                      <a:pt x="1587" y="3669"/>
                    </a:lnTo>
                    <a:lnTo>
                      <a:pt x="1587" y="3669"/>
                    </a:lnTo>
                    <a:lnTo>
                      <a:pt x="1587" y="3669"/>
                    </a:lnTo>
                    <a:lnTo>
                      <a:pt x="1587" y="3669"/>
                    </a:lnTo>
                    <a:lnTo>
                      <a:pt x="1587" y="3669"/>
                    </a:lnTo>
                    <a:lnTo>
                      <a:pt x="1587" y="3669"/>
                    </a:lnTo>
                    <a:lnTo>
                      <a:pt x="1587" y="3669"/>
                    </a:lnTo>
                    <a:lnTo>
                      <a:pt x="1587" y="3669"/>
                    </a:lnTo>
                    <a:lnTo>
                      <a:pt x="1562" y="3669"/>
                    </a:lnTo>
                    <a:lnTo>
                      <a:pt x="1562" y="3669"/>
                    </a:lnTo>
                    <a:lnTo>
                      <a:pt x="1562" y="3669"/>
                    </a:lnTo>
                    <a:lnTo>
                      <a:pt x="1562" y="3669"/>
                    </a:lnTo>
                    <a:lnTo>
                      <a:pt x="1562" y="3669"/>
                    </a:lnTo>
                    <a:lnTo>
                      <a:pt x="1562" y="3669"/>
                    </a:lnTo>
                    <a:lnTo>
                      <a:pt x="1562" y="3669"/>
                    </a:lnTo>
                    <a:lnTo>
                      <a:pt x="1562" y="3669"/>
                    </a:lnTo>
                    <a:lnTo>
                      <a:pt x="1562" y="3669"/>
                    </a:lnTo>
                    <a:lnTo>
                      <a:pt x="1562" y="3669"/>
                    </a:lnTo>
                    <a:lnTo>
                      <a:pt x="1562" y="3669"/>
                    </a:lnTo>
                    <a:lnTo>
                      <a:pt x="1562" y="3669"/>
                    </a:lnTo>
                    <a:lnTo>
                      <a:pt x="1562"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62" y="3694"/>
                    </a:lnTo>
                    <a:lnTo>
                      <a:pt x="1562" y="3694"/>
                    </a:lnTo>
                    <a:lnTo>
                      <a:pt x="1562" y="3694"/>
                    </a:lnTo>
                    <a:lnTo>
                      <a:pt x="1562"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612" y="3694"/>
                    </a:lnTo>
                    <a:lnTo>
                      <a:pt x="1612" y="3694"/>
                    </a:lnTo>
                    <a:lnTo>
                      <a:pt x="1612" y="3694"/>
                    </a:lnTo>
                    <a:lnTo>
                      <a:pt x="1612" y="3694"/>
                    </a:lnTo>
                    <a:lnTo>
                      <a:pt x="1612" y="3694"/>
                    </a:lnTo>
                    <a:lnTo>
                      <a:pt x="1612" y="3694"/>
                    </a:lnTo>
                    <a:lnTo>
                      <a:pt x="1637" y="3694"/>
                    </a:lnTo>
                    <a:lnTo>
                      <a:pt x="1637" y="3694"/>
                    </a:lnTo>
                    <a:lnTo>
                      <a:pt x="1637" y="3694"/>
                    </a:lnTo>
                    <a:lnTo>
                      <a:pt x="1637" y="3694"/>
                    </a:lnTo>
                    <a:lnTo>
                      <a:pt x="1637" y="3694"/>
                    </a:lnTo>
                    <a:lnTo>
                      <a:pt x="1637" y="3694"/>
                    </a:lnTo>
                    <a:lnTo>
                      <a:pt x="1637" y="3694"/>
                    </a:lnTo>
                    <a:lnTo>
                      <a:pt x="1637" y="3719"/>
                    </a:lnTo>
                    <a:lnTo>
                      <a:pt x="1637" y="3719"/>
                    </a:lnTo>
                    <a:lnTo>
                      <a:pt x="1637" y="3719"/>
                    </a:lnTo>
                    <a:lnTo>
                      <a:pt x="1662" y="3719"/>
                    </a:lnTo>
                    <a:lnTo>
                      <a:pt x="1662" y="3719"/>
                    </a:lnTo>
                    <a:lnTo>
                      <a:pt x="1662" y="3719"/>
                    </a:lnTo>
                    <a:lnTo>
                      <a:pt x="1662" y="3719"/>
                    </a:lnTo>
                    <a:lnTo>
                      <a:pt x="1662" y="3719"/>
                    </a:lnTo>
                    <a:lnTo>
                      <a:pt x="1662" y="3719"/>
                    </a:lnTo>
                    <a:lnTo>
                      <a:pt x="1662" y="3694"/>
                    </a:lnTo>
                    <a:close/>
                    <a:moveTo>
                      <a:pt x="1538" y="3645"/>
                    </a:moveTo>
                    <a:lnTo>
                      <a:pt x="1512" y="3645"/>
                    </a:lnTo>
                    <a:lnTo>
                      <a:pt x="1512" y="3645"/>
                    </a:lnTo>
                    <a:lnTo>
                      <a:pt x="1512" y="3645"/>
                    </a:lnTo>
                    <a:lnTo>
                      <a:pt x="1512" y="3645"/>
                    </a:lnTo>
                    <a:lnTo>
                      <a:pt x="1538" y="3645"/>
                    </a:lnTo>
                    <a:lnTo>
                      <a:pt x="1538" y="3645"/>
                    </a:lnTo>
                    <a:lnTo>
                      <a:pt x="1538" y="3645"/>
                    </a:lnTo>
                    <a:lnTo>
                      <a:pt x="1538" y="3645"/>
                    </a:lnTo>
                    <a:lnTo>
                      <a:pt x="1538" y="3645"/>
                    </a:lnTo>
                    <a:lnTo>
                      <a:pt x="1538" y="3645"/>
                    </a:lnTo>
                    <a:lnTo>
                      <a:pt x="1538" y="3645"/>
                    </a:lnTo>
                    <a:lnTo>
                      <a:pt x="1538" y="3645"/>
                    </a:lnTo>
                    <a:lnTo>
                      <a:pt x="1538" y="3645"/>
                    </a:lnTo>
                    <a:lnTo>
                      <a:pt x="1562" y="3645"/>
                    </a:lnTo>
                    <a:lnTo>
                      <a:pt x="1562" y="3620"/>
                    </a:lnTo>
                    <a:lnTo>
                      <a:pt x="1562" y="3620"/>
                    </a:lnTo>
                    <a:lnTo>
                      <a:pt x="1562" y="3620"/>
                    </a:lnTo>
                    <a:lnTo>
                      <a:pt x="1562" y="3620"/>
                    </a:lnTo>
                    <a:lnTo>
                      <a:pt x="1562" y="3620"/>
                    </a:lnTo>
                    <a:lnTo>
                      <a:pt x="1562" y="3620"/>
                    </a:lnTo>
                    <a:lnTo>
                      <a:pt x="1538" y="3620"/>
                    </a:lnTo>
                    <a:lnTo>
                      <a:pt x="1538" y="3620"/>
                    </a:lnTo>
                    <a:lnTo>
                      <a:pt x="1538" y="3595"/>
                    </a:lnTo>
                    <a:lnTo>
                      <a:pt x="1538" y="3620"/>
                    </a:lnTo>
                    <a:lnTo>
                      <a:pt x="1538" y="3595"/>
                    </a:lnTo>
                    <a:lnTo>
                      <a:pt x="1538" y="3595"/>
                    </a:lnTo>
                    <a:lnTo>
                      <a:pt x="1538" y="3595"/>
                    </a:lnTo>
                    <a:lnTo>
                      <a:pt x="1538" y="3595"/>
                    </a:lnTo>
                    <a:lnTo>
                      <a:pt x="1538" y="3595"/>
                    </a:lnTo>
                    <a:lnTo>
                      <a:pt x="1512" y="3595"/>
                    </a:lnTo>
                    <a:lnTo>
                      <a:pt x="1512" y="3595"/>
                    </a:lnTo>
                    <a:lnTo>
                      <a:pt x="1512" y="3595"/>
                    </a:lnTo>
                    <a:lnTo>
                      <a:pt x="1512" y="3595"/>
                    </a:lnTo>
                    <a:lnTo>
                      <a:pt x="1512" y="3595"/>
                    </a:lnTo>
                    <a:lnTo>
                      <a:pt x="1512" y="3595"/>
                    </a:lnTo>
                    <a:lnTo>
                      <a:pt x="1512" y="3595"/>
                    </a:lnTo>
                    <a:lnTo>
                      <a:pt x="1512" y="3620"/>
                    </a:lnTo>
                    <a:lnTo>
                      <a:pt x="1512" y="3620"/>
                    </a:lnTo>
                    <a:lnTo>
                      <a:pt x="1488" y="3620"/>
                    </a:lnTo>
                    <a:lnTo>
                      <a:pt x="1488" y="3620"/>
                    </a:lnTo>
                    <a:lnTo>
                      <a:pt x="1488" y="3620"/>
                    </a:lnTo>
                    <a:lnTo>
                      <a:pt x="1512" y="3620"/>
                    </a:lnTo>
                    <a:lnTo>
                      <a:pt x="1512" y="3620"/>
                    </a:lnTo>
                    <a:lnTo>
                      <a:pt x="1512" y="3620"/>
                    </a:lnTo>
                    <a:lnTo>
                      <a:pt x="1512" y="3620"/>
                    </a:lnTo>
                    <a:lnTo>
                      <a:pt x="1512" y="3620"/>
                    </a:lnTo>
                    <a:lnTo>
                      <a:pt x="1512" y="3620"/>
                    </a:lnTo>
                    <a:lnTo>
                      <a:pt x="1512" y="3620"/>
                    </a:lnTo>
                    <a:lnTo>
                      <a:pt x="1512" y="3620"/>
                    </a:lnTo>
                    <a:lnTo>
                      <a:pt x="1512" y="3620"/>
                    </a:lnTo>
                    <a:lnTo>
                      <a:pt x="1512" y="3620"/>
                    </a:lnTo>
                    <a:lnTo>
                      <a:pt x="1512" y="3620"/>
                    </a:lnTo>
                    <a:lnTo>
                      <a:pt x="1512" y="3620"/>
                    </a:lnTo>
                    <a:lnTo>
                      <a:pt x="1512" y="3620"/>
                    </a:lnTo>
                    <a:lnTo>
                      <a:pt x="1512" y="3645"/>
                    </a:lnTo>
                    <a:lnTo>
                      <a:pt x="1512" y="3620"/>
                    </a:lnTo>
                    <a:lnTo>
                      <a:pt x="1512" y="3645"/>
                    </a:lnTo>
                    <a:lnTo>
                      <a:pt x="1512" y="3645"/>
                    </a:lnTo>
                    <a:lnTo>
                      <a:pt x="1512" y="3645"/>
                    </a:lnTo>
                    <a:lnTo>
                      <a:pt x="1512" y="3645"/>
                    </a:lnTo>
                    <a:lnTo>
                      <a:pt x="1512" y="3645"/>
                    </a:lnTo>
                    <a:lnTo>
                      <a:pt x="1512" y="3645"/>
                    </a:lnTo>
                    <a:lnTo>
                      <a:pt x="1512" y="3645"/>
                    </a:lnTo>
                    <a:lnTo>
                      <a:pt x="1512" y="3645"/>
                    </a:lnTo>
                    <a:lnTo>
                      <a:pt x="1512" y="3645"/>
                    </a:lnTo>
                    <a:lnTo>
                      <a:pt x="1488" y="3645"/>
                    </a:lnTo>
                    <a:lnTo>
                      <a:pt x="1488" y="3620"/>
                    </a:lnTo>
                    <a:lnTo>
                      <a:pt x="1488" y="3620"/>
                    </a:lnTo>
                    <a:lnTo>
                      <a:pt x="1488" y="3645"/>
                    </a:lnTo>
                    <a:lnTo>
                      <a:pt x="1488" y="3645"/>
                    </a:lnTo>
                    <a:lnTo>
                      <a:pt x="1488" y="3645"/>
                    </a:lnTo>
                    <a:lnTo>
                      <a:pt x="1488" y="3645"/>
                    </a:lnTo>
                    <a:lnTo>
                      <a:pt x="1488" y="3645"/>
                    </a:lnTo>
                    <a:lnTo>
                      <a:pt x="1488" y="3645"/>
                    </a:lnTo>
                    <a:lnTo>
                      <a:pt x="1463" y="3645"/>
                    </a:lnTo>
                    <a:lnTo>
                      <a:pt x="1488" y="3645"/>
                    </a:lnTo>
                    <a:lnTo>
                      <a:pt x="1488" y="3645"/>
                    </a:lnTo>
                    <a:lnTo>
                      <a:pt x="1488" y="3645"/>
                    </a:lnTo>
                    <a:lnTo>
                      <a:pt x="1463" y="3645"/>
                    </a:lnTo>
                    <a:lnTo>
                      <a:pt x="1488" y="3645"/>
                    </a:lnTo>
                    <a:lnTo>
                      <a:pt x="1488" y="3645"/>
                    </a:lnTo>
                    <a:lnTo>
                      <a:pt x="1488" y="3645"/>
                    </a:lnTo>
                    <a:lnTo>
                      <a:pt x="1488" y="3645"/>
                    </a:lnTo>
                    <a:lnTo>
                      <a:pt x="1488" y="3645"/>
                    </a:lnTo>
                    <a:lnTo>
                      <a:pt x="1463" y="3645"/>
                    </a:lnTo>
                    <a:lnTo>
                      <a:pt x="1463" y="3645"/>
                    </a:lnTo>
                    <a:lnTo>
                      <a:pt x="1463" y="3645"/>
                    </a:lnTo>
                    <a:lnTo>
                      <a:pt x="1463" y="3645"/>
                    </a:lnTo>
                    <a:lnTo>
                      <a:pt x="1463" y="3645"/>
                    </a:lnTo>
                    <a:lnTo>
                      <a:pt x="1463" y="3645"/>
                    </a:lnTo>
                    <a:lnTo>
                      <a:pt x="1463" y="3645"/>
                    </a:lnTo>
                    <a:lnTo>
                      <a:pt x="1463" y="3645"/>
                    </a:lnTo>
                    <a:lnTo>
                      <a:pt x="1463" y="3645"/>
                    </a:lnTo>
                    <a:lnTo>
                      <a:pt x="1463" y="3645"/>
                    </a:lnTo>
                    <a:lnTo>
                      <a:pt x="1439" y="3645"/>
                    </a:lnTo>
                    <a:lnTo>
                      <a:pt x="1439" y="3645"/>
                    </a:lnTo>
                    <a:lnTo>
                      <a:pt x="1439" y="3645"/>
                    </a:lnTo>
                    <a:lnTo>
                      <a:pt x="1439" y="3645"/>
                    </a:lnTo>
                    <a:lnTo>
                      <a:pt x="1439" y="3645"/>
                    </a:lnTo>
                    <a:lnTo>
                      <a:pt x="1439" y="3645"/>
                    </a:lnTo>
                    <a:lnTo>
                      <a:pt x="1439" y="3645"/>
                    </a:lnTo>
                    <a:lnTo>
                      <a:pt x="1439" y="3645"/>
                    </a:lnTo>
                    <a:lnTo>
                      <a:pt x="1439" y="3645"/>
                    </a:lnTo>
                    <a:lnTo>
                      <a:pt x="1439" y="3645"/>
                    </a:lnTo>
                    <a:lnTo>
                      <a:pt x="1439" y="3645"/>
                    </a:lnTo>
                    <a:lnTo>
                      <a:pt x="1439" y="3620"/>
                    </a:lnTo>
                    <a:lnTo>
                      <a:pt x="1439"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389" y="3645"/>
                    </a:lnTo>
                    <a:lnTo>
                      <a:pt x="1389" y="3645"/>
                    </a:lnTo>
                    <a:lnTo>
                      <a:pt x="1389" y="3645"/>
                    </a:lnTo>
                    <a:lnTo>
                      <a:pt x="1389" y="3645"/>
                    </a:lnTo>
                    <a:lnTo>
                      <a:pt x="1389" y="3645"/>
                    </a:lnTo>
                    <a:lnTo>
                      <a:pt x="1389" y="3645"/>
                    </a:lnTo>
                    <a:lnTo>
                      <a:pt x="1389" y="3645"/>
                    </a:lnTo>
                    <a:lnTo>
                      <a:pt x="1389" y="3645"/>
                    </a:lnTo>
                    <a:lnTo>
                      <a:pt x="1364" y="3645"/>
                    </a:lnTo>
                    <a:lnTo>
                      <a:pt x="1364" y="3645"/>
                    </a:lnTo>
                    <a:lnTo>
                      <a:pt x="1364" y="3645"/>
                    </a:lnTo>
                    <a:lnTo>
                      <a:pt x="1413" y="3645"/>
                    </a:lnTo>
                    <a:lnTo>
                      <a:pt x="1413" y="3645"/>
                    </a:lnTo>
                    <a:lnTo>
                      <a:pt x="1413" y="3645"/>
                    </a:lnTo>
                    <a:lnTo>
                      <a:pt x="1413" y="3645"/>
                    </a:lnTo>
                    <a:lnTo>
                      <a:pt x="1413" y="3645"/>
                    </a:lnTo>
                    <a:lnTo>
                      <a:pt x="1413" y="3645"/>
                    </a:lnTo>
                    <a:lnTo>
                      <a:pt x="1413" y="3645"/>
                    </a:lnTo>
                    <a:lnTo>
                      <a:pt x="1439" y="3645"/>
                    </a:lnTo>
                    <a:lnTo>
                      <a:pt x="1439" y="3645"/>
                    </a:lnTo>
                    <a:lnTo>
                      <a:pt x="1439" y="3645"/>
                    </a:lnTo>
                    <a:lnTo>
                      <a:pt x="1439" y="3669"/>
                    </a:lnTo>
                    <a:lnTo>
                      <a:pt x="1439" y="3669"/>
                    </a:lnTo>
                    <a:lnTo>
                      <a:pt x="1439" y="3669"/>
                    </a:lnTo>
                    <a:lnTo>
                      <a:pt x="1439" y="3645"/>
                    </a:lnTo>
                    <a:lnTo>
                      <a:pt x="1439" y="3645"/>
                    </a:lnTo>
                    <a:lnTo>
                      <a:pt x="1439" y="3645"/>
                    </a:lnTo>
                    <a:lnTo>
                      <a:pt x="1439" y="3645"/>
                    </a:lnTo>
                    <a:lnTo>
                      <a:pt x="1439" y="3645"/>
                    </a:lnTo>
                    <a:lnTo>
                      <a:pt x="1439" y="3645"/>
                    </a:lnTo>
                    <a:lnTo>
                      <a:pt x="1463" y="3669"/>
                    </a:lnTo>
                    <a:lnTo>
                      <a:pt x="1463" y="3669"/>
                    </a:lnTo>
                    <a:lnTo>
                      <a:pt x="1463" y="3669"/>
                    </a:lnTo>
                    <a:lnTo>
                      <a:pt x="1463" y="3669"/>
                    </a:lnTo>
                    <a:lnTo>
                      <a:pt x="1463" y="3669"/>
                    </a:lnTo>
                    <a:lnTo>
                      <a:pt x="1463" y="3669"/>
                    </a:lnTo>
                    <a:lnTo>
                      <a:pt x="1463" y="3669"/>
                    </a:lnTo>
                    <a:lnTo>
                      <a:pt x="1463" y="3669"/>
                    </a:lnTo>
                    <a:lnTo>
                      <a:pt x="1463" y="3669"/>
                    </a:lnTo>
                    <a:lnTo>
                      <a:pt x="1463" y="3669"/>
                    </a:lnTo>
                    <a:lnTo>
                      <a:pt x="1463" y="3669"/>
                    </a:lnTo>
                    <a:lnTo>
                      <a:pt x="1463" y="3669"/>
                    </a:lnTo>
                    <a:lnTo>
                      <a:pt x="1463" y="3645"/>
                    </a:lnTo>
                    <a:lnTo>
                      <a:pt x="1463" y="3669"/>
                    </a:lnTo>
                    <a:lnTo>
                      <a:pt x="1463" y="3669"/>
                    </a:lnTo>
                    <a:lnTo>
                      <a:pt x="1463" y="3669"/>
                    </a:lnTo>
                    <a:lnTo>
                      <a:pt x="1463" y="3669"/>
                    </a:lnTo>
                    <a:lnTo>
                      <a:pt x="1463" y="3645"/>
                    </a:lnTo>
                    <a:lnTo>
                      <a:pt x="1463" y="3645"/>
                    </a:lnTo>
                    <a:lnTo>
                      <a:pt x="1463" y="3645"/>
                    </a:lnTo>
                    <a:lnTo>
                      <a:pt x="1488" y="3645"/>
                    </a:lnTo>
                    <a:lnTo>
                      <a:pt x="1488" y="3669"/>
                    </a:lnTo>
                    <a:lnTo>
                      <a:pt x="1488" y="3645"/>
                    </a:lnTo>
                    <a:lnTo>
                      <a:pt x="1488" y="3669"/>
                    </a:lnTo>
                    <a:lnTo>
                      <a:pt x="1488" y="3669"/>
                    </a:lnTo>
                    <a:lnTo>
                      <a:pt x="1488" y="3669"/>
                    </a:lnTo>
                    <a:lnTo>
                      <a:pt x="1488" y="3669"/>
                    </a:lnTo>
                    <a:lnTo>
                      <a:pt x="1488" y="3669"/>
                    </a:lnTo>
                    <a:lnTo>
                      <a:pt x="1488" y="3645"/>
                    </a:lnTo>
                    <a:lnTo>
                      <a:pt x="1488" y="3645"/>
                    </a:lnTo>
                    <a:lnTo>
                      <a:pt x="1488" y="3645"/>
                    </a:lnTo>
                    <a:lnTo>
                      <a:pt x="1488" y="3645"/>
                    </a:lnTo>
                    <a:lnTo>
                      <a:pt x="1488" y="3645"/>
                    </a:lnTo>
                    <a:lnTo>
                      <a:pt x="1488" y="3645"/>
                    </a:lnTo>
                    <a:lnTo>
                      <a:pt x="1488" y="3645"/>
                    </a:lnTo>
                    <a:lnTo>
                      <a:pt x="1488" y="3645"/>
                    </a:lnTo>
                    <a:lnTo>
                      <a:pt x="1488" y="3645"/>
                    </a:lnTo>
                    <a:lnTo>
                      <a:pt x="1488" y="3645"/>
                    </a:lnTo>
                    <a:lnTo>
                      <a:pt x="1488" y="3645"/>
                    </a:lnTo>
                    <a:lnTo>
                      <a:pt x="1512" y="3645"/>
                    </a:lnTo>
                    <a:lnTo>
                      <a:pt x="1512" y="3645"/>
                    </a:lnTo>
                    <a:lnTo>
                      <a:pt x="1512" y="3645"/>
                    </a:lnTo>
                    <a:lnTo>
                      <a:pt x="1512" y="3669"/>
                    </a:lnTo>
                    <a:lnTo>
                      <a:pt x="1512" y="3669"/>
                    </a:lnTo>
                    <a:lnTo>
                      <a:pt x="1512" y="3669"/>
                    </a:lnTo>
                    <a:lnTo>
                      <a:pt x="1512" y="3669"/>
                    </a:lnTo>
                    <a:lnTo>
                      <a:pt x="1512" y="3669"/>
                    </a:lnTo>
                    <a:lnTo>
                      <a:pt x="1512" y="3669"/>
                    </a:lnTo>
                    <a:lnTo>
                      <a:pt x="1512" y="3669"/>
                    </a:lnTo>
                    <a:lnTo>
                      <a:pt x="1512" y="3645"/>
                    </a:lnTo>
                    <a:lnTo>
                      <a:pt x="1512" y="3669"/>
                    </a:lnTo>
                    <a:lnTo>
                      <a:pt x="1512" y="3669"/>
                    </a:lnTo>
                    <a:lnTo>
                      <a:pt x="1512" y="3669"/>
                    </a:lnTo>
                    <a:lnTo>
                      <a:pt x="1512" y="3669"/>
                    </a:lnTo>
                    <a:lnTo>
                      <a:pt x="1512" y="3669"/>
                    </a:lnTo>
                    <a:lnTo>
                      <a:pt x="1512" y="3669"/>
                    </a:lnTo>
                    <a:lnTo>
                      <a:pt x="1512" y="3669"/>
                    </a:lnTo>
                    <a:lnTo>
                      <a:pt x="1538" y="3669"/>
                    </a:lnTo>
                    <a:lnTo>
                      <a:pt x="1538" y="3669"/>
                    </a:lnTo>
                    <a:lnTo>
                      <a:pt x="1538" y="3669"/>
                    </a:lnTo>
                    <a:lnTo>
                      <a:pt x="1538" y="3669"/>
                    </a:lnTo>
                    <a:lnTo>
                      <a:pt x="1538" y="3645"/>
                    </a:lnTo>
                    <a:close/>
                    <a:moveTo>
                      <a:pt x="2901" y="1066"/>
                    </a:moveTo>
                    <a:lnTo>
                      <a:pt x="2901" y="1066"/>
                    </a:lnTo>
                    <a:lnTo>
                      <a:pt x="2901" y="1066"/>
                    </a:lnTo>
                    <a:lnTo>
                      <a:pt x="2901" y="1066"/>
                    </a:lnTo>
                    <a:lnTo>
                      <a:pt x="2901" y="1066"/>
                    </a:lnTo>
                    <a:lnTo>
                      <a:pt x="2901" y="1066"/>
                    </a:lnTo>
                    <a:lnTo>
                      <a:pt x="2926" y="1066"/>
                    </a:lnTo>
                    <a:lnTo>
                      <a:pt x="2926" y="1066"/>
                    </a:lnTo>
                    <a:lnTo>
                      <a:pt x="2926" y="1066"/>
                    </a:lnTo>
                    <a:lnTo>
                      <a:pt x="2901" y="1066"/>
                    </a:lnTo>
                    <a:close/>
                    <a:moveTo>
                      <a:pt x="6621" y="2777"/>
                    </a:moveTo>
                    <a:lnTo>
                      <a:pt x="6621" y="2777"/>
                    </a:lnTo>
                    <a:lnTo>
                      <a:pt x="6621" y="2777"/>
                    </a:lnTo>
                    <a:lnTo>
                      <a:pt x="6621" y="2777"/>
                    </a:lnTo>
                    <a:lnTo>
                      <a:pt x="6621" y="2752"/>
                    </a:lnTo>
                    <a:lnTo>
                      <a:pt x="6596" y="2752"/>
                    </a:lnTo>
                    <a:lnTo>
                      <a:pt x="6596" y="2752"/>
                    </a:lnTo>
                    <a:lnTo>
                      <a:pt x="6596" y="2752"/>
                    </a:lnTo>
                    <a:lnTo>
                      <a:pt x="6596" y="2752"/>
                    </a:lnTo>
                    <a:lnTo>
                      <a:pt x="6596" y="2752"/>
                    </a:lnTo>
                    <a:lnTo>
                      <a:pt x="6596" y="2752"/>
                    </a:lnTo>
                    <a:lnTo>
                      <a:pt x="6596" y="2752"/>
                    </a:lnTo>
                    <a:lnTo>
                      <a:pt x="6596" y="2752"/>
                    </a:lnTo>
                    <a:lnTo>
                      <a:pt x="6596" y="2752"/>
                    </a:lnTo>
                    <a:lnTo>
                      <a:pt x="6571" y="2752"/>
                    </a:lnTo>
                    <a:lnTo>
                      <a:pt x="6571" y="2752"/>
                    </a:lnTo>
                    <a:lnTo>
                      <a:pt x="6571" y="2752"/>
                    </a:lnTo>
                    <a:lnTo>
                      <a:pt x="6571" y="2727"/>
                    </a:lnTo>
                    <a:lnTo>
                      <a:pt x="6571" y="2727"/>
                    </a:lnTo>
                    <a:lnTo>
                      <a:pt x="6571" y="2727"/>
                    </a:lnTo>
                    <a:lnTo>
                      <a:pt x="6546" y="2727"/>
                    </a:lnTo>
                    <a:lnTo>
                      <a:pt x="6546" y="2727"/>
                    </a:lnTo>
                    <a:lnTo>
                      <a:pt x="6546" y="2727"/>
                    </a:lnTo>
                    <a:lnTo>
                      <a:pt x="6571" y="2752"/>
                    </a:lnTo>
                    <a:lnTo>
                      <a:pt x="6571" y="2752"/>
                    </a:lnTo>
                    <a:lnTo>
                      <a:pt x="6571" y="2752"/>
                    </a:lnTo>
                    <a:lnTo>
                      <a:pt x="6571" y="2752"/>
                    </a:lnTo>
                    <a:lnTo>
                      <a:pt x="6571" y="2752"/>
                    </a:lnTo>
                    <a:lnTo>
                      <a:pt x="6571" y="2752"/>
                    </a:lnTo>
                    <a:lnTo>
                      <a:pt x="6571" y="2752"/>
                    </a:lnTo>
                    <a:lnTo>
                      <a:pt x="6571" y="2752"/>
                    </a:lnTo>
                    <a:lnTo>
                      <a:pt x="6571" y="2752"/>
                    </a:lnTo>
                    <a:lnTo>
                      <a:pt x="6571" y="2752"/>
                    </a:lnTo>
                    <a:lnTo>
                      <a:pt x="6571" y="2752"/>
                    </a:lnTo>
                    <a:lnTo>
                      <a:pt x="6571" y="2777"/>
                    </a:lnTo>
                    <a:lnTo>
                      <a:pt x="6571" y="2777"/>
                    </a:lnTo>
                    <a:lnTo>
                      <a:pt x="6571" y="2777"/>
                    </a:lnTo>
                    <a:lnTo>
                      <a:pt x="6596" y="2777"/>
                    </a:lnTo>
                    <a:lnTo>
                      <a:pt x="6596" y="2777"/>
                    </a:lnTo>
                    <a:lnTo>
                      <a:pt x="6596" y="2777"/>
                    </a:lnTo>
                    <a:lnTo>
                      <a:pt x="6596" y="2777"/>
                    </a:lnTo>
                    <a:lnTo>
                      <a:pt x="6596" y="2801"/>
                    </a:lnTo>
                    <a:lnTo>
                      <a:pt x="6596" y="2801"/>
                    </a:lnTo>
                    <a:lnTo>
                      <a:pt x="6596" y="2801"/>
                    </a:lnTo>
                    <a:lnTo>
                      <a:pt x="6596" y="2777"/>
                    </a:lnTo>
                    <a:lnTo>
                      <a:pt x="6596" y="2777"/>
                    </a:lnTo>
                    <a:lnTo>
                      <a:pt x="6621" y="2801"/>
                    </a:lnTo>
                    <a:lnTo>
                      <a:pt x="6621" y="2801"/>
                    </a:lnTo>
                    <a:lnTo>
                      <a:pt x="6621" y="2801"/>
                    </a:lnTo>
                    <a:lnTo>
                      <a:pt x="6621" y="2801"/>
                    </a:lnTo>
                    <a:lnTo>
                      <a:pt x="6621" y="2801"/>
                    </a:lnTo>
                    <a:lnTo>
                      <a:pt x="6621" y="2801"/>
                    </a:lnTo>
                    <a:lnTo>
                      <a:pt x="6621" y="2777"/>
                    </a:lnTo>
                    <a:close/>
                    <a:moveTo>
                      <a:pt x="4240" y="2355"/>
                    </a:moveTo>
                    <a:lnTo>
                      <a:pt x="4240" y="2355"/>
                    </a:lnTo>
                    <a:lnTo>
                      <a:pt x="4240" y="2355"/>
                    </a:lnTo>
                    <a:lnTo>
                      <a:pt x="4240" y="2355"/>
                    </a:lnTo>
                    <a:lnTo>
                      <a:pt x="4240" y="2355"/>
                    </a:lnTo>
                    <a:lnTo>
                      <a:pt x="4240" y="2355"/>
                    </a:lnTo>
                    <a:lnTo>
                      <a:pt x="4240" y="2355"/>
                    </a:lnTo>
                    <a:lnTo>
                      <a:pt x="4240" y="2355"/>
                    </a:lnTo>
                    <a:lnTo>
                      <a:pt x="4240" y="2380"/>
                    </a:lnTo>
                    <a:lnTo>
                      <a:pt x="4240" y="2380"/>
                    </a:lnTo>
                    <a:lnTo>
                      <a:pt x="4240" y="2380"/>
                    </a:lnTo>
                    <a:lnTo>
                      <a:pt x="4240" y="2380"/>
                    </a:lnTo>
                    <a:lnTo>
                      <a:pt x="4240" y="2355"/>
                    </a:lnTo>
                    <a:close/>
                    <a:moveTo>
                      <a:pt x="4141" y="2529"/>
                    </a:moveTo>
                    <a:lnTo>
                      <a:pt x="4141" y="2529"/>
                    </a:lnTo>
                    <a:lnTo>
                      <a:pt x="4141" y="2529"/>
                    </a:lnTo>
                    <a:lnTo>
                      <a:pt x="4141" y="2529"/>
                    </a:lnTo>
                    <a:lnTo>
                      <a:pt x="4141" y="2529"/>
                    </a:lnTo>
                    <a:lnTo>
                      <a:pt x="4141" y="2529"/>
                    </a:lnTo>
                    <a:lnTo>
                      <a:pt x="4141" y="2529"/>
                    </a:lnTo>
                    <a:lnTo>
                      <a:pt x="4141" y="2529"/>
                    </a:lnTo>
                    <a:lnTo>
                      <a:pt x="4141" y="2529"/>
                    </a:lnTo>
                    <a:lnTo>
                      <a:pt x="4141" y="2529"/>
                    </a:lnTo>
                    <a:lnTo>
                      <a:pt x="4141" y="2529"/>
                    </a:lnTo>
                    <a:lnTo>
                      <a:pt x="4141" y="2529"/>
                    </a:lnTo>
                    <a:lnTo>
                      <a:pt x="4141" y="2554"/>
                    </a:lnTo>
                    <a:lnTo>
                      <a:pt x="4166" y="2529"/>
                    </a:lnTo>
                    <a:lnTo>
                      <a:pt x="4166" y="2529"/>
                    </a:lnTo>
                    <a:lnTo>
                      <a:pt x="4166" y="2529"/>
                    </a:lnTo>
                    <a:lnTo>
                      <a:pt x="4166" y="2529"/>
                    </a:lnTo>
                    <a:lnTo>
                      <a:pt x="4166" y="2529"/>
                    </a:lnTo>
                    <a:lnTo>
                      <a:pt x="4141" y="2529"/>
                    </a:lnTo>
                    <a:close/>
                    <a:moveTo>
                      <a:pt x="6894" y="2876"/>
                    </a:moveTo>
                    <a:lnTo>
                      <a:pt x="6894" y="2876"/>
                    </a:lnTo>
                    <a:lnTo>
                      <a:pt x="6894" y="2876"/>
                    </a:lnTo>
                    <a:lnTo>
                      <a:pt x="6894" y="2851"/>
                    </a:lnTo>
                    <a:lnTo>
                      <a:pt x="6894" y="2851"/>
                    </a:lnTo>
                    <a:lnTo>
                      <a:pt x="6894" y="2851"/>
                    </a:lnTo>
                    <a:lnTo>
                      <a:pt x="6868" y="2851"/>
                    </a:lnTo>
                    <a:lnTo>
                      <a:pt x="6868" y="2851"/>
                    </a:lnTo>
                    <a:lnTo>
                      <a:pt x="6868" y="2851"/>
                    </a:lnTo>
                    <a:lnTo>
                      <a:pt x="6868" y="2827"/>
                    </a:lnTo>
                    <a:lnTo>
                      <a:pt x="6868" y="2827"/>
                    </a:lnTo>
                    <a:lnTo>
                      <a:pt x="6868" y="2827"/>
                    </a:lnTo>
                    <a:lnTo>
                      <a:pt x="6868" y="2827"/>
                    </a:lnTo>
                    <a:lnTo>
                      <a:pt x="6868" y="2827"/>
                    </a:lnTo>
                    <a:lnTo>
                      <a:pt x="6868" y="2827"/>
                    </a:lnTo>
                    <a:lnTo>
                      <a:pt x="6868" y="2801"/>
                    </a:lnTo>
                    <a:lnTo>
                      <a:pt x="6868" y="2801"/>
                    </a:lnTo>
                    <a:lnTo>
                      <a:pt x="6868" y="2801"/>
                    </a:lnTo>
                    <a:lnTo>
                      <a:pt x="6844" y="2801"/>
                    </a:lnTo>
                    <a:lnTo>
                      <a:pt x="6844" y="2801"/>
                    </a:lnTo>
                    <a:lnTo>
                      <a:pt x="6844" y="2801"/>
                    </a:lnTo>
                    <a:lnTo>
                      <a:pt x="6844" y="2801"/>
                    </a:lnTo>
                    <a:lnTo>
                      <a:pt x="6844" y="2801"/>
                    </a:lnTo>
                    <a:lnTo>
                      <a:pt x="6844" y="2801"/>
                    </a:lnTo>
                    <a:lnTo>
                      <a:pt x="6844" y="2801"/>
                    </a:lnTo>
                    <a:lnTo>
                      <a:pt x="6844" y="2801"/>
                    </a:lnTo>
                    <a:lnTo>
                      <a:pt x="6844" y="2801"/>
                    </a:lnTo>
                    <a:lnTo>
                      <a:pt x="6844" y="2777"/>
                    </a:lnTo>
                    <a:lnTo>
                      <a:pt x="6844" y="2777"/>
                    </a:lnTo>
                    <a:lnTo>
                      <a:pt x="6844" y="2777"/>
                    </a:lnTo>
                    <a:lnTo>
                      <a:pt x="6844" y="2777"/>
                    </a:lnTo>
                    <a:lnTo>
                      <a:pt x="6844" y="2752"/>
                    </a:lnTo>
                    <a:lnTo>
                      <a:pt x="6844" y="2752"/>
                    </a:lnTo>
                    <a:lnTo>
                      <a:pt x="6844" y="2752"/>
                    </a:lnTo>
                    <a:lnTo>
                      <a:pt x="6844" y="2752"/>
                    </a:lnTo>
                    <a:lnTo>
                      <a:pt x="6844" y="2727"/>
                    </a:lnTo>
                    <a:lnTo>
                      <a:pt x="6844" y="2727"/>
                    </a:lnTo>
                    <a:lnTo>
                      <a:pt x="6844" y="2727"/>
                    </a:lnTo>
                    <a:lnTo>
                      <a:pt x="6844" y="2727"/>
                    </a:lnTo>
                    <a:lnTo>
                      <a:pt x="6844" y="2727"/>
                    </a:lnTo>
                    <a:lnTo>
                      <a:pt x="6819" y="2727"/>
                    </a:lnTo>
                    <a:lnTo>
                      <a:pt x="6819" y="2727"/>
                    </a:lnTo>
                    <a:lnTo>
                      <a:pt x="6819" y="2727"/>
                    </a:lnTo>
                    <a:lnTo>
                      <a:pt x="6819" y="2727"/>
                    </a:lnTo>
                    <a:lnTo>
                      <a:pt x="6794" y="2727"/>
                    </a:lnTo>
                    <a:lnTo>
                      <a:pt x="6794" y="2727"/>
                    </a:lnTo>
                    <a:lnTo>
                      <a:pt x="6794" y="2727"/>
                    </a:lnTo>
                    <a:lnTo>
                      <a:pt x="6794" y="2727"/>
                    </a:lnTo>
                    <a:lnTo>
                      <a:pt x="6769" y="2702"/>
                    </a:lnTo>
                    <a:lnTo>
                      <a:pt x="6769" y="2702"/>
                    </a:lnTo>
                    <a:lnTo>
                      <a:pt x="6769" y="2702"/>
                    </a:lnTo>
                    <a:lnTo>
                      <a:pt x="6769" y="2702"/>
                    </a:lnTo>
                    <a:lnTo>
                      <a:pt x="6745" y="2702"/>
                    </a:lnTo>
                    <a:lnTo>
                      <a:pt x="6720" y="2702"/>
                    </a:lnTo>
                    <a:lnTo>
                      <a:pt x="6720" y="2702"/>
                    </a:lnTo>
                    <a:lnTo>
                      <a:pt x="6695" y="2702"/>
                    </a:lnTo>
                    <a:lnTo>
                      <a:pt x="6695" y="2702"/>
                    </a:lnTo>
                    <a:lnTo>
                      <a:pt x="6670" y="2702"/>
                    </a:lnTo>
                    <a:lnTo>
                      <a:pt x="6645" y="2677"/>
                    </a:lnTo>
                    <a:lnTo>
                      <a:pt x="6645" y="2677"/>
                    </a:lnTo>
                    <a:lnTo>
                      <a:pt x="6645" y="2677"/>
                    </a:lnTo>
                    <a:lnTo>
                      <a:pt x="6645" y="2677"/>
                    </a:lnTo>
                    <a:lnTo>
                      <a:pt x="6621" y="2677"/>
                    </a:lnTo>
                    <a:lnTo>
                      <a:pt x="6621" y="2702"/>
                    </a:lnTo>
                    <a:lnTo>
                      <a:pt x="6596" y="2702"/>
                    </a:lnTo>
                    <a:lnTo>
                      <a:pt x="6596" y="2702"/>
                    </a:lnTo>
                    <a:lnTo>
                      <a:pt x="6596" y="2677"/>
                    </a:lnTo>
                    <a:lnTo>
                      <a:pt x="6596" y="2677"/>
                    </a:lnTo>
                    <a:lnTo>
                      <a:pt x="6596" y="2677"/>
                    </a:lnTo>
                    <a:lnTo>
                      <a:pt x="6596" y="2677"/>
                    </a:lnTo>
                    <a:lnTo>
                      <a:pt x="6596" y="2677"/>
                    </a:lnTo>
                    <a:lnTo>
                      <a:pt x="6596" y="2677"/>
                    </a:lnTo>
                    <a:lnTo>
                      <a:pt x="6596" y="2653"/>
                    </a:lnTo>
                    <a:lnTo>
                      <a:pt x="6596" y="2653"/>
                    </a:lnTo>
                    <a:lnTo>
                      <a:pt x="6596" y="2653"/>
                    </a:lnTo>
                    <a:lnTo>
                      <a:pt x="6596" y="2653"/>
                    </a:lnTo>
                    <a:lnTo>
                      <a:pt x="6596" y="2653"/>
                    </a:lnTo>
                    <a:lnTo>
                      <a:pt x="6571" y="2653"/>
                    </a:lnTo>
                    <a:lnTo>
                      <a:pt x="6546" y="2603"/>
                    </a:lnTo>
                    <a:lnTo>
                      <a:pt x="6546" y="2603"/>
                    </a:lnTo>
                    <a:lnTo>
                      <a:pt x="6522" y="2603"/>
                    </a:lnTo>
                    <a:lnTo>
                      <a:pt x="6522" y="2603"/>
                    </a:lnTo>
                    <a:lnTo>
                      <a:pt x="6522" y="2578"/>
                    </a:lnTo>
                    <a:lnTo>
                      <a:pt x="6522" y="2578"/>
                    </a:lnTo>
                    <a:lnTo>
                      <a:pt x="6497" y="2554"/>
                    </a:lnTo>
                    <a:lnTo>
                      <a:pt x="6472" y="2554"/>
                    </a:lnTo>
                    <a:lnTo>
                      <a:pt x="6472" y="2529"/>
                    </a:lnTo>
                    <a:lnTo>
                      <a:pt x="6447" y="2529"/>
                    </a:lnTo>
                    <a:lnTo>
                      <a:pt x="6447" y="2504"/>
                    </a:lnTo>
                    <a:lnTo>
                      <a:pt x="6422" y="2479"/>
                    </a:lnTo>
                    <a:lnTo>
                      <a:pt x="6397" y="2479"/>
                    </a:lnTo>
                    <a:lnTo>
                      <a:pt x="6372" y="2454"/>
                    </a:lnTo>
                    <a:lnTo>
                      <a:pt x="6348" y="2430"/>
                    </a:lnTo>
                    <a:lnTo>
                      <a:pt x="6323" y="2404"/>
                    </a:lnTo>
                    <a:lnTo>
                      <a:pt x="6323" y="2404"/>
                    </a:lnTo>
                    <a:lnTo>
                      <a:pt x="6323" y="2380"/>
                    </a:lnTo>
                    <a:lnTo>
                      <a:pt x="6273" y="2355"/>
                    </a:lnTo>
                    <a:lnTo>
                      <a:pt x="6249" y="2331"/>
                    </a:lnTo>
                    <a:lnTo>
                      <a:pt x="6199" y="2331"/>
                    </a:lnTo>
                    <a:lnTo>
                      <a:pt x="6199" y="2305"/>
                    </a:lnTo>
                    <a:lnTo>
                      <a:pt x="6199" y="2305"/>
                    </a:lnTo>
                    <a:lnTo>
                      <a:pt x="6174" y="2305"/>
                    </a:lnTo>
                    <a:lnTo>
                      <a:pt x="6174" y="2281"/>
                    </a:lnTo>
                    <a:lnTo>
                      <a:pt x="6149" y="2281"/>
                    </a:lnTo>
                    <a:lnTo>
                      <a:pt x="6149" y="2281"/>
                    </a:lnTo>
                    <a:lnTo>
                      <a:pt x="6125" y="2281"/>
                    </a:lnTo>
                    <a:lnTo>
                      <a:pt x="6125" y="2256"/>
                    </a:lnTo>
                    <a:lnTo>
                      <a:pt x="6100" y="2256"/>
                    </a:lnTo>
                    <a:lnTo>
                      <a:pt x="6100" y="2256"/>
                    </a:lnTo>
                    <a:lnTo>
                      <a:pt x="6100" y="2231"/>
                    </a:lnTo>
                    <a:lnTo>
                      <a:pt x="6075" y="2231"/>
                    </a:lnTo>
                    <a:lnTo>
                      <a:pt x="6075" y="2231"/>
                    </a:lnTo>
                    <a:lnTo>
                      <a:pt x="6075" y="2231"/>
                    </a:lnTo>
                    <a:lnTo>
                      <a:pt x="6075" y="2206"/>
                    </a:lnTo>
                    <a:lnTo>
                      <a:pt x="6075" y="2206"/>
                    </a:lnTo>
                    <a:lnTo>
                      <a:pt x="6050" y="2206"/>
                    </a:lnTo>
                    <a:lnTo>
                      <a:pt x="6050" y="2181"/>
                    </a:lnTo>
                    <a:lnTo>
                      <a:pt x="6050" y="2181"/>
                    </a:lnTo>
                    <a:lnTo>
                      <a:pt x="6026" y="2181"/>
                    </a:lnTo>
                    <a:lnTo>
                      <a:pt x="6026" y="2181"/>
                    </a:lnTo>
                    <a:lnTo>
                      <a:pt x="5976" y="2206"/>
                    </a:lnTo>
                    <a:lnTo>
                      <a:pt x="5951" y="2231"/>
                    </a:lnTo>
                    <a:lnTo>
                      <a:pt x="5951" y="2231"/>
                    </a:lnTo>
                    <a:lnTo>
                      <a:pt x="5951" y="2231"/>
                    </a:lnTo>
                    <a:lnTo>
                      <a:pt x="5951" y="2231"/>
                    </a:lnTo>
                    <a:lnTo>
                      <a:pt x="5951" y="2256"/>
                    </a:lnTo>
                    <a:lnTo>
                      <a:pt x="5951" y="2256"/>
                    </a:lnTo>
                    <a:lnTo>
                      <a:pt x="5951" y="2281"/>
                    </a:lnTo>
                    <a:lnTo>
                      <a:pt x="5926" y="2256"/>
                    </a:lnTo>
                    <a:lnTo>
                      <a:pt x="5951" y="2305"/>
                    </a:lnTo>
                    <a:lnTo>
                      <a:pt x="5951" y="2331"/>
                    </a:lnTo>
                    <a:lnTo>
                      <a:pt x="5926" y="2331"/>
                    </a:lnTo>
                    <a:lnTo>
                      <a:pt x="5876" y="2380"/>
                    </a:lnTo>
                    <a:lnTo>
                      <a:pt x="5876" y="2404"/>
                    </a:lnTo>
                    <a:lnTo>
                      <a:pt x="5852" y="2404"/>
                    </a:lnTo>
                    <a:lnTo>
                      <a:pt x="5852" y="2380"/>
                    </a:lnTo>
                    <a:lnTo>
                      <a:pt x="5827" y="2355"/>
                    </a:lnTo>
                    <a:lnTo>
                      <a:pt x="5777" y="2305"/>
                    </a:lnTo>
                    <a:lnTo>
                      <a:pt x="5703" y="2256"/>
                    </a:lnTo>
                    <a:lnTo>
                      <a:pt x="5703" y="2256"/>
                    </a:lnTo>
                    <a:lnTo>
                      <a:pt x="5678" y="2231"/>
                    </a:lnTo>
                    <a:lnTo>
                      <a:pt x="5653" y="2231"/>
                    </a:lnTo>
                    <a:lnTo>
                      <a:pt x="5629" y="2206"/>
                    </a:lnTo>
                    <a:lnTo>
                      <a:pt x="5629" y="2157"/>
                    </a:lnTo>
                    <a:lnTo>
                      <a:pt x="5629" y="2157"/>
                    </a:lnTo>
                    <a:lnTo>
                      <a:pt x="5554" y="2157"/>
                    </a:lnTo>
                    <a:lnTo>
                      <a:pt x="5554" y="2206"/>
                    </a:lnTo>
                    <a:lnTo>
                      <a:pt x="5480" y="2181"/>
                    </a:lnTo>
                    <a:lnTo>
                      <a:pt x="5480" y="2206"/>
                    </a:lnTo>
                    <a:lnTo>
                      <a:pt x="5431" y="2206"/>
                    </a:lnTo>
                    <a:lnTo>
                      <a:pt x="5431" y="2181"/>
                    </a:lnTo>
                    <a:lnTo>
                      <a:pt x="5431" y="2132"/>
                    </a:lnTo>
                    <a:lnTo>
                      <a:pt x="5406" y="2107"/>
                    </a:lnTo>
                    <a:lnTo>
                      <a:pt x="5406" y="2082"/>
                    </a:lnTo>
                    <a:lnTo>
                      <a:pt x="5406" y="2058"/>
                    </a:lnTo>
                    <a:lnTo>
                      <a:pt x="5406" y="2008"/>
                    </a:lnTo>
                    <a:lnTo>
                      <a:pt x="5381" y="1983"/>
                    </a:lnTo>
                    <a:lnTo>
                      <a:pt x="5381" y="1959"/>
                    </a:lnTo>
                    <a:lnTo>
                      <a:pt x="5381" y="1934"/>
                    </a:lnTo>
                    <a:lnTo>
                      <a:pt x="5356" y="1859"/>
                    </a:lnTo>
                    <a:lnTo>
                      <a:pt x="5356" y="1835"/>
                    </a:lnTo>
                    <a:lnTo>
                      <a:pt x="5356" y="1809"/>
                    </a:lnTo>
                    <a:lnTo>
                      <a:pt x="5356" y="1785"/>
                    </a:lnTo>
                    <a:lnTo>
                      <a:pt x="5331" y="1760"/>
                    </a:lnTo>
                    <a:lnTo>
                      <a:pt x="5331" y="1710"/>
                    </a:lnTo>
                    <a:lnTo>
                      <a:pt x="5331" y="1686"/>
                    </a:lnTo>
                    <a:lnTo>
                      <a:pt x="5331" y="1661"/>
                    </a:lnTo>
                    <a:lnTo>
                      <a:pt x="5331" y="1636"/>
                    </a:lnTo>
                    <a:lnTo>
                      <a:pt x="5307" y="1586"/>
                    </a:lnTo>
                    <a:lnTo>
                      <a:pt x="5307" y="1562"/>
                    </a:lnTo>
                    <a:lnTo>
                      <a:pt x="5307" y="1537"/>
                    </a:lnTo>
                    <a:lnTo>
                      <a:pt x="5307" y="1512"/>
                    </a:lnTo>
                    <a:lnTo>
                      <a:pt x="5281" y="1487"/>
                    </a:lnTo>
                    <a:lnTo>
                      <a:pt x="5281" y="1438"/>
                    </a:lnTo>
                    <a:lnTo>
                      <a:pt x="5281" y="1413"/>
                    </a:lnTo>
                    <a:lnTo>
                      <a:pt x="5281" y="1388"/>
                    </a:lnTo>
                    <a:lnTo>
                      <a:pt x="5257" y="1363"/>
                    </a:lnTo>
                    <a:lnTo>
                      <a:pt x="5257" y="1339"/>
                    </a:lnTo>
                    <a:lnTo>
                      <a:pt x="5257" y="1289"/>
                    </a:lnTo>
                    <a:lnTo>
                      <a:pt x="5232" y="1165"/>
                    </a:lnTo>
                    <a:lnTo>
                      <a:pt x="5232" y="1140"/>
                    </a:lnTo>
                    <a:lnTo>
                      <a:pt x="5207" y="1090"/>
                    </a:lnTo>
                    <a:lnTo>
                      <a:pt x="5207" y="1066"/>
                    </a:lnTo>
                    <a:lnTo>
                      <a:pt x="5182" y="991"/>
                    </a:lnTo>
                    <a:lnTo>
                      <a:pt x="5182" y="967"/>
                    </a:lnTo>
                    <a:lnTo>
                      <a:pt x="5182" y="942"/>
                    </a:lnTo>
                    <a:lnTo>
                      <a:pt x="5182" y="917"/>
                    </a:lnTo>
                    <a:lnTo>
                      <a:pt x="5182" y="868"/>
                    </a:lnTo>
                    <a:lnTo>
                      <a:pt x="5158" y="818"/>
                    </a:lnTo>
                    <a:lnTo>
                      <a:pt x="5158" y="793"/>
                    </a:lnTo>
                    <a:lnTo>
                      <a:pt x="5158" y="768"/>
                    </a:lnTo>
                    <a:lnTo>
                      <a:pt x="5133" y="718"/>
                    </a:lnTo>
                    <a:lnTo>
                      <a:pt x="5133" y="669"/>
                    </a:lnTo>
                    <a:lnTo>
                      <a:pt x="5133" y="645"/>
                    </a:lnTo>
                    <a:lnTo>
                      <a:pt x="5108" y="619"/>
                    </a:lnTo>
                    <a:lnTo>
                      <a:pt x="5108" y="545"/>
                    </a:lnTo>
                    <a:lnTo>
                      <a:pt x="5083" y="495"/>
                    </a:lnTo>
                    <a:lnTo>
                      <a:pt x="5083" y="471"/>
                    </a:lnTo>
                    <a:lnTo>
                      <a:pt x="5083" y="421"/>
                    </a:lnTo>
                    <a:lnTo>
                      <a:pt x="5083" y="396"/>
                    </a:lnTo>
                    <a:lnTo>
                      <a:pt x="5058" y="372"/>
                    </a:lnTo>
                    <a:lnTo>
                      <a:pt x="5058" y="347"/>
                    </a:lnTo>
                    <a:lnTo>
                      <a:pt x="5058" y="322"/>
                    </a:lnTo>
                    <a:lnTo>
                      <a:pt x="5058" y="272"/>
                    </a:lnTo>
                    <a:lnTo>
                      <a:pt x="5058" y="272"/>
                    </a:lnTo>
                    <a:lnTo>
                      <a:pt x="5034" y="272"/>
                    </a:lnTo>
                    <a:lnTo>
                      <a:pt x="5034" y="272"/>
                    </a:lnTo>
                    <a:lnTo>
                      <a:pt x="5034" y="272"/>
                    </a:lnTo>
                    <a:lnTo>
                      <a:pt x="5034" y="272"/>
                    </a:lnTo>
                    <a:lnTo>
                      <a:pt x="5034" y="272"/>
                    </a:lnTo>
                    <a:lnTo>
                      <a:pt x="5034" y="272"/>
                    </a:lnTo>
                    <a:lnTo>
                      <a:pt x="5034" y="272"/>
                    </a:lnTo>
                    <a:lnTo>
                      <a:pt x="5034" y="297"/>
                    </a:lnTo>
                    <a:lnTo>
                      <a:pt x="5034" y="297"/>
                    </a:lnTo>
                    <a:lnTo>
                      <a:pt x="5034" y="297"/>
                    </a:lnTo>
                    <a:lnTo>
                      <a:pt x="5009" y="297"/>
                    </a:lnTo>
                    <a:lnTo>
                      <a:pt x="5009" y="272"/>
                    </a:lnTo>
                    <a:lnTo>
                      <a:pt x="5009" y="272"/>
                    </a:lnTo>
                    <a:lnTo>
                      <a:pt x="5009" y="272"/>
                    </a:lnTo>
                    <a:lnTo>
                      <a:pt x="5009" y="272"/>
                    </a:lnTo>
                    <a:lnTo>
                      <a:pt x="5009" y="272"/>
                    </a:lnTo>
                    <a:lnTo>
                      <a:pt x="4984" y="272"/>
                    </a:lnTo>
                    <a:lnTo>
                      <a:pt x="4984" y="272"/>
                    </a:lnTo>
                    <a:lnTo>
                      <a:pt x="4984" y="272"/>
                    </a:lnTo>
                    <a:lnTo>
                      <a:pt x="4984" y="272"/>
                    </a:lnTo>
                    <a:lnTo>
                      <a:pt x="4984" y="272"/>
                    </a:lnTo>
                    <a:lnTo>
                      <a:pt x="4984" y="272"/>
                    </a:lnTo>
                    <a:lnTo>
                      <a:pt x="4984" y="272"/>
                    </a:lnTo>
                    <a:lnTo>
                      <a:pt x="4959" y="272"/>
                    </a:lnTo>
                    <a:lnTo>
                      <a:pt x="4959" y="248"/>
                    </a:lnTo>
                    <a:lnTo>
                      <a:pt x="4959" y="248"/>
                    </a:lnTo>
                    <a:lnTo>
                      <a:pt x="4959" y="248"/>
                    </a:lnTo>
                    <a:lnTo>
                      <a:pt x="4959" y="248"/>
                    </a:lnTo>
                    <a:lnTo>
                      <a:pt x="4959" y="248"/>
                    </a:lnTo>
                    <a:lnTo>
                      <a:pt x="4959"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22"/>
                    </a:lnTo>
                    <a:lnTo>
                      <a:pt x="4935" y="248"/>
                    </a:lnTo>
                    <a:lnTo>
                      <a:pt x="4935" y="248"/>
                    </a:lnTo>
                    <a:lnTo>
                      <a:pt x="4935" y="248"/>
                    </a:lnTo>
                    <a:lnTo>
                      <a:pt x="4935" y="248"/>
                    </a:lnTo>
                    <a:lnTo>
                      <a:pt x="4935" y="248"/>
                    </a:lnTo>
                    <a:lnTo>
                      <a:pt x="4935" y="222"/>
                    </a:lnTo>
                    <a:lnTo>
                      <a:pt x="4935" y="222"/>
                    </a:lnTo>
                    <a:lnTo>
                      <a:pt x="4910" y="222"/>
                    </a:lnTo>
                    <a:lnTo>
                      <a:pt x="4910" y="222"/>
                    </a:lnTo>
                    <a:lnTo>
                      <a:pt x="4885" y="222"/>
                    </a:lnTo>
                    <a:lnTo>
                      <a:pt x="4910" y="222"/>
                    </a:lnTo>
                    <a:lnTo>
                      <a:pt x="4885" y="222"/>
                    </a:lnTo>
                    <a:lnTo>
                      <a:pt x="4885" y="222"/>
                    </a:lnTo>
                    <a:lnTo>
                      <a:pt x="4885" y="222"/>
                    </a:lnTo>
                    <a:lnTo>
                      <a:pt x="4885" y="222"/>
                    </a:lnTo>
                    <a:lnTo>
                      <a:pt x="4885" y="222"/>
                    </a:lnTo>
                    <a:lnTo>
                      <a:pt x="4885" y="222"/>
                    </a:lnTo>
                    <a:lnTo>
                      <a:pt x="4885" y="222"/>
                    </a:lnTo>
                    <a:lnTo>
                      <a:pt x="4885" y="222"/>
                    </a:lnTo>
                    <a:lnTo>
                      <a:pt x="4885" y="222"/>
                    </a:lnTo>
                    <a:lnTo>
                      <a:pt x="4885" y="222"/>
                    </a:lnTo>
                    <a:lnTo>
                      <a:pt x="4885" y="222"/>
                    </a:lnTo>
                    <a:lnTo>
                      <a:pt x="4885" y="222"/>
                    </a:lnTo>
                    <a:lnTo>
                      <a:pt x="4885" y="222"/>
                    </a:lnTo>
                    <a:lnTo>
                      <a:pt x="4860" y="222"/>
                    </a:lnTo>
                    <a:lnTo>
                      <a:pt x="4860" y="222"/>
                    </a:lnTo>
                    <a:lnTo>
                      <a:pt x="4860" y="222"/>
                    </a:lnTo>
                    <a:lnTo>
                      <a:pt x="4860" y="222"/>
                    </a:lnTo>
                    <a:lnTo>
                      <a:pt x="4860" y="222"/>
                    </a:lnTo>
                    <a:lnTo>
                      <a:pt x="4885" y="222"/>
                    </a:lnTo>
                    <a:lnTo>
                      <a:pt x="4860" y="222"/>
                    </a:lnTo>
                    <a:lnTo>
                      <a:pt x="4860" y="222"/>
                    </a:lnTo>
                    <a:lnTo>
                      <a:pt x="4860" y="222"/>
                    </a:lnTo>
                    <a:lnTo>
                      <a:pt x="4860" y="222"/>
                    </a:lnTo>
                    <a:lnTo>
                      <a:pt x="4860" y="222"/>
                    </a:lnTo>
                    <a:lnTo>
                      <a:pt x="4860" y="222"/>
                    </a:lnTo>
                    <a:lnTo>
                      <a:pt x="4860" y="222"/>
                    </a:lnTo>
                    <a:lnTo>
                      <a:pt x="4860" y="222"/>
                    </a:lnTo>
                    <a:lnTo>
                      <a:pt x="4860" y="222"/>
                    </a:lnTo>
                    <a:lnTo>
                      <a:pt x="4860" y="222"/>
                    </a:lnTo>
                    <a:lnTo>
                      <a:pt x="4860" y="222"/>
                    </a:lnTo>
                    <a:lnTo>
                      <a:pt x="4860" y="222"/>
                    </a:lnTo>
                    <a:lnTo>
                      <a:pt x="4860" y="222"/>
                    </a:lnTo>
                    <a:lnTo>
                      <a:pt x="4860" y="222"/>
                    </a:lnTo>
                    <a:lnTo>
                      <a:pt x="4835" y="222"/>
                    </a:lnTo>
                    <a:lnTo>
                      <a:pt x="4835" y="222"/>
                    </a:lnTo>
                    <a:lnTo>
                      <a:pt x="4835" y="222"/>
                    </a:lnTo>
                    <a:lnTo>
                      <a:pt x="4835" y="222"/>
                    </a:lnTo>
                    <a:lnTo>
                      <a:pt x="4835" y="222"/>
                    </a:lnTo>
                    <a:lnTo>
                      <a:pt x="4835" y="222"/>
                    </a:lnTo>
                    <a:lnTo>
                      <a:pt x="4835" y="222"/>
                    </a:lnTo>
                    <a:lnTo>
                      <a:pt x="4835" y="222"/>
                    </a:lnTo>
                    <a:lnTo>
                      <a:pt x="4835" y="222"/>
                    </a:lnTo>
                    <a:lnTo>
                      <a:pt x="4835" y="222"/>
                    </a:lnTo>
                    <a:lnTo>
                      <a:pt x="4835" y="222"/>
                    </a:lnTo>
                    <a:lnTo>
                      <a:pt x="4835" y="222"/>
                    </a:lnTo>
                    <a:lnTo>
                      <a:pt x="4835" y="222"/>
                    </a:lnTo>
                    <a:lnTo>
                      <a:pt x="4810" y="222"/>
                    </a:lnTo>
                    <a:lnTo>
                      <a:pt x="4810" y="222"/>
                    </a:lnTo>
                    <a:lnTo>
                      <a:pt x="4810" y="222"/>
                    </a:lnTo>
                    <a:lnTo>
                      <a:pt x="4810" y="222"/>
                    </a:lnTo>
                    <a:lnTo>
                      <a:pt x="4810" y="222"/>
                    </a:lnTo>
                    <a:lnTo>
                      <a:pt x="4810" y="222"/>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785" y="248"/>
                    </a:lnTo>
                    <a:lnTo>
                      <a:pt x="4785" y="248"/>
                    </a:lnTo>
                    <a:lnTo>
                      <a:pt x="4785" y="248"/>
                    </a:lnTo>
                    <a:lnTo>
                      <a:pt x="4785" y="248"/>
                    </a:lnTo>
                    <a:lnTo>
                      <a:pt x="4761" y="272"/>
                    </a:lnTo>
                    <a:lnTo>
                      <a:pt x="4761" y="272"/>
                    </a:lnTo>
                    <a:lnTo>
                      <a:pt x="4761" y="248"/>
                    </a:lnTo>
                    <a:lnTo>
                      <a:pt x="4761" y="248"/>
                    </a:lnTo>
                    <a:lnTo>
                      <a:pt x="4761" y="272"/>
                    </a:lnTo>
                    <a:lnTo>
                      <a:pt x="4736" y="272"/>
                    </a:lnTo>
                    <a:lnTo>
                      <a:pt x="4736" y="272"/>
                    </a:lnTo>
                    <a:lnTo>
                      <a:pt x="4736" y="272"/>
                    </a:lnTo>
                    <a:lnTo>
                      <a:pt x="4736" y="248"/>
                    </a:lnTo>
                    <a:lnTo>
                      <a:pt x="4736" y="248"/>
                    </a:lnTo>
                    <a:lnTo>
                      <a:pt x="4736" y="248"/>
                    </a:lnTo>
                    <a:lnTo>
                      <a:pt x="4736"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686" y="248"/>
                    </a:lnTo>
                    <a:lnTo>
                      <a:pt x="4686" y="248"/>
                    </a:lnTo>
                    <a:lnTo>
                      <a:pt x="4686" y="222"/>
                    </a:lnTo>
                    <a:lnTo>
                      <a:pt x="4686" y="222"/>
                    </a:lnTo>
                    <a:lnTo>
                      <a:pt x="4686" y="248"/>
                    </a:lnTo>
                    <a:lnTo>
                      <a:pt x="4686" y="248"/>
                    </a:lnTo>
                    <a:lnTo>
                      <a:pt x="4686" y="222"/>
                    </a:lnTo>
                    <a:lnTo>
                      <a:pt x="4686" y="222"/>
                    </a:lnTo>
                    <a:lnTo>
                      <a:pt x="4686" y="248"/>
                    </a:lnTo>
                    <a:lnTo>
                      <a:pt x="4686" y="248"/>
                    </a:lnTo>
                    <a:lnTo>
                      <a:pt x="4662" y="248"/>
                    </a:lnTo>
                    <a:lnTo>
                      <a:pt x="4662" y="222"/>
                    </a:lnTo>
                    <a:lnTo>
                      <a:pt x="4637" y="222"/>
                    </a:lnTo>
                    <a:lnTo>
                      <a:pt x="4612" y="248"/>
                    </a:lnTo>
                    <a:lnTo>
                      <a:pt x="4612" y="248"/>
                    </a:lnTo>
                    <a:lnTo>
                      <a:pt x="4612" y="248"/>
                    </a:lnTo>
                    <a:lnTo>
                      <a:pt x="4612" y="248"/>
                    </a:lnTo>
                    <a:lnTo>
                      <a:pt x="4587" y="248"/>
                    </a:lnTo>
                    <a:lnTo>
                      <a:pt x="4587" y="248"/>
                    </a:lnTo>
                    <a:lnTo>
                      <a:pt x="4587" y="248"/>
                    </a:lnTo>
                    <a:lnTo>
                      <a:pt x="4587" y="248"/>
                    </a:lnTo>
                    <a:lnTo>
                      <a:pt x="4587" y="248"/>
                    </a:lnTo>
                    <a:lnTo>
                      <a:pt x="4587" y="248"/>
                    </a:lnTo>
                    <a:lnTo>
                      <a:pt x="4587" y="248"/>
                    </a:lnTo>
                    <a:lnTo>
                      <a:pt x="4587" y="248"/>
                    </a:lnTo>
                    <a:lnTo>
                      <a:pt x="4562" y="248"/>
                    </a:lnTo>
                    <a:lnTo>
                      <a:pt x="4562" y="248"/>
                    </a:lnTo>
                    <a:lnTo>
                      <a:pt x="4538" y="248"/>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13" y="222"/>
                    </a:lnTo>
                    <a:lnTo>
                      <a:pt x="4513" y="222"/>
                    </a:lnTo>
                    <a:lnTo>
                      <a:pt x="4513" y="222"/>
                    </a:lnTo>
                    <a:lnTo>
                      <a:pt x="4513" y="222"/>
                    </a:lnTo>
                    <a:lnTo>
                      <a:pt x="4513" y="222"/>
                    </a:lnTo>
                    <a:lnTo>
                      <a:pt x="4513" y="222"/>
                    </a:lnTo>
                    <a:lnTo>
                      <a:pt x="4513" y="222"/>
                    </a:lnTo>
                    <a:lnTo>
                      <a:pt x="4513" y="222"/>
                    </a:lnTo>
                    <a:lnTo>
                      <a:pt x="4513" y="222"/>
                    </a:lnTo>
                    <a:lnTo>
                      <a:pt x="4488" y="222"/>
                    </a:lnTo>
                    <a:lnTo>
                      <a:pt x="4488" y="222"/>
                    </a:lnTo>
                    <a:lnTo>
                      <a:pt x="4488" y="222"/>
                    </a:lnTo>
                    <a:lnTo>
                      <a:pt x="4488" y="222"/>
                    </a:lnTo>
                    <a:lnTo>
                      <a:pt x="4488" y="222"/>
                    </a:lnTo>
                    <a:lnTo>
                      <a:pt x="4488" y="198"/>
                    </a:lnTo>
                    <a:lnTo>
                      <a:pt x="4488" y="198"/>
                    </a:lnTo>
                    <a:lnTo>
                      <a:pt x="4488" y="198"/>
                    </a:lnTo>
                    <a:lnTo>
                      <a:pt x="4488" y="198"/>
                    </a:lnTo>
                    <a:lnTo>
                      <a:pt x="4463" y="198"/>
                    </a:lnTo>
                    <a:lnTo>
                      <a:pt x="4463" y="198"/>
                    </a:lnTo>
                    <a:lnTo>
                      <a:pt x="4463" y="198"/>
                    </a:lnTo>
                    <a:lnTo>
                      <a:pt x="4463" y="198"/>
                    </a:lnTo>
                    <a:lnTo>
                      <a:pt x="4463" y="198"/>
                    </a:lnTo>
                    <a:lnTo>
                      <a:pt x="4463" y="198"/>
                    </a:lnTo>
                    <a:lnTo>
                      <a:pt x="4463" y="198"/>
                    </a:lnTo>
                    <a:lnTo>
                      <a:pt x="4463" y="198"/>
                    </a:lnTo>
                    <a:lnTo>
                      <a:pt x="4463" y="198"/>
                    </a:lnTo>
                    <a:lnTo>
                      <a:pt x="4463" y="198"/>
                    </a:lnTo>
                    <a:lnTo>
                      <a:pt x="4463" y="198"/>
                    </a:lnTo>
                    <a:lnTo>
                      <a:pt x="4463" y="198"/>
                    </a:lnTo>
                    <a:lnTo>
                      <a:pt x="4439" y="198"/>
                    </a:lnTo>
                    <a:lnTo>
                      <a:pt x="4439" y="198"/>
                    </a:lnTo>
                    <a:lnTo>
                      <a:pt x="4413" y="198"/>
                    </a:lnTo>
                    <a:lnTo>
                      <a:pt x="4439" y="198"/>
                    </a:lnTo>
                    <a:lnTo>
                      <a:pt x="4413" y="198"/>
                    </a:lnTo>
                    <a:lnTo>
                      <a:pt x="4413" y="198"/>
                    </a:lnTo>
                    <a:lnTo>
                      <a:pt x="4413" y="198"/>
                    </a:lnTo>
                    <a:lnTo>
                      <a:pt x="4413" y="198"/>
                    </a:lnTo>
                    <a:lnTo>
                      <a:pt x="4413" y="198"/>
                    </a:lnTo>
                    <a:lnTo>
                      <a:pt x="4413" y="198"/>
                    </a:lnTo>
                    <a:lnTo>
                      <a:pt x="4413" y="173"/>
                    </a:lnTo>
                    <a:lnTo>
                      <a:pt x="4413" y="173"/>
                    </a:lnTo>
                    <a:lnTo>
                      <a:pt x="4413" y="198"/>
                    </a:lnTo>
                    <a:lnTo>
                      <a:pt x="4389" y="198"/>
                    </a:lnTo>
                    <a:lnTo>
                      <a:pt x="4389" y="198"/>
                    </a:lnTo>
                    <a:lnTo>
                      <a:pt x="4389" y="198"/>
                    </a:lnTo>
                    <a:lnTo>
                      <a:pt x="4389" y="198"/>
                    </a:lnTo>
                    <a:lnTo>
                      <a:pt x="4389" y="198"/>
                    </a:lnTo>
                    <a:lnTo>
                      <a:pt x="4364" y="198"/>
                    </a:lnTo>
                    <a:lnTo>
                      <a:pt x="4364" y="198"/>
                    </a:lnTo>
                    <a:lnTo>
                      <a:pt x="4364" y="222"/>
                    </a:lnTo>
                    <a:lnTo>
                      <a:pt x="4339" y="222"/>
                    </a:lnTo>
                    <a:lnTo>
                      <a:pt x="4339" y="198"/>
                    </a:lnTo>
                    <a:lnTo>
                      <a:pt x="4364" y="198"/>
                    </a:lnTo>
                    <a:lnTo>
                      <a:pt x="4364" y="198"/>
                    </a:lnTo>
                    <a:lnTo>
                      <a:pt x="4364" y="198"/>
                    </a:lnTo>
                    <a:lnTo>
                      <a:pt x="4339" y="198"/>
                    </a:lnTo>
                    <a:lnTo>
                      <a:pt x="4339" y="198"/>
                    </a:lnTo>
                    <a:lnTo>
                      <a:pt x="4339" y="198"/>
                    </a:lnTo>
                    <a:lnTo>
                      <a:pt x="4339" y="198"/>
                    </a:lnTo>
                    <a:lnTo>
                      <a:pt x="4339" y="198"/>
                    </a:lnTo>
                    <a:lnTo>
                      <a:pt x="4339" y="198"/>
                    </a:lnTo>
                    <a:lnTo>
                      <a:pt x="4339" y="198"/>
                    </a:lnTo>
                    <a:lnTo>
                      <a:pt x="4339" y="198"/>
                    </a:lnTo>
                    <a:lnTo>
                      <a:pt x="4339" y="198"/>
                    </a:lnTo>
                    <a:lnTo>
                      <a:pt x="4339" y="198"/>
                    </a:lnTo>
                    <a:lnTo>
                      <a:pt x="4339" y="198"/>
                    </a:lnTo>
                    <a:lnTo>
                      <a:pt x="4339" y="198"/>
                    </a:lnTo>
                    <a:lnTo>
                      <a:pt x="4339" y="198"/>
                    </a:lnTo>
                    <a:lnTo>
                      <a:pt x="4315" y="198"/>
                    </a:lnTo>
                    <a:lnTo>
                      <a:pt x="4315" y="198"/>
                    </a:lnTo>
                    <a:lnTo>
                      <a:pt x="4315" y="198"/>
                    </a:lnTo>
                    <a:lnTo>
                      <a:pt x="4339" y="198"/>
                    </a:lnTo>
                    <a:lnTo>
                      <a:pt x="4315" y="198"/>
                    </a:lnTo>
                    <a:lnTo>
                      <a:pt x="4315" y="198"/>
                    </a:lnTo>
                    <a:lnTo>
                      <a:pt x="4315" y="198"/>
                    </a:lnTo>
                    <a:lnTo>
                      <a:pt x="4315" y="198"/>
                    </a:lnTo>
                    <a:lnTo>
                      <a:pt x="4315" y="198"/>
                    </a:lnTo>
                    <a:lnTo>
                      <a:pt x="4315" y="198"/>
                    </a:lnTo>
                    <a:lnTo>
                      <a:pt x="4315" y="198"/>
                    </a:lnTo>
                    <a:lnTo>
                      <a:pt x="4315" y="198"/>
                    </a:lnTo>
                    <a:lnTo>
                      <a:pt x="4315" y="198"/>
                    </a:lnTo>
                    <a:lnTo>
                      <a:pt x="4315" y="198"/>
                    </a:lnTo>
                    <a:lnTo>
                      <a:pt x="4290" y="198"/>
                    </a:lnTo>
                    <a:lnTo>
                      <a:pt x="4290" y="198"/>
                    </a:lnTo>
                    <a:lnTo>
                      <a:pt x="4290" y="222"/>
                    </a:lnTo>
                    <a:lnTo>
                      <a:pt x="4290" y="222"/>
                    </a:lnTo>
                    <a:lnTo>
                      <a:pt x="4290" y="222"/>
                    </a:lnTo>
                    <a:lnTo>
                      <a:pt x="4290" y="222"/>
                    </a:lnTo>
                    <a:lnTo>
                      <a:pt x="4290" y="222"/>
                    </a:lnTo>
                    <a:lnTo>
                      <a:pt x="4290" y="222"/>
                    </a:lnTo>
                    <a:lnTo>
                      <a:pt x="4290" y="222"/>
                    </a:lnTo>
                    <a:lnTo>
                      <a:pt x="4290" y="222"/>
                    </a:lnTo>
                    <a:lnTo>
                      <a:pt x="4290" y="222"/>
                    </a:lnTo>
                    <a:lnTo>
                      <a:pt x="4290" y="222"/>
                    </a:lnTo>
                    <a:lnTo>
                      <a:pt x="4290" y="222"/>
                    </a:lnTo>
                    <a:lnTo>
                      <a:pt x="4265" y="198"/>
                    </a:lnTo>
                    <a:lnTo>
                      <a:pt x="4265" y="222"/>
                    </a:lnTo>
                    <a:lnTo>
                      <a:pt x="4240" y="198"/>
                    </a:lnTo>
                    <a:lnTo>
                      <a:pt x="4240" y="198"/>
                    </a:lnTo>
                    <a:lnTo>
                      <a:pt x="4240" y="198"/>
                    </a:lnTo>
                    <a:lnTo>
                      <a:pt x="4240" y="198"/>
                    </a:lnTo>
                    <a:lnTo>
                      <a:pt x="4240" y="198"/>
                    </a:lnTo>
                    <a:lnTo>
                      <a:pt x="4240" y="198"/>
                    </a:lnTo>
                    <a:lnTo>
                      <a:pt x="4240" y="198"/>
                    </a:lnTo>
                    <a:lnTo>
                      <a:pt x="4240" y="198"/>
                    </a:lnTo>
                    <a:lnTo>
                      <a:pt x="4240" y="198"/>
                    </a:lnTo>
                    <a:lnTo>
                      <a:pt x="4265" y="198"/>
                    </a:lnTo>
                    <a:lnTo>
                      <a:pt x="4265" y="198"/>
                    </a:lnTo>
                    <a:lnTo>
                      <a:pt x="4265" y="198"/>
                    </a:lnTo>
                    <a:lnTo>
                      <a:pt x="4265" y="173"/>
                    </a:lnTo>
                    <a:lnTo>
                      <a:pt x="4240" y="198"/>
                    </a:lnTo>
                    <a:lnTo>
                      <a:pt x="4240" y="173"/>
                    </a:lnTo>
                    <a:lnTo>
                      <a:pt x="4216" y="198"/>
                    </a:lnTo>
                    <a:lnTo>
                      <a:pt x="4190" y="198"/>
                    </a:lnTo>
                    <a:lnTo>
                      <a:pt x="4190" y="198"/>
                    </a:lnTo>
                    <a:lnTo>
                      <a:pt x="4190" y="198"/>
                    </a:lnTo>
                    <a:lnTo>
                      <a:pt x="4190" y="198"/>
                    </a:lnTo>
                    <a:lnTo>
                      <a:pt x="4190" y="198"/>
                    </a:lnTo>
                    <a:lnTo>
                      <a:pt x="4190" y="198"/>
                    </a:lnTo>
                    <a:lnTo>
                      <a:pt x="4190" y="198"/>
                    </a:lnTo>
                    <a:lnTo>
                      <a:pt x="4190" y="173"/>
                    </a:lnTo>
                    <a:lnTo>
                      <a:pt x="4190" y="173"/>
                    </a:lnTo>
                    <a:lnTo>
                      <a:pt x="4190" y="173"/>
                    </a:lnTo>
                    <a:lnTo>
                      <a:pt x="4190" y="173"/>
                    </a:lnTo>
                    <a:lnTo>
                      <a:pt x="4216" y="173"/>
                    </a:lnTo>
                    <a:lnTo>
                      <a:pt x="4216" y="173"/>
                    </a:lnTo>
                    <a:lnTo>
                      <a:pt x="4216" y="173"/>
                    </a:lnTo>
                    <a:lnTo>
                      <a:pt x="4240" y="173"/>
                    </a:lnTo>
                    <a:lnTo>
                      <a:pt x="4240" y="173"/>
                    </a:lnTo>
                    <a:lnTo>
                      <a:pt x="4240" y="173"/>
                    </a:lnTo>
                    <a:lnTo>
                      <a:pt x="4216" y="173"/>
                    </a:lnTo>
                    <a:lnTo>
                      <a:pt x="4216" y="173"/>
                    </a:lnTo>
                    <a:lnTo>
                      <a:pt x="4216" y="173"/>
                    </a:lnTo>
                    <a:lnTo>
                      <a:pt x="4190" y="173"/>
                    </a:lnTo>
                    <a:lnTo>
                      <a:pt x="4190" y="173"/>
                    </a:lnTo>
                    <a:lnTo>
                      <a:pt x="4190" y="149"/>
                    </a:lnTo>
                    <a:lnTo>
                      <a:pt x="4190" y="149"/>
                    </a:lnTo>
                    <a:lnTo>
                      <a:pt x="4190" y="149"/>
                    </a:lnTo>
                    <a:lnTo>
                      <a:pt x="4216" y="149"/>
                    </a:lnTo>
                    <a:lnTo>
                      <a:pt x="4216" y="149"/>
                    </a:lnTo>
                    <a:lnTo>
                      <a:pt x="4216" y="149"/>
                    </a:lnTo>
                    <a:lnTo>
                      <a:pt x="4216" y="149"/>
                    </a:lnTo>
                    <a:lnTo>
                      <a:pt x="4216" y="149"/>
                    </a:lnTo>
                    <a:lnTo>
                      <a:pt x="4216" y="149"/>
                    </a:lnTo>
                    <a:lnTo>
                      <a:pt x="4216" y="149"/>
                    </a:lnTo>
                    <a:lnTo>
                      <a:pt x="4216" y="149"/>
                    </a:lnTo>
                    <a:lnTo>
                      <a:pt x="4216" y="123"/>
                    </a:lnTo>
                    <a:lnTo>
                      <a:pt x="4216" y="123"/>
                    </a:lnTo>
                    <a:lnTo>
                      <a:pt x="4216" y="123"/>
                    </a:lnTo>
                    <a:lnTo>
                      <a:pt x="4190" y="123"/>
                    </a:lnTo>
                    <a:lnTo>
                      <a:pt x="4190" y="123"/>
                    </a:lnTo>
                    <a:lnTo>
                      <a:pt x="4190" y="123"/>
                    </a:lnTo>
                    <a:lnTo>
                      <a:pt x="4190" y="123"/>
                    </a:lnTo>
                    <a:lnTo>
                      <a:pt x="4190" y="123"/>
                    </a:lnTo>
                    <a:lnTo>
                      <a:pt x="4190" y="123"/>
                    </a:lnTo>
                    <a:lnTo>
                      <a:pt x="4190" y="123"/>
                    </a:lnTo>
                    <a:lnTo>
                      <a:pt x="4190" y="123"/>
                    </a:lnTo>
                    <a:lnTo>
                      <a:pt x="4190" y="123"/>
                    </a:lnTo>
                    <a:lnTo>
                      <a:pt x="4190" y="123"/>
                    </a:lnTo>
                    <a:lnTo>
                      <a:pt x="4190" y="123"/>
                    </a:lnTo>
                    <a:lnTo>
                      <a:pt x="4190" y="123"/>
                    </a:lnTo>
                    <a:lnTo>
                      <a:pt x="4190"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41" y="123"/>
                    </a:lnTo>
                    <a:lnTo>
                      <a:pt x="4141" y="123"/>
                    </a:lnTo>
                    <a:lnTo>
                      <a:pt x="4141" y="123"/>
                    </a:lnTo>
                    <a:lnTo>
                      <a:pt x="4141" y="123"/>
                    </a:lnTo>
                    <a:lnTo>
                      <a:pt x="4141" y="123"/>
                    </a:lnTo>
                    <a:lnTo>
                      <a:pt x="4141" y="123"/>
                    </a:lnTo>
                    <a:lnTo>
                      <a:pt x="4117" y="123"/>
                    </a:lnTo>
                    <a:lnTo>
                      <a:pt x="4091" y="123"/>
                    </a:lnTo>
                    <a:lnTo>
                      <a:pt x="4091" y="123"/>
                    </a:lnTo>
                    <a:lnTo>
                      <a:pt x="4091" y="123"/>
                    </a:lnTo>
                    <a:lnTo>
                      <a:pt x="4091" y="123"/>
                    </a:lnTo>
                    <a:lnTo>
                      <a:pt x="4091" y="123"/>
                    </a:lnTo>
                    <a:lnTo>
                      <a:pt x="4091" y="149"/>
                    </a:lnTo>
                    <a:lnTo>
                      <a:pt x="4091" y="149"/>
                    </a:lnTo>
                    <a:lnTo>
                      <a:pt x="4067" y="149"/>
                    </a:lnTo>
                    <a:lnTo>
                      <a:pt x="4067" y="149"/>
                    </a:lnTo>
                    <a:lnTo>
                      <a:pt x="4067" y="149"/>
                    </a:lnTo>
                    <a:lnTo>
                      <a:pt x="4067" y="149"/>
                    </a:lnTo>
                    <a:lnTo>
                      <a:pt x="4067" y="149"/>
                    </a:lnTo>
                    <a:lnTo>
                      <a:pt x="4067" y="123"/>
                    </a:lnTo>
                    <a:lnTo>
                      <a:pt x="4067" y="123"/>
                    </a:lnTo>
                    <a:lnTo>
                      <a:pt x="4067" y="123"/>
                    </a:lnTo>
                    <a:lnTo>
                      <a:pt x="4067" y="123"/>
                    </a:lnTo>
                    <a:lnTo>
                      <a:pt x="4067" y="123"/>
                    </a:lnTo>
                    <a:lnTo>
                      <a:pt x="4042" y="123"/>
                    </a:lnTo>
                    <a:lnTo>
                      <a:pt x="4042" y="123"/>
                    </a:lnTo>
                    <a:lnTo>
                      <a:pt x="4042" y="123"/>
                    </a:lnTo>
                    <a:lnTo>
                      <a:pt x="4042" y="123"/>
                    </a:lnTo>
                    <a:lnTo>
                      <a:pt x="4042" y="123"/>
                    </a:lnTo>
                    <a:lnTo>
                      <a:pt x="4042" y="123"/>
                    </a:lnTo>
                    <a:lnTo>
                      <a:pt x="4042" y="123"/>
                    </a:lnTo>
                    <a:lnTo>
                      <a:pt x="4042" y="123"/>
                    </a:lnTo>
                    <a:lnTo>
                      <a:pt x="4042" y="123"/>
                    </a:lnTo>
                    <a:lnTo>
                      <a:pt x="4042" y="123"/>
                    </a:lnTo>
                    <a:lnTo>
                      <a:pt x="4042" y="123"/>
                    </a:lnTo>
                    <a:lnTo>
                      <a:pt x="4042" y="123"/>
                    </a:lnTo>
                    <a:lnTo>
                      <a:pt x="4042" y="123"/>
                    </a:lnTo>
                    <a:lnTo>
                      <a:pt x="4042" y="123"/>
                    </a:lnTo>
                    <a:lnTo>
                      <a:pt x="4042" y="99"/>
                    </a:lnTo>
                    <a:lnTo>
                      <a:pt x="4042" y="99"/>
                    </a:lnTo>
                    <a:lnTo>
                      <a:pt x="4042" y="99"/>
                    </a:lnTo>
                    <a:lnTo>
                      <a:pt x="4042" y="99"/>
                    </a:lnTo>
                    <a:lnTo>
                      <a:pt x="4042" y="99"/>
                    </a:lnTo>
                    <a:lnTo>
                      <a:pt x="4042" y="99"/>
                    </a:lnTo>
                    <a:lnTo>
                      <a:pt x="4042" y="99"/>
                    </a:lnTo>
                    <a:lnTo>
                      <a:pt x="4042" y="99"/>
                    </a:lnTo>
                    <a:lnTo>
                      <a:pt x="4042" y="99"/>
                    </a:lnTo>
                    <a:lnTo>
                      <a:pt x="4042" y="99"/>
                    </a:lnTo>
                    <a:lnTo>
                      <a:pt x="4042" y="99"/>
                    </a:lnTo>
                    <a:lnTo>
                      <a:pt x="4042" y="99"/>
                    </a:lnTo>
                    <a:lnTo>
                      <a:pt x="4042" y="74"/>
                    </a:lnTo>
                    <a:lnTo>
                      <a:pt x="4042" y="74"/>
                    </a:lnTo>
                    <a:lnTo>
                      <a:pt x="4042" y="74"/>
                    </a:lnTo>
                    <a:lnTo>
                      <a:pt x="4042" y="74"/>
                    </a:lnTo>
                    <a:lnTo>
                      <a:pt x="4042" y="74"/>
                    </a:lnTo>
                    <a:lnTo>
                      <a:pt x="4042" y="74"/>
                    </a:lnTo>
                    <a:lnTo>
                      <a:pt x="4042" y="74"/>
                    </a:lnTo>
                    <a:lnTo>
                      <a:pt x="4042" y="74"/>
                    </a:lnTo>
                    <a:lnTo>
                      <a:pt x="4017" y="74"/>
                    </a:lnTo>
                    <a:lnTo>
                      <a:pt x="4017" y="74"/>
                    </a:lnTo>
                    <a:lnTo>
                      <a:pt x="4017" y="74"/>
                    </a:lnTo>
                    <a:lnTo>
                      <a:pt x="4017" y="74"/>
                    </a:lnTo>
                    <a:lnTo>
                      <a:pt x="4017" y="74"/>
                    </a:lnTo>
                    <a:lnTo>
                      <a:pt x="4017" y="74"/>
                    </a:lnTo>
                    <a:lnTo>
                      <a:pt x="4017" y="74"/>
                    </a:lnTo>
                    <a:lnTo>
                      <a:pt x="4017" y="74"/>
                    </a:lnTo>
                    <a:lnTo>
                      <a:pt x="4017" y="99"/>
                    </a:lnTo>
                    <a:lnTo>
                      <a:pt x="4017" y="99"/>
                    </a:lnTo>
                    <a:lnTo>
                      <a:pt x="4017" y="99"/>
                    </a:lnTo>
                    <a:lnTo>
                      <a:pt x="4017" y="99"/>
                    </a:lnTo>
                    <a:lnTo>
                      <a:pt x="4017" y="99"/>
                    </a:lnTo>
                    <a:lnTo>
                      <a:pt x="4017" y="99"/>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3992" y="74"/>
                    </a:lnTo>
                    <a:lnTo>
                      <a:pt x="4017" y="74"/>
                    </a:lnTo>
                    <a:lnTo>
                      <a:pt x="4017" y="74"/>
                    </a:lnTo>
                    <a:lnTo>
                      <a:pt x="4017" y="99"/>
                    </a:lnTo>
                    <a:lnTo>
                      <a:pt x="4017" y="99"/>
                    </a:lnTo>
                    <a:lnTo>
                      <a:pt x="4017" y="99"/>
                    </a:lnTo>
                    <a:lnTo>
                      <a:pt x="4017" y="99"/>
                    </a:lnTo>
                    <a:lnTo>
                      <a:pt x="4017" y="99"/>
                    </a:lnTo>
                    <a:lnTo>
                      <a:pt x="4017" y="99"/>
                    </a:lnTo>
                    <a:lnTo>
                      <a:pt x="4017" y="99"/>
                    </a:lnTo>
                    <a:lnTo>
                      <a:pt x="3992" y="99"/>
                    </a:lnTo>
                    <a:lnTo>
                      <a:pt x="3992" y="99"/>
                    </a:lnTo>
                    <a:lnTo>
                      <a:pt x="3992" y="99"/>
                    </a:lnTo>
                    <a:lnTo>
                      <a:pt x="3992" y="99"/>
                    </a:lnTo>
                    <a:lnTo>
                      <a:pt x="3992" y="99"/>
                    </a:lnTo>
                    <a:lnTo>
                      <a:pt x="3992" y="99"/>
                    </a:lnTo>
                    <a:lnTo>
                      <a:pt x="3992" y="99"/>
                    </a:lnTo>
                    <a:lnTo>
                      <a:pt x="3992" y="99"/>
                    </a:lnTo>
                    <a:lnTo>
                      <a:pt x="3992" y="99"/>
                    </a:lnTo>
                    <a:lnTo>
                      <a:pt x="3992" y="123"/>
                    </a:lnTo>
                    <a:lnTo>
                      <a:pt x="3992" y="123"/>
                    </a:lnTo>
                    <a:lnTo>
                      <a:pt x="3992" y="123"/>
                    </a:lnTo>
                    <a:lnTo>
                      <a:pt x="3992" y="123"/>
                    </a:lnTo>
                    <a:lnTo>
                      <a:pt x="3992" y="123"/>
                    </a:lnTo>
                    <a:lnTo>
                      <a:pt x="3992" y="123"/>
                    </a:lnTo>
                    <a:lnTo>
                      <a:pt x="3992"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49"/>
                    </a:lnTo>
                    <a:lnTo>
                      <a:pt x="3967" y="149"/>
                    </a:lnTo>
                    <a:lnTo>
                      <a:pt x="3967" y="149"/>
                    </a:lnTo>
                    <a:lnTo>
                      <a:pt x="3967" y="149"/>
                    </a:lnTo>
                    <a:lnTo>
                      <a:pt x="3967" y="149"/>
                    </a:lnTo>
                    <a:lnTo>
                      <a:pt x="3943" y="149"/>
                    </a:lnTo>
                    <a:lnTo>
                      <a:pt x="3943" y="149"/>
                    </a:lnTo>
                    <a:lnTo>
                      <a:pt x="3943" y="149"/>
                    </a:lnTo>
                    <a:lnTo>
                      <a:pt x="3943" y="149"/>
                    </a:lnTo>
                    <a:lnTo>
                      <a:pt x="3943" y="149"/>
                    </a:lnTo>
                    <a:lnTo>
                      <a:pt x="3943" y="123"/>
                    </a:lnTo>
                    <a:lnTo>
                      <a:pt x="3943" y="123"/>
                    </a:lnTo>
                    <a:lnTo>
                      <a:pt x="3943" y="123"/>
                    </a:lnTo>
                    <a:lnTo>
                      <a:pt x="3967" y="123"/>
                    </a:lnTo>
                    <a:lnTo>
                      <a:pt x="3967" y="123"/>
                    </a:lnTo>
                    <a:lnTo>
                      <a:pt x="3967" y="123"/>
                    </a:lnTo>
                    <a:lnTo>
                      <a:pt x="3967" y="123"/>
                    </a:lnTo>
                    <a:lnTo>
                      <a:pt x="3943" y="123"/>
                    </a:lnTo>
                    <a:lnTo>
                      <a:pt x="3943" y="123"/>
                    </a:lnTo>
                    <a:lnTo>
                      <a:pt x="3943" y="123"/>
                    </a:lnTo>
                    <a:lnTo>
                      <a:pt x="3943" y="123"/>
                    </a:lnTo>
                    <a:lnTo>
                      <a:pt x="3943" y="123"/>
                    </a:lnTo>
                    <a:lnTo>
                      <a:pt x="3943" y="123"/>
                    </a:lnTo>
                    <a:lnTo>
                      <a:pt x="3943" y="123"/>
                    </a:lnTo>
                    <a:lnTo>
                      <a:pt x="3943" y="123"/>
                    </a:lnTo>
                    <a:lnTo>
                      <a:pt x="3943" y="99"/>
                    </a:lnTo>
                    <a:lnTo>
                      <a:pt x="3943" y="123"/>
                    </a:lnTo>
                    <a:lnTo>
                      <a:pt x="3943" y="123"/>
                    </a:lnTo>
                    <a:lnTo>
                      <a:pt x="3943" y="99"/>
                    </a:lnTo>
                    <a:lnTo>
                      <a:pt x="3943" y="99"/>
                    </a:lnTo>
                    <a:lnTo>
                      <a:pt x="3943" y="99"/>
                    </a:lnTo>
                    <a:lnTo>
                      <a:pt x="3943" y="99"/>
                    </a:lnTo>
                    <a:lnTo>
                      <a:pt x="3943" y="99"/>
                    </a:lnTo>
                    <a:lnTo>
                      <a:pt x="3943" y="99"/>
                    </a:lnTo>
                    <a:lnTo>
                      <a:pt x="3943" y="99"/>
                    </a:lnTo>
                    <a:lnTo>
                      <a:pt x="3943" y="99"/>
                    </a:lnTo>
                    <a:lnTo>
                      <a:pt x="3943" y="99"/>
                    </a:lnTo>
                    <a:lnTo>
                      <a:pt x="3967" y="99"/>
                    </a:lnTo>
                    <a:lnTo>
                      <a:pt x="3967" y="99"/>
                    </a:lnTo>
                    <a:lnTo>
                      <a:pt x="3967" y="99"/>
                    </a:lnTo>
                    <a:lnTo>
                      <a:pt x="3967" y="99"/>
                    </a:lnTo>
                    <a:lnTo>
                      <a:pt x="3967" y="99"/>
                    </a:lnTo>
                    <a:lnTo>
                      <a:pt x="3967" y="99"/>
                    </a:lnTo>
                    <a:lnTo>
                      <a:pt x="3967" y="99"/>
                    </a:lnTo>
                    <a:lnTo>
                      <a:pt x="3967" y="99"/>
                    </a:lnTo>
                    <a:lnTo>
                      <a:pt x="3967" y="99"/>
                    </a:lnTo>
                    <a:lnTo>
                      <a:pt x="3967" y="99"/>
                    </a:lnTo>
                    <a:lnTo>
                      <a:pt x="3967" y="99"/>
                    </a:lnTo>
                    <a:lnTo>
                      <a:pt x="3967" y="99"/>
                    </a:lnTo>
                    <a:lnTo>
                      <a:pt x="3967" y="74"/>
                    </a:lnTo>
                    <a:lnTo>
                      <a:pt x="3967" y="74"/>
                    </a:lnTo>
                    <a:lnTo>
                      <a:pt x="3992" y="74"/>
                    </a:lnTo>
                    <a:lnTo>
                      <a:pt x="3992" y="74"/>
                    </a:lnTo>
                    <a:lnTo>
                      <a:pt x="3992" y="74"/>
                    </a:lnTo>
                    <a:lnTo>
                      <a:pt x="3992" y="74"/>
                    </a:lnTo>
                    <a:lnTo>
                      <a:pt x="3992" y="74"/>
                    </a:lnTo>
                    <a:lnTo>
                      <a:pt x="3992" y="74"/>
                    </a:lnTo>
                    <a:lnTo>
                      <a:pt x="3992" y="49"/>
                    </a:lnTo>
                    <a:lnTo>
                      <a:pt x="3967" y="49"/>
                    </a:lnTo>
                    <a:lnTo>
                      <a:pt x="3967" y="49"/>
                    </a:lnTo>
                    <a:lnTo>
                      <a:pt x="3967" y="49"/>
                    </a:lnTo>
                    <a:lnTo>
                      <a:pt x="3967" y="49"/>
                    </a:lnTo>
                    <a:lnTo>
                      <a:pt x="3967" y="49"/>
                    </a:lnTo>
                    <a:lnTo>
                      <a:pt x="3967" y="49"/>
                    </a:lnTo>
                    <a:lnTo>
                      <a:pt x="3967" y="49"/>
                    </a:lnTo>
                    <a:lnTo>
                      <a:pt x="3967" y="49"/>
                    </a:lnTo>
                    <a:lnTo>
                      <a:pt x="3967" y="49"/>
                    </a:lnTo>
                    <a:lnTo>
                      <a:pt x="3967" y="49"/>
                    </a:lnTo>
                    <a:lnTo>
                      <a:pt x="3943" y="49"/>
                    </a:lnTo>
                    <a:lnTo>
                      <a:pt x="3943" y="49"/>
                    </a:lnTo>
                    <a:lnTo>
                      <a:pt x="3943" y="49"/>
                    </a:lnTo>
                    <a:lnTo>
                      <a:pt x="3943" y="49"/>
                    </a:lnTo>
                    <a:lnTo>
                      <a:pt x="3943" y="49"/>
                    </a:lnTo>
                    <a:lnTo>
                      <a:pt x="3943" y="49"/>
                    </a:lnTo>
                    <a:lnTo>
                      <a:pt x="3943" y="49"/>
                    </a:lnTo>
                    <a:lnTo>
                      <a:pt x="3943" y="49"/>
                    </a:lnTo>
                    <a:lnTo>
                      <a:pt x="3943" y="49"/>
                    </a:lnTo>
                    <a:lnTo>
                      <a:pt x="3943" y="49"/>
                    </a:lnTo>
                    <a:lnTo>
                      <a:pt x="3943" y="49"/>
                    </a:lnTo>
                    <a:lnTo>
                      <a:pt x="3943" y="49"/>
                    </a:lnTo>
                    <a:lnTo>
                      <a:pt x="3918" y="49"/>
                    </a:lnTo>
                    <a:lnTo>
                      <a:pt x="3918" y="49"/>
                    </a:lnTo>
                    <a:lnTo>
                      <a:pt x="3918" y="49"/>
                    </a:lnTo>
                    <a:lnTo>
                      <a:pt x="3918" y="24"/>
                    </a:lnTo>
                    <a:lnTo>
                      <a:pt x="3918" y="24"/>
                    </a:lnTo>
                    <a:lnTo>
                      <a:pt x="3918" y="24"/>
                    </a:lnTo>
                    <a:lnTo>
                      <a:pt x="3918" y="24"/>
                    </a:lnTo>
                    <a:lnTo>
                      <a:pt x="3918" y="24"/>
                    </a:lnTo>
                    <a:lnTo>
                      <a:pt x="3918" y="24"/>
                    </a:lnTo>
                    <a:lnTo>
                      <a:pt x="3918" y="24"/>
                    </a:lnTo>
                    <a:lnTo>
                      <a:pt x="3918" y="24"/>
                    </a:lnTo>
                    <a:lnTo>
                      <a:pt x="3918" y="24"/>
                    </a:lnTo>
                    <a:lnTo>
                      <a:pt x="3918" y="24"/>
                    </a:lnTo>
                    <a:lnTo>
                      <a:pt x="3918" y="24"/>
                    </a:lnTo>
                    <a:lnTo>
                      <a:pt x="3943" y="24"/>
                    </a:lnTo>
                    <a:lnTo>
                      <a:pt x="3918" y="24"/>
                    </a:lnTo>
                    <a:lnTo>
                      <a:pt x="3918" y="0"/>
                    </a:lnTo>
                    <a:lnTo>
                      <a:pt x="3918" y="0"/>
                    </a:lnTo>
                    <a:lnTo>
                      <a:pt x="3918" y="0"/>
                    </a:lnTo>
                    <a:lnTo>
                      <a:pt x="3918" y="24"/>
                    </a:lnTo>
                    <a:lnTo>
                      <a:pt x="3918" y="24"/>
                    </a:lnTo>
                    <a:lnTo>
                      <a:pt x="3918" y="24"/>
                    </a:lnTo>
                    <a:lnTo>
                      <a:pt x="3893" y="24"/>
                    </a:lnTo>
                    <a:lnTo>
                      <a:pt x="3893" y="49"/>
                    </a:lnTo>
                    <a:lnTo>
                      <a:pt x="3868" y="49"/>
                    </a:lnTo>
                    <a:lnTo>
                      <a:pt x="3868" y="74"/>
                    </a:lnTo>
                    <a:lnTo>
                      <a:pt x="3844" y="99"/>
                    </a:lnTo>
                    <a:lnTo>
                      <a:pt x="3844" y="99"/>
                    </a:lnTo>
                    <a:lnTo>
                      <a:pt x="3844" y="99"/>
                    </a:lnTo>
                    <a:lnTo>
                      <a:pt x="3844" y="99"/>
                    </a:lnTo>
                    <a:lnTo>
                      <a:pt x="3844" y="99"/>
                    </a:lnTo>
                    <a:lnTo>
                      <a:pt x="3819" y="123"/>
                    </a:lnTo>
                    <a:lnTo>
                      <a:pt x="3819" y="123"/>
                    </a:lnTo>
                    <a:lnTo>
                      <a:pt x="3794" y="123"/>
                    </a:lnTo>
                    <a:lnTo>
                      <a:pt x="3769" y="123"/>
                    </a:lnTo>
                    <a:lnTo>
                      <a:pt x="3769" y="123"/>
                    </a:lnTo>
                    <a:lnTo>
                      <a:pt x="3769" y="123"/>
                    </a:lnTo>
                    <a:lnTo>
                      <a:pt x="3769" y="123"/>
                    </a:lnTo>
                    <a:lnTo>
                      <a:pt x="3794" y="123"/>
                    </a:lnTo>
                    <a:lnTo>
                      <a:pt x="3769" y="123"/>
                    </a:lnTo>
                    <a:lnTo>
                      <a:pt x="3744" y="123"/>
                    </a:lnTo>
                    <a:lnTo>
                      <a:pt x="3744" y="123"/>
                    </a:lnTo>
                    <a:lnTo>
                      <a:pt x="3744" y="123"/>
                    </a:lnTo>
                    <a:lnTo>
                      <a:pt x="3744" y="123"/>
                    </a:lnTo>
                    <a:lnTo>
                      <a:pt x="3744" y="123"/>
                    </a:lnTo>
                    <a:lnTo>
                      <a:pt x="3720" y="123"/>
                    </a:lnTo>
                    <a:lnTo>
                      <a:pt x="3720" y="123"/>
                    </a:lnTo>
                    <a:lnTo>
                      <a:pt x="3720" y="123"/>
                    </a:lnTo>
                    <a:lnTo>
                      <a:pt x="3720" y="123"/>
                    </a:lnTo>
                    <a:lnTo>
                      <a:pt x="3720" y="149"/>
                    </a:lnTo>
                    <a:lnTo>
                      <a:pt x="3720" y="149"/>
                    </a:lnTo>
                    <a:lnTo>
                      <a:pt x="3720" y="149"/>
                    </a:lnTo>
                    <a:lnTo>
                      <a:pt x="3720" y="149"/>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99"/>
                    </a:lnTo>
                    <a:lnTo>
                      <a:pt x="3720" y="99"/>
                    </a:lnTo>
                    <a:lnTo>
                      <a:pt x="3720" y="99"/>
                    </a:lnTo>
                    <a:lnTo>
                      <a:pt x="3720" y="123"/>
                    </a:lnTo>
                    <a:lnTo>
                      <a:pt x="3720" y="123"/>
                    </a:lnTo>
                    <a:lnTo>
                      <a:pt x="3694" y="123"/>
                    </a:lnTo>
                    <a:lnTo>
                      <a:pt x="3694" y="123"/>
                    </a:lnTo>
                    <a:lnTo>
                      <a:pt x="3694" y="123"/>
                    </a:lnTo>
                    <a:lnTo>
                      <a:pt x="3694" y="123"/>
                    </a:lnTo>
                    <a:lnTo>
                      <a:pt x="3694" y="123"/>
                    </a:lnTo>
                    <a:lnTo>
                      <a:pt x="3694" y="123"/>
                    </a:lnTo>
                    <a:lnTo>
                      <a:pt x="3694" y="123"/>
                    </a:lnTo>
                    <a:lnTo>
                      <a:pt x="3694" y="123"/>
                    </a:lnTo>
                    <a:lnTo>
                      <a:pt x="3670" y="149"/>
                    </a:lnTo>
                    <a:lnTo>
                      <a:pt x="3670" y="149"/>
                    </a:lnTo>
                    <a:lnTo>
                      <a:pt x="3670" y="149"/>
                    </a:lnTo>
                    <a:lnTo>
                      <a:pt x="3670" y="149"/>
                    </a:lnTo>
                    <a:lnTo>
                      <a:pt x="3670" y="149"/>
                    </a:lnTo>
                    <a:lnTo>
                      <a:pt x="3670" y="149"/>
                    </a:lnTo>
                    <a:lnTo>
                      <a:pt x="3670" y="149"/>
                    </a:lnTo>
                    <a:lnTo>
                      <a:pt x="3670" y="149"/>
                    </a:lnTo>
                    <a:lnTo>
                      <a:pt x="3670" y="149"/>
                    </a:lnTo>
                    <a:lnTo>
                      <a:pt x="3670" y="149"/>
                    </a:lnTo>
                    <a:lnTo>
                      <a:pt x="3670" y="149"/>
                    </a:lnTo>
                    <a:lnTo>
                      <a:pt x="3670" y="149"/>
                    </a:lnTo>
                    <a:lnTo>
                      <a:pt x="3670" y="149"/>
                    </a:lnTo>
                    <a:lnTo>
                      <a:pt x="3670" y="149"/>
                    </a:lnTo>
                    <a:lnTo>
                      <a:pt x="3670" y="173"/>
                    </a:lnTo>
                    <a:lnTo>
                      <a:pt x="3670" y="173"/>
                    </a:lnTo>
                    <a:lnTo>
                      <a:pt x="3670" y="173"/>
                    </a:lnTo>
                    <a:lnTo>
                      <a:pt x="3670" y="173"/>
                    </a:lnTo>
                    <a:lnTo>
                      <a:pt x="3670" y="173"/>
                    </a:lnTo>
                    <a:lnTo>
                      <a:pt x="3670" y="173"/>
                    </a:lnTo>
                    <a:lnTo>
                      <a:pt x="3670" y="173"/>
                    </a:lnTo>
                    <a:lnTo>
                      <a:pt x="3670" y="173"/>
                    </a:lnTo>
                    <a:lnTo>
                      <a:pt x="3670"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720" y="173"/>
                    </a:lnTo>
                    <a:lnTo>
                      <a:pt x="3720" y="173"/>
                    </a:lnTo>
                    <a:lnTo>
                      <a:pt x="3720" y="173"/>
                    </a:lnTo>
                    <a:lnTo>
                      <a:pt x="3720" y="173"/>
                    </a:lnTo>
                    <a:lnTo>
                      <a:pt x="3694" y="173"/>
                    </a:lnTo>
                    <a:lnTo>
                      <a:pt x="3694" y="173"/>
                    </a:lnTo>
                    <a:lnTo>
                      <a:pt x="3694" y="173"/>
                    </a:lnTo>
                    <a:lnTo>
                      <a:pt x="3694" y="173"/>
                    </a:lnTo>
                    <a:lnTo>
                      <a:pt x="3694" y="173"/>
                    </a:lnTo>
                    <a:lnTo>
                      <a:pt x="3694" y="173"/>
                    </a:lnTo>
                    <a:lnTo>
                      <a:pt x="3694" y="173"/>
                    </a:lnTo>
                    <a:lnTo>
                      <a:pt x="3694" y="198"/>
                    </a:lnTo>
                    <a:lnTo>
                      <a:pt x="3694" y="198"/>
                    </a:lnTo>
                    <a:lnTo>
                      <a:pt x="3694" y="198"/>
                    </a:lnTo>
                    <a:lnTo>
                      <a:pt x="3670" y="173"/>
                    </a:lnTo>
                    <a:lnTo>
                      <a:pt x="3670" y="173"/>
                    </a:lnTo>
                    <a:lnTo>
                      <a:pt x="3670" y="173"/>
                    </a:lnTo>
                    <a:lnTo>
                      <a:pt x="3670" y="198"/>
                    </a:lnTo>
                    <a:lnTo>
                      <a:pt x="3670" y="198"/>
                    </a:lnTo>
                    <a:lnTo>
                      <a:pt x="3670" y="198"/>
                    </a:lnTo>
                    <a:lnTo>
                      <a:pt x="3670" y="198"/>
                    </a:lnTo>
                    <a:lnTo>
                      <a:pt x="3670" y="198"/>
                    </a:lnTo>
                    <a:lnTo>
                      <a:pt x="3670" y="198"/>
                    </a:lnTo>
                    <a:lnTo>
                      <a:pt x="3670" y="198"/>
                    </a:lnTo>
                    <a:lnTo>
                      <a:pt x="3670" y="198"/>
                    </a:lnTo>
                    <a:lnTo>
                      <a:pt x="3670" y="198"/>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48"/>
                    </a:lnTo>
                    <a:lnTo>
                      <a:pt x="3670" y="248"/>
                    </a:lnTo>
                    <a:lnTo>
                      <a:pt x="3670" y="248"/>
                    </a:lnTo>
                    <a:lnTo>
                      <a:pt x="3670" y="248"/>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198"/>
                    </a:lnTo>
                    <a:lnTo>
                      <a:pt x="3670" y="198"/>
                    </a:lnTo>
                    <a:lnTo>
                      <a:pt x="3670" y="198"/>
                    </a:lnTo>
                    <a:lnTo>
                      <a:pt x="3670" y="198"/>
                    </a:lnTo>
                    <a:lnTo>
                      <a:pt x="3645" y="222"/>
                    </a:lnTo>
                    <a:lnTo>
                      <a:pt x="3645" y="222"/>
                    </a:lnTo>
                    <a:lnTo>
                      <a:pt x="3645" y="222"/>
                    </a:lnTo>
                    <a:lnTo>
                      <a:pt x="3670" y="198"/>
                    </a:lnTo>
                    <a:lnTo>
                      <a:pt x="3670" y="198"/>
                    </a:lnTo>
                    <a:lnTo>
                      <a:pt x="3670" y="198"/>
                    </a:lnTo>
                    <a:lnTo>
                      <a:pt x="3670" y="198"/>
                    </a:lnTo>
                    <a:lnTo>
                      <a:pt x="3670" y="198"/>
                    </a:lnTo>
                    <a:lnTo>
                      <a:pt x="3670" y="198"/>
                    </a:lnTo>
                    <a:lnTo>
                      <a:pt x="3670" y="198"/>
                    </a:lnTo>
                    <a:lnTo>
                      <a:pt x="3670" y="173"/>
                    </a:lnTo>
                    <a:lnTo>
                      <a:pt x="3670" y="173"/>
                    </a:lnTo>
                    <a:lnTo>
                      <a:pt x="3645" y="198"/>
                    </a:lnTo>
                    <a:lnTo>
                      <a:pt x="3645" y="198"/>
                    </a:lnTo>
                    <a:lnTo>
                      <a:pt x="3645" y="173"/>
                    </a:lnTo>
                    <a:lnTo>
                      <a:pt x="3645"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45" y="173"/>
                    </a:lnTo>
                    <a:lnTo>
                      <a:pt x="3645" y="173"/>
                    </a:lnTo>
                    <a:lnTo>
                      <a:pt x="3645" y="173"/>
                    </a:lnTo>
                    <a:lnTo>
                      <a:pt x="3645" y="149"/>
                    </a:lnTo>
                    <a:lnTo>
                      <a:pt x="3645" y="149"/>
                    </a:lnTo>
                    <a:lnTo>
                      <a:pt x="3645" y="149"/>
                    </a:lnTo>
                    <a:lnTo>
                      <a:pt x="3645" y="149"/>
                    </a:lnTo>
                    <a:lnTo>
                      <a:pt x="3645" y="173"/>
                    </a:lnTo>
                    <a:lnTo>
                      <a:pt x="3621" y="173"/>
                    </a:lnTo>
                    <a:lnTo>
                      <a:pt x="3621" y="198"/>
                    </a:lnTo>
                    <a:lnTo>
                      <a:pt x="3595" y="198"/>
                    </a:lnTo>
                    <a:lnTo>
                      <a:pt x="3595" y="198"/>
                    </a:lnTo>
                    <a:lnTo>
                      <a:pt x="3621" y="198"/>
                    </a:lnTo>
                    <a:lnTo>
                      <a:pt x="3621" y="198"/>
                    </a:lnTo>
                    <a:lnTo>
                      <a:pt x="3621" y="198"/>
                    </a:lnTo>
                    <a:lnTo>
                      <a:pt x="3621" y="198"/>
                    </a:lnTo>
                    <a:lnTo>
                      <a:pt x="3595" y="198"/>
                    </a:lnTo>
                    <a:lnTo>
                      <a:pt x="3595" y="198"/>
                    </a:lnTo>
                    <a:lnTo>
                      <a:pt x="3595" y="222"/>
                    </a:lnTo>
                    <a:lnTo>
                      <a:pt x="3595" y="222"/>
                    </a:lnTo>
                    <a:lnTo>
                      <a:pt x="3595" y="222"/>
                    </a:lnTo>
                    <a:lnTo>
                      <a:pt x="3595" y="222"/>
                    </a:lnTo>
                    <a:lnTo>
                      <a:pt x="3595" y="222"/>
                    </a:lnTo>
                    <a:lnTo>
                      <a:pt x="3595" y="222"/>
                    </a:lnTo>
                    <a:lnTo>
                      <a:pt x="3595" y="222"/>
                    </a:lnTo>
                    <a:lnTo>
                      <a:pt x="3595" y="222"/>
                    </a:lnTo>
                    <a:lnTo>
                      <a:pt x="3595" y="222"/>
                    </a:lnTo>
                    <a:lnTo>
                      <a:pt x="3595" y="222"/>
                    </a:lnTo>
                    <a:lnTo>
                      <a:pt x="3571" y="222"/>
                    </a:lnTo>
                    <a:lnTo>
                      <a:pt x="3571" y="222"/>
                    </a:lnTo>
                    <a:lnTo>
                      <a:pt x="3546" y="222"/>
                    </a:lnTo>
                    <a:lnTo>
                      <a:pt x="3546" y="222"/>
                    </a:lnTo>
                    <a:lnTo>
                      <a:pt x="3546" y="222"/>
                    </a:lnTo>
                    <a:lnTo>
                      <a:pt x="3546" y="222"/>
                    </a:lnTo>
                    <a:lnTo>
                      <a:pt x="3546" y="222"/>
                    </a:lnTo>
                    <a:lnTo>
                      <a:pt x="3546" y="222"/>
                    </a:lnTo>
                    <a:lnTo>
                      <a:pt x="3546" y="222"/>
                    </a:lnTo>
                    <a:lnTo>
                      <a:pt x="3546" y="222"/>
                    </a:lnTo>
                    <a:lnTo>
                      <a:pt x="3546" y="222"/>
                    </a:lnTo>
                    <a:lnTo>
                      <a:pt x="3546" y="222"/>
                    </a:lnTo>
                    <a:lnTo>
                      <a:pt x="3546" y="222"/>
                    </a:lnTo>
                    <a:lnTo>
                      <a:pt x="3546" y="222"/>
                    </a:lnTo>
                    <a:lnTo>
                      <a:pt x="3546" y="222"/>
                    </a:lnTo>
                    <a:lnTo>
                      <a:pt x="3546" y="222"/>
                    </a:lnTo>
                    <a:lnTo>
                      <a:pt x="3521" y="222"/>
                    </a:lnTo>
                    <a:lnTo>
                      <a:pt x="3521" y="222"/>
                    </a:lnTo>
                    <a:lnTo>
                      <a:pt x="3521" y="222"/>
                    </a:lnTo>
                    <a:lnTo>
                      <a:pt x="3521" y="248"/>
                    </a:lnTo>
                    <a:lnTo>
                      <a:pt x="3496" y="248"/>
                    </a:lnTo>
                    <a:lnTo>
                      <a:pt x="3496" y="222"/>
                    </a:lnTo>
                    <a:lnTo>
                      <a:pt x="3496"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46" y="222"/>
                    </a:lnTo>
                    <a:lnTo>
                      <a:pt x="3546" y="222"/>
                    </a:lnTo>
                    <a:lnTo>
                      <a:pt x="3546" y="222"/>
                    </a:lnTo>
                    <a:lnTo>
                      <a:pt x="3521" y="222"/>
                    </a:lnTo>
                    <a:lnTo>
                      <a:pt x="3521" y="198"/>
                    </a:lnTo>
                    <a:lnTo>
                      <a:pt x="3521" y="198"/>
                    </a:lnTo>
                    <a:lnTo>
                      <a:pt x="3521" y="198"/>
                    </a:lnTo>
                    <a:lnTo>
                      <a:pt x="3521" y="198"/>
                    </a:lnTo>
                    <a:lnTo>
                      <a:pt x="3521" y="198"/>
                    </a:lnTo>
                    <a:lnTo>
                      <a:pt x="3521" y="198"/>
                    </a:lnTo>
                    <a:lnTo>
                      <a:pt x="3521" y="198"/>
                    </a:lnTo>
                    <a:lnTo>
                      <a:pt x="3521" y="198"/>
                    </a:lnTo>
                    <a:lnTo>
                      <a:pt x="3521" y="198"/>
                    </a:lnTo>
                    <a:lnTo>
                      <a:pt x="3521" y="198"/>
                    </a:lnTo>
                    <a:lnTo>
                      <a:pt x="3521" y="222"/>
                    </a:lnTo>
                    <a:lnTo>
                      <a:pt x="3521" y="222"/>
                    </a:lnTo>
                    <a:lnTo>
                      <a:pt x="3521" y="222"/>
                    </a:lnTo>
                    <a:lnTo>
                      <a:pt x="3496" y="222"/>
                    </a:lnTo>
                    <a:lnTo>
                      <a:pt x="3496" y="222"/>
                    </a:lnTo>
                    <a:lnTo>
                      <a:pt x="3496" y="222"/>
                    </a:lnTo>
                    <a:lnTo>
                      <a:pt x="3496" y="222"/>
                    </a:lnTo>
                    <a:lnTo>
                      <a:pt x="3496" y="222"/>
                    </a:lnTo>
                    <a:lnTo>
                      <a:pt x="3496" y="222"/>
                    </a:lnTo>
                    <a:lnTo>
                      <a:pt x="3496" y="222"/>
                    </a:lnTo>
                    <a:lnTo>
                      <a:pt x="3496" y="222"/>
                    </a:lnTo>
                    <a:lnTo>
                      <a:pt x="3496" y="222"/>
                    </a:lnTo>
                    <a:lnTo>
                      <a:pt x="3496" y="248"/>
                    </a:lnTo>
                    <a:lnTo>
                      <a:pt x="3496" y="248"/>
                    </a:lnTo>
                    <a:lnTo>
                      <a:pt x="3496" y="248"/>
                    </a:lnTo>
                    <a:lnTo>
                      <a:pt x="3496" y="248"/>
                    </a:lnTo>
                    <a:lnTo>
                      <a:pt x="3496" y="248"/>
                    </a:lnTo>
                    <a:lnTo>
                      <a:pt x="3496" y="248"/>
                    </a:lnTo>
                    <a:lnTo>
                      <a:pt x="3496" y="248"/>
                    </a:lnTo>
                    <a:lnTo>
                      <a:pt x="3471" y="248"/>
                    </a:lnTo>
                    <a:lnTo>
                      <a:pt x="3471" y="248"/>
                    </a:lnTo>
                    <a:lnTo>
                      <a:pt x="3471" y="248"/>
                    </a:lnTo>
                    <a:lnTo>
                      <a:pt x="3471" y="248"/>
                    </a:lnTo>
                    <a:lnTo>
                      <a:pt x="3471" y="272"/>
                    </a:lnTo>
                    <a:lnTo>
                      <a:pt x="3471" y="272"/>
                    </a:lnTo>
                    <a:lnTo>
                      <a:pt x="3471" y="272"/>
                    </a:lnTo>
                    <a:lnTo>
                      <a:pt x="3471" y="272"/>
                    </a:lnTo>
                    <a:lnTo>
                      <a:pt x="3447" y="272"/>
                    </a:lnTo>
                    <a:lnTo>
                      <a:pt x="3447" y="297"/>
                    </a:lnTo>
                    <a:lnTo>
                      <a:pt x="3447" y="297"/>
                    </a:lnTo>
                    <a:lnTo>
                      <a:pt x="3447" y="297"/>
                    </a:lnTo>
                    <a:lnTo>
                      <a:pt x="3447" y="297"/>
                    </a:lnTo>
                    <a:lnTo>
                      <a:pt x="3422" y="297"/>
                    </a:lnTo>
                    <a:lnTo>
                      <a:pt x="3422" y="297"/>
                    </a:lnTo>
                    <a:lnTo>
                      <a:pt x="3422" y="297"/>
                    </a:lnTo>
                    <a:lnTo>
                      <a:pt x="3422" y="322"/>
                    </a:lnTo>
                    <a:lnTo>
                      <a:pt x="3422" y="322"/>
                    </a:lnTo>
                    <a:lnTo>
                      <a:pt x="3422" y="322"/>
                    </a:lnTo>
                    <a:lnTo>
                      <a:pt x="3422" y="322"/>
                    </a:lnTo>
                    <a:lnTo>
                      <a:pt x="3422" y="322"/>
                    </a:lnTo>
                    <a:lnTo>
                      <a:pt x="3422" y="322"/>
                    </a:lnTo>
                    <a:lnTo>
                      <a:pt x="3422" y="322"/>
                    </a:lnTo>
                    <a:lnTo>
                      <a:pt x="3422" y="322"/>
                    </a:lnTo>
                    <a:lnTo>
                      <a:pt x="3422" y="322"/>
                    </a:lnTo>
                    <a:lnTo>
                      <a:pt x="3422" y="322"/>
                    </a:lnTo>
                    <a:lnTo>
                      <a:pt x="3422" y="322"/>
                    </a:lnTo>
                    <a:lnTo>
                      <a:pt x="3422" y="322"/>
                    </a:lnTo>
                    <a:lnTo>
                      <a:pt x="3422" y="322"/>
                    </a:lnTo>
                    <a:lnTo>
                      <a:pt x="3422" y="347"/>
                    </a:lnTo>
                    <a:lnTo>
                      <a:pt x="3422" y="347"/>
                    </a:lnTo>
                    <a:lnTo>
                      <a:pt x="3422" y="347"/>
                    </a:lnTo>
                    <a:lnTo>
                      <a:pt x="3422" y="347"/>
                    </a:lnTo>
                    <a:lnTo>
                      <a:pt x="3422" y="347"/>
                    </a:lnTo>
                    <a:lnTo>
                      <a:pt x="3422" y="347"/>
                    </a:lnTo>
                    <a:lnTo>
                      <a:pt x="3422" y="347"/>
                    </a:lnTo>
                    <a:lnTo>
                      <a:pt x="3422" y="347"/>
                    </a:lnTo>
                    <a:lnTo>
                      <a:pt x="3422" y="347"/>
                    </a:lnTo>
                    <a:lnTo>
                      <a:pt x="3422" y="347"/>
                    </a:lnTo>
                    <a:lnTo>
                      <a:pt x="3422" y="347"/>
                    </a:lnTo>
                    <a:lnTo>
                      <a:pt x="3422" y="347"/>
                    </a:lnTo>
                    <a:lnTo>
                      <a:pt x="3422" y="347"/>
                    </a:lnTo>
                    <a:lnTo>
                      <a:pt x="3422" y="347"/>
                    </a:lnTo>
                    <a:lnTo>
                      <a:pt x="3422" y="372"/>
                    </a:lnTo>
                    <a:lnTo>
                      <a:pt x="3422" y="372"/>
                    </a:lnTo>
                    <a:lnTo>
                      <a:pt x="3422" y="372"/>
                    </a:lnTo>
                    <a:lnTo>
                      <a:pt x="3422" y="372"/>
                    </a:lnTo>
                    <a:lnTo>
                      <a:pt x="3422" y="372"/>
                    </a:lnTo>
                    <a:lnTo>
                      <a:pt x="3422" y="372"/>
                    </a:lnTo>
                    <a:lnTo>
                      <a:pt x="3422" y="372"/>
                    </a:lnTo>
                    <a:lnTo>
                      <a:pt x="3422" y="372"/>
                    </a:lnTo>
                    <a:lnTo>
                      <a:pt x="3422" y="372"/>
                    </a:lnTo>
                    <a:lnTo>
                      <a:pt x="3422" y="372"/>
                    </a:lnTo>
                    <a:lnTo>
                      <a:pt x="3422" y="372"/>
                    </a:lnTo>
                    <a:lnTo>
                      <a:pt x="3422" y="372"/>
                    </a:lnTo>
                    <a:lnTo>
                      <a:pt x="3397" y="396"/>
                    </a:lnTo>
                    <a:lnTo>
                      <a:pt x="3397" y="396"/>
                    </a:lnTo>
                    <a:lnTo>
                      <a:pt x="3397" y="396"/>
                    </a:lnTo>
                    <a:lnTo>
                      <a:pt x="3397" y="396"/>
                    </a:lnTo>
                    <a:lnTo>
                      <a:pt x="3397" y="396"/>
                    </a:lnTo>
                    <a:lnTo>
                      <a:pt x="3397" y="396"/>
                    </a:lnTo>
                    <a:lnTo>
                      <a:pt x="3397" y="396"/>
                    </a:lnTo>
                    <a:lnTo>
                      <a:pt x="3422" y="372"/>
                    </a:lnTo>
                    <a:lnTo>
                      <a:pt x="3397" y="372"/>
                    </a:lnTo>
                    <a:lnTo>
                      <a:pt x="3397" y="372"/>
                    </a:lnTo>
                    <a:lnTo>
                      <a:pt x="3397" y="396"/>
                    </a:lnTo>
                    <a:lnTo>
                      <a:pt x="3397" y="396"/>
                    </a:lnTo>
                    <a:lnTo>
                      <a:pt x="3372" y="446"/>
                    </a:lnTo>
                    <a:lnTo>
                      <a:pt x="3348" y="446"/>
                    </a:lnTo>
                    <a:lnTo>
                      <a:pt x="3348" y="446"/>
                    </a:lnTo>
                    <a:lnTo>
                      <a:pt x="3348" y="446"/>
                    </a:lnTo>
                    <a:lnTo>
                      <a:pt x="3348" y="446"/>
                    </a:lnTo>
                    <a:lnTo>
                      <a:pt x="3323" y="446"/>
                    </a:lnTo>
                    <a:lnTo>
                      <a:pt x="3323" y="471"/>
                    </a:lnTo>
                    <a:lnTo>
                      <a:pt x="3323" y="471"/>
                    </a:lnTo>
                    <a:lnTo>
                      <a:pt x="3298" y="471"/>
                    </a:lnTo>
                    <a:lnTo>
                      <a:pt x="3273" y="471"/>
                    </a:lnTo>
                    <a:lnTo>
                      <a:pt x="3248" y="471"/>
                    </a:lnTo>
                    <a:lnTo>
                      <a:pt x="3224" y="471"/>
                    </a:lnTo>
                    <a:lnTo>
                      <a:pt x="3198" y="471"/>
                    </a:lnTo>
                    <a:lnTo>
                      <a:pt x="3198" y="446"/>
                    </a:lnTo>
                    <a:lnTo>
                      <a:pt x="3174" y="446"/>
                    </a:lnTo>
                    <a:lnTo>
                      <a:pt x="3174" y="446"/>
                    </a:lnTo>
                    <a:lnTo>
                      <a:pt x="3174" y="446"/>
                    </a:lnTo>
                    <a:lnTo>
                      <a:pt x="3149" y="446"/>
                    </a:lnTo>
                    <a:lnTo>
                      <a:pt x="3149" y="446"/>
                    </a:lnTo>
                    <a:lnTo>
                      <a:pt x="3149" y="471"/>
                    </a:lnTo>
                    <a:lnTo>
                      <a:pt x="3149" y="471"/>
                    </a:lnTo>
                    <a:lnTo>
                      <a:pt x="3149" y="471"/>
                    </a:lnTo>
                    <a:lnTo>
                      <a:pt x="3149" y="471"/>
                    </a:lnTo>
                    <a:lnTo>
                      <a:pt x="3149" y="495"/>
                    </a:lnTo>
                    <a:lnTo>
                      <a:pt x="3149" y="495"/>
                    </a:lnTo>
                    <a:lnTo>
                      <a:pt x="3149" y="495"/>
                    </a:lnTo>
                    <a:lnTo>
                      <a:pt x="3149" y="495"/>
                    </a:lnTo>
                    <a:lnTo>
                      <a:pt x="3149" y="495"/>
                    </a:lnTo>
                    <a:lnTo>
                      <a:pt x="3149" y="495"/>
                    </a:lnTo>
                    <a:lnTo>
                      <a:pt x="3149" y="495"/>
                    </a:lnTo>
                    <a:lnTo>
                      <a:pt x="3149" y="495"/>
                    </a:lnTo>
                    <a:lnTo>
                      <a:pt x="3149" y="495"/>
                    </a:lnTo>
                    <a:lnTo>
                      <a:pt x="3149" y="495"/>
                    </a:lnTo>
                    <a:lnTo>
                      <a:pt x="3149" y="520"/>
                    </a:lnTo>
                    <a:lnTo>
                      <a:pt x="3149" y="520"/>
                    </a:lnTo>
                    <a:lnTo>
                      <a:pt x="3149" y="520"/>
                    </a:lnTo>
                    <a:lnTo>
                      <a:pt x="3149" y="520"/>
                    </a:lnTo>
                    <a:lnTo>
                      <a:pt x="3149" y="520"/>
                    </a:lnTo>
                    <a:lnTo>
                      <a:pt x="3149" y="520"/>
                    </a:lnTo>
                    <a:lnTo>
                      <a:pt x="3149" y="520"/>
                    </a:lnTo>
                    <a:lnTo>
                      <a:pt x="3149" y="520"/>
                    </a:lnTo>
                    <a:lnTo>
                      <a:pt x="3149" y="520"/>
                    </a:lnTo>
                    <a:lnTo>
                      <a:pt x="3149" y="545"/>
                    </a:lnTo>
                    <a:lnTo>
                      <a:pt x="3125" y="545"/>
                    </a:lnTo>
                    <a:lnTo>
                      <a:pt x="3125" y="545"/>
                    </a:lnTo>
                    <a:lnTo>
                      <a:pt x="3125" y="545"/>
                    </a:lnTo>
                    <a:lnTo>
                      <a:pt x="3149" y="545"/>
                    </a:lnTo>
                    <a:lnTo>
                      <a:pt x="3125" y="545"/>
                    </a:lnTo>
                    <a:lnTo>
                      <a:pt x="3125" y="545"/>
                    </a:lnTo>
                    <a:lnTo>
                      <a:pt x="3125" y="545"/>
                    </a:lnTo>
                    <a:lnTo>
                      <a:pt x="3125" y="545"/>
                    </a:lnTo>
                    <a:lnTo>
                      <a:pt x="3125" y="545"/>
                    </a:lnTo>
                    <a:lnTo>
                      <a:pt x="3125" y="545"/>
                    </a:lnTo>
                    <a:lnTo>
                      <a:pt x="3125" y="545"/>
                    </a:lnTo>
                    <a:lnTo>
                      <a:pt x="3125" y="545"/>
                    </a:lnTo>
                    <a:lnTo>
                      <a:pt x="3099" y="545"/>
                    </a:lnTo>
                    <a:lnTo>
                      <a:pt x="3099" y="545"/>
                    </a:lnTo>
                    <a:lnTo>
                      <a:pt x="3099" y="545"/>
                    </a:lnTo>
                    <a:lnTo>
                      <a:pt x="3125" y="545"/>
                    </a:lnTo>
                    <a:lnTo>
                      <a:pt x="3125" y="545"/>
                    </a:lnTo>
                    <a:lnTo>
                      <a:pt x="3125" y="545"/>
                    </a:lnTo>
                    <a:lnTo>
                      <a:pt x="3125" y="545"/>
                    </a:lnTo>
                    <a:lnTo>
                      <a:pt x="3099" y="545"/>
                    </a:lnTo>
                    <a:lnTo>
                      <a:pt x="3099" y="545"/>
                    </a:lnTo>
                    <a:lnTo>
                      <a:pt x="3099" y="545"/>
                    </a:lnTo>
                    <a:lnTo>
                      <a:pt x="3099" y="545"/>
                    </a:lnTo>
                    <a:lnTo>
                      <a:pt x="3099" y="545"/>
                    </a:lnTo>
                    <a:lnTo>
                      <a:pt x="3125" y="570"/>
                    </a:lnTo>
                    <a:lnTo>
                      <a:pt x="3149" y="570"/>
                    </a:lnTo>
                    <a:lnTo>
                      <a:pt x="3149" y="595"/>
                    </a:lnTo>
                    <a:lnTo>
                      <a:pt x="3149" y="595"/>
                    </a:lnTo>
                    <a:lnTo>
                      <a:pt x="3149" y="595"/>
                    </a:lnTo>
                    <a:lnTo>
                      <a:pt x="3149" y="595"/>
                    </a:lnTo>
                    <a:lnTo>
                      <a:pt x="3149" y="595"/>
                    </a:lnTo>
                    <a:lnTo>
                      <a:pt x="3149" y="595"/>
                    </a:lnTo>
                    <a:lnTo>
                      <a:pt x="3174" y="619"/>
                    </a:lnTo>
                    <a:lnTo>
                      <a:pt x="3174" y="619"/>
                    </a:lnTo>
                    <a:lnTo>
                      <a:pt x="3198" y="619"/>
                    </a:lnTo>
                    <a:lnTo>
                      <a:pt x="3198" y="645"/>
                    </a:lnTo>
                    <a:lnTo>
                      <a:pt x="3224" y="669"/>
                    </a:lnTo>
                    <a:lnTo>
                      <a:pt x="3224" y="669"/>
                    </a:lnTo>
                    <a:lnTo>
                      <a:pt x="3224" y="694"/>
                    </a:lnTo>
                    <a:lnTo>
                      <a:pt x="3248" y="694"/>
                    </a:lnTo>
                    <a:lnTo>
                      <a:pt x="3248" y="694"/>
                    </a:lnTo>
                    <a:lnTo>
                      <a:pt x="3248" y="694"/>
                    </a:lnTo>
                    <a:lnTo>
                      <a:pt x="3248" y="694"/>
                    </a:lnTo>
                    <a:lnTo>
                      <a:pt x="3248" y="694"/>
                    </a:lnTo>
                    <a:lnTo>
                      <a:pt x="3248" y="694"/>
                    </a:lnTo>
                    <a:lnTo>
                      <a:pt x="3248" y="694"/>
                    </a:lnTo>
                    <a:lnTo>
                      <a:pt x="3248" y="694"/>
                    </a:lnTo>
                    <a:lnTo>
                      <a:pt x="3248" y="694"/>
                    </a:lnTo>
                    <a:lnTo>
                      <a:pt x="3248" y="694"/>
                    </a:lnTo>
                    <a:lnTo>
                      <a:pt x="3248" y="694"/>
                    </a:lnTo>
                    <a:lnTo>
                      <a:pt x="3248" y="718"/>
                    </a:lnTo>
                    <a:lnTo>
                      <a:pt x="3273" y="744"/>
                    </a:lnTo>
                    <a:lnTo>
                      <a:pt x="3273" y="744"/>
                    </a:lnTo>
                    <a:lnTo>
                      <a:pt x="3298" y="768"/>
                    </a:lnTo>
                    <a:lnTo>
                      <a:pt x="3298" y="793"/>
                    </a:lnTo>
                    <a:lnTo>
                      <a:pt x="3298" y="793"/>
                    </a:lnTo>
                    <a:lnTo>
                      <a:pt x="3298" y="818"/>
                    </a:lnTo>
                    <a:lnTo>
                      <a:pt x="3298" y="818"/>
                    </a:lnTo>
                    <a:lnTo>
                      <a:pt x="3298" y="818"/>
                    </a:lnTo>
                    <a:lnTo>
                      <a:pt x="3298" y="843"/>
                    </a:lnTo>
                    <a:lnTo>
                      <a:pt x="3298" y="843"/>
                    </a:lnTo>
                    <a:lnTo>
                      <a:pt x="3298" y="843"/>
                    </a:lnTo>
                    <a:lnTo>
                      <a:pt x="3298" y="843"/>
                    </a:lnTo>
                    <a:lnTo>
                      <a:pt x="3323" y="868"/>
                    </a:lnTo>
                    <a:lnTo>
                      <a:pt x="3323" y="868"/>
                    </a:lnTo>
                    <a:lnTo>
                      <a:pt x="3348" y="868"/>
                    </a:lnTo>
                    <a:lnTo>
                      <a:pt x="3348" y="868"/>
                    </a:lnTo>
                    <a:lnTo>
                      <a:pt x="3372" y="868"/>
                    </a:lnTo>
                    <a:lnTo>
                      <a:pt x="3372" y="868"/>
                    </a:lnTo>
                    <a:lnTo>
                      <a:pt x="3372" y="868"/>
                    </a:lnTo>
                    <a:lnTo>
                      <a:pt x="3372" y="868"/>
                    </a:lnTo>
                    <a:lnTo>
                      <a:pt x="3348" y="868"/>
                    </a:lnTo>
                    <a:lnTo>
                      <a:pt x="3348" y="868"/>
                    </a:lnTo>
                    <a:lnTo>
                      <a:pt x="3348" y="868"/>
                    </a:lnTo>
                    <a:lnTo>
                      <a:pt x="3372" y="868"/>
                    </a:lnTo>
                    <a:lnTo>
                      <a:pt x="3372" y="868"/>
                    </a:lnTo>
                    <a:lnTo>
                      <a:pt x="3372" y="868"/>
                    </a:lnTo>
                    <a:lnTo>
                      <a:pt x="3372" y="868"/>
                    </a:lnTo>
                    <a:lnTo>
                      <a:pt x="3372" y="868"/>
                    </a:lnTo>
                    <a:lnTo>
                      <a:pt x="3372" y="868"/>
                    </a:lnTo>
                    <a:lnTo>
                      <a:pt x="3372" y="868"/>
                    </a:lnTo>
                    <a:lnTo>
                      <a:pt x="3372" y="868"/>
                    </a:lnTo>
                    <a:lnTo>
                      <a:pt x="3397" y="868"/>
                    </a:lnTo>
                    <a:lnTo>
                      <a:pt x="3397" y="868"/>
                    </a:lnTo>
                    <a:lnTo>
                      <a:pt x="3397" y="868"/>
                    </a:lnTo>
                    <a:lnTo>
                      <a:pt x="3397" y="868"/>
                    </a:lnTo>
                    <a:lnTo>
                      <a:pt x="3397" y="868"/>
                    </a:lnTo>
                    <a:lnTo>
                      <a:pt x="3397" y="843"/>
                    </a:lnTo>
                    <a:lnTo>
                      <a:pt x="3397" y="843"/>
                    </a:lnTo>
                    <a:lnTo>
                      <a:pt x="3397" y="843"/>
                    </a:lnTo>
                    <a:lnTo>
                      <a:pt x="3397" y="843"/>
                    </a:lnTo>
                    <a:lnTo>
                      <a:pt x="3397" y="843"/>
                    </a:lnTo>
                    <a:lnTo>
                      <a:pt x="3422" y="843"/>
                    </a:lnTo>
                    <a:lnTo>
                      <a:pt x="3422" y="843"/>
                    </a:lnTo>
                    <a:lnTo>
                      <a:pt x="3422" y="843"/>
                    </a:lnTo>
                    <a:lnTo>
                      <a:pt x="3422" y="843"/>
                    </a:lnTo>
                    <a:lnTo>
                      <a:pt x="3397" y="868"/>
                    </a:lnTo>
                    <a:lnTo>
                      <a:pt x="3397" y="868"/>
                    </a:lnTo>
                    <a:lnTo>
                      <a:pt x="3397" y="868"/>
                    </a:lnTo>
                    <a:lnTo>
                      <a:pt x="3397" y="868"/>
                    </a:lnTo>
                    <a:lnTo>
                      <a:pt x="3397" y="868"/>
                    </a:lnTo>
                    <a:lnTo>
                      <a:pt x="3397" y="892"/>
                    </a:lnTo>
                    <a:lnTo>
                      <a:pt x="3397" y="892"/>
                    </a:lnTo>
                    <a:lnTo>
                      <a:pt x="3397" y="892"/>
                    </a:lnTo>
                    <a:lnTo>
                      <a:pt x="3397" y="892"/>
                    </a:lnTo>
                    <a:lnTo>
                      <a:pt x="3397" y="892"/>
                    </a:lnTo>
                    <a:lnTo>
                      <a:pt x="3422" y="892"/>
                    </a:lnTo>
                    <a:lnTo>
                      <a:pt x="3422" y="892"/>
                    </a:lnTo>
                    <a:lnTo>
                      <a:pt x="3422" y="868"/>
                    </a:lnTo>
                    <a:lnTo>
                      <a:pt x="3422" y="868"/>
                    </a:lnTo>
                    <a:lnTo>
                      <a:pt x="3422" y="868"/>
                    </a:lnTo>
                    <a:lnTo>
                      <a:pt x="3422" y="868"/>
                    </a:lnTo>
                    <a:lnTo>
                      <a:pt x="3422" y="868"/>
                    </a:lnTo>
                    <a:lnTo>
                      <a:pt x="3422" y="868"/>
                    </a:lnTo>
                    <a:lnTo>
                      <a:pt x="3422" y="868"/>
                    </a:lnTo>
                    <a:lnTo>
                      <a:pt x="3422" y="868"/>
                    </a:lnTo>
                    <a:lnTo>
                      <a:pt x="3422" y="868"/>
                    </a:lnTo>
                    <a:lnTo>
                      <a:pt x="3422" y="868"/>
                    </a:lnTo>
                    <a:lnTo>
                      <a:pt x="3422" y="892"/>
                    </a:lnTo>
                    <a:lnTo>
                      <a:pt x="3422" y="892"/>
                    </a:lnTo>
                    <a:lnTo>
                      <a:pt x="3447" y="868"/>
                    </a:lnTo>
                    <a:lnTo>
                      <a:pt x="3447" y="868"/>
                    </a:lnTo>
                    <a:lnTo>
                      <a:pt x="3447" y="892"/>
                    </a:lnTo>
                    <a:lnTo>
                      <a:pt x="3447" y="892"/>
                    </a:lnTo>
                    <a:lnTo>
                      <a:pt x="3447" y="892"/>
                    </a:lnTo>
                    <a:lnTo>
                      <a:pt x="3447" y="892"/>
                    </a:lnTo>
                    <a:lnTo>
                      <a:pt x="3447"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47" y="892"/>
                    </a:lnTo>
                    <a:lnTo>
                      <a:pt x="3447" y="892"/>
                    </a:lnTo>
                    <a:lnTo>
                      <a:pt x="3447" y="892"/>
                    </a:lnTo>
                    <a:lnTo>
                      <a:pt x="3447" y="892"/>
                    </a:lnTo>
                    <a:lnTo>
                      <a:pt x="3447" y="892"/>
                    </a:lnTo>
                    <a:lnTo>
                      <a:pt x="3447" y="917"/>
                    </a:lnTo>
                    <a:lnTo>
                      <a:pt x="3447" y="917"/>
                    </a:lnTo>
                    <a:lnTo>
                      <a:pt x="3447" y="917"/>
                    </a:lnTo>
                    <a:lnTo>
                      <a:pt x="3447" y="917"/>
                    </a:lnTo>
                    <a:lnTo>
                      <a:pt x="3447" y="917"/>
                    </a:lnTo>
                    <a:lnTo>
                      <a:pt x="3447" y="917"/>
                    </a:lnTo>
                    <a:lnTo>
                      <a:pt x="3447" y="917"/>
                    </a:lnTo>
                    <a:lnTo>
                      <a:pt x="3447" y="917"/>
                    </a:lnTo>
                    <a:lnTo>
                      <a:pt x="3447" y="917"/>
                    </a:lnTo>
                    <a:lnTo>
                      <a:pt x="3447" y="917"/>
                    </a:lnTo>
                    <a:lnTo>
                      <a:pt x="3447" y="942"/>
                    </a:lnTo>
                    <a:lnTo>
                      <a:pt x="3447" y="942"/>
                    </a:lnTo>
                    <a:lnTo>
                      <a:pt x="3447" y="942"/>
                    </a:lnTo>
                    <a:lnTo>
                      <a:pt x="3447" y="942"/>
                    </a:lnTo>
                    <a:lnTo>
                      <a:pt x="3447" y="942"/>
                    </a:lnTo>
                    <a:lnTo>
                      <a:pt x="3447" y="942"/>
                    </a:lnTo>
                    <a:lnTo>
                      <a:pt x="3447" y="967"/>
                    </a:lnTo>
                    <a:lnTo>
                      <a:pt x="3447" y="967"/>
                    </a:lnTo>
                    <a:lnTo>
                      <a:pt x="3471" y="967"/>
                    </a:lnTo>
                    <a:lnTo>
                      <a:pt x="3471" y="991"/>
                    </a:lnTo>
                    <a:lnTo>
                      <a:pt x="3471" y="991"/>
                    </a:lnTo>
                    <a:lnTo>
                      <a:pt x="3471" y="991"/>
                    </a:lnTo>
                    <a:lnTo>
                      <a:pt x="3471" y="991"/>
                    </a:lnTo>
                    <a:lnTo>
                      <a:pt x="3471" y="991"/>
                    </a:lnTo>
                    <a:lnTo>
                      <a:pt x="3471" y="991"/>
                    </a:lnTo>
                    <a:lnTo>
                      <a:pt x="3471" y="991"/>
                    </a:lnTo>
                    <a:lnTo>
                      <a:pt x="3471" y="991"/>
                    </a:lnTo>
                    <a:lnTo>
                      <a:pt x="3471" y="991"/>
                    </a:lnTo>
                    <a:lnTo>
                      <a:pt x="3496" y="991"/>
                    </a:lnTo>
                    <a:lnTo>
                      <a:pt x="3496" y="991"/>
                    </a:lnTo>
                    <a:lnTo>
                      <a:pt x="3496" y="991"/>
                    </a:lnTo>
                    <a:lnTo>
                      <a:pt x="3496" y="991"/>
                    </a:lnTo>
                    <a:lnTo>
                      <a:pt x="3496" y="991"/>
                    </a:lnTo>
                    <a:lnTo>
                      <a:pt x="3496" y="991"/>
                    </a:lnTo>
                    <a:lnTo>
                      <a:pt x="3496" y="967"/>
                    </a:lnTo>
                    <a:lnTo>
                      <a:pt x="3496" y="967"/>
                    </a:lnTo>
                    <a:lnTo>
                      <a:pt x="3496" y="967"/>
                    </a:lnTo>
                    <a:lnTo>
                      <a:pt x="3496" y="967"/>
                    </a:lnTo>
                    <a:lnTo>
                      <a:pt x="3496" y="967"/>
                    </a:lnTo>
                    <a:lnTo>
                      <a:pt x="3496" y="967"/>
                    </a:lnTo>
                    <a:lnTo>
                      <a:pt x="3496" y="967"/>
                    </a:lnTo>
                    <a:lnTo>
                      <a:pt x="3496" y="967"/>
                    </a:lnTo>
                    <a:lnTo>
                      <a:pt x="3496" y="967"/>
                    </a:lnTo>
                    <a:lnTo>
                      <a:pt x="3521" y="967"/>
                    </a:lnTo>
                    <a:lnTo>
                      <a:pt x="3521" y="967"/>
                    </a:lnTo>
                    <a:lnTo>
                      <a:pt x="3546" y="991"/>
                    </a:lnTo>
                    <a:lnTo>
                      <a:pt x="3546" y="991"/>
                    </a:lnTo>
                    <a:lnTo>
                      <a:pt x="3546" y="991"/>
                    </a:lnTo>
                    <a:lnTo>
                      <a:pt x="3546" y="991"/>
                    </a:lnTo>
                    <a:lnTo>
                      <a:pt x="3546" y="991"/>
                    </a:lnTo>
                    <a:lnTo>
                      <a:pt x="3546" y="991"/>
                    </a:lnTo>
                    <a:lnTo>
                      <a:pt x="3546" y="991"/>
                    </a:lnTo>
                    <a:lnTo>
                      <a:pt x="3546" y="967"/>
                    </a:lnTo>
                    <a:lnTo>
                      <a:pt x="3546" y="967"/>
                    </a:lnTo>
                    <a:lnTo>
                      <a:pt x="3571" y="991"/>
                    </a:lnTo>
                    <a:lnTo>
                      <a:pt x="3571" y="991"/>
                    </a:lnTo>
                    <a:lnTo>
                      <a:pt x="3571" y="967"/>
                    </a:lnTo>
                    <a:lnTo>
                      <a:pt x="3571" y="967"/>
                    </a:lnTo>
                    <a:lnTo>
                      <a:pt x="3571" y="967"/>
                    </a:lnTo>
                    <a:lnTo>
                      <a:pt x="3571" y="967"/>
                    </a:lnTo>
                    <a:lnTo>
                      <a:pt x="3571" y="967"/>
                    </a:lnTo>
                    <a:lnTo>
                      <a:pt x="3571" y="967"/>
                    </a:lnTo>
                    <a:lnTo>
                      <a:pt x="3571" y="991"/>
                    </a:lnTo>
                    <a:lnTo>
                      <a:pt x="3571" y="991"/>
                    </a:lnTo>
                    <a:lnTo>
                      <a:pt x="3571" y="991"/>
                    </a:lnTo>
                    <a:lnTo>
                      <a:pt x="3571" y="991"/>
                    </a:lnTo>
                    <a:lnTo>
                      <a:pt x="3571" y="991"/>
                    </a:lnTo>
                    <a:lnTo>
                      <a:pt x="3571" y="991"/>
                    </a:lnTo>
                    <a:lnTo>
                      <a:pt x="3571" y="991"/>
                    </a:lnTo>
                    <a:lnTo>
                      <a:pt x="3571" y="1016"/>
                    </a:lnTo>
                    <a:lnTo>
                      <a:pt x="3571" y="1016"/>
                    </a:lnTo>
                    <a:lnTo>
                      <a:pt x="3571" y="1016"/>
                    </a:lnTo>
                    <a:lnTo>
                      <a:pt x="3571" y="1016"/>
                    </a:lnTo>
                    <a:lnTo>
                      <a:pt x="3571" y="1016"/>
                    </a:lnTo>
                    <a:lnTo>
                      <a:pt x="3546" y="1016"/>
                    </a:lnTo>
                    <a:lnTo>
                      <a:pt x="3546" y="1041"/>
                    </a:lnTo>
                    <a:lnTo>
                      <a:pt x="3521" y="1041"/>
                    </a:lnTo>
                    <a:lnTo>
                      <a:pt x="3521" y="1041"/>
                    </a:lnTo>
                    <a:lnTo>
                      <a:pt x="3521" y="1041"/>
                    </a:lnTo>
                    <a:lnTo>
                      <a:pt x="3496" y="1016"/>
                    </a:lnTo>
                    <a:lnTo>
                      <a:pt x="3496" y="1016"/>
                    </a:lnTo>
                    <a:lnTo>
                      <a:pt x="3496" y="1016"/>
                    </a:lnTo>
                    <a:lnTo>
                      <a:pt x="3496" y="991"/>
                    </a:lnTo>
                    <a:lnTo>
                      <a:pt x="3496" y="991"/>
                    </a:lnTo>
                    <a:lnTo>
                      <a:pt x="3496" y="991"/>
                    </a:lnTo>
                    <a:lnTo>
                      <a:pt x="3496" y="991"/>
                    </a:lnTo>
                    <a:lnTo>
                      <a:pt x="3496" y="991"/>
                    </a:lnTo>
                    <a:lnTo>
                      <a:pt x="3496" y="991"/>
                    </a:lnTo>
                    <a:lnTo>
                      <a:pt x="3471" y="991"/>
                    </a:lnTo>
                    <a:lnTo>
                      <a:pt x="3471" y="991"/>
                    </a:lnTo>
                    <a:lnTo>
                      <a:pt x="3471" y="991"/>
                    </a:lnTo>
                    <a:lnTo>
                      <a:pt x="3471" y="991"/>
                    </a:lnTo>
                    <a:lnTo>
                      <a:pt x="3471" y="991"/>
                    </a:lnTo>
                    <a:lnTo>
                      <a:pt x="3471" y="1016"/>
                    </a:lnTo>
                    <a:lnTo>
                      <a:pt x="3447" y="1016"/>
                    </a:lnTo>
                    <a:lnTo>
                      <a:pt x="3447" y="1016"/>
                    </a:lnTo>
                    <a:lnTo>
                      <a:pt x="3422" y="991"/>
                    </a:lnTo>
                    <a:lnTo>
                      <a:pt x="3422" y="991"/>
                    </a:lnTo>
                    <a:lnTo>
                      <a:pt x="3422" y="967"/>
                    </a:lnTo>
                    <a:lnTo>
                      <a:pt x="3422" y="967"/>
                    </a:lnTo>
                    <a:lnTo>
                      <a:pt x="3422" y="967"/>
                    </a:lnTo>
                    <a:lnTo>
                      <a:pt x="3422" y="967"/>
                    </a:lnTo>
                    <a:lnTo>
                      <a:pt x="3422" y="942"/>
                    </a:lnTo>
                    <a:lnTo>
                      <a:pt x="3422" y="942"/>
                    </a:lnTo>
                    <a:lnTo>
                      <a:pt x="3422" y="942"/>
                    </a:lnTo>
                    <a:lnTo>
                      <a:pt x="3422" y="942"/>
                    </a:lnTo>
                    <a:lnTo>
                      <a:pt x="3422" y="942"/>
                    </a:lnTo>
                    <a:lnTo>
                      <a:pt x="3422" y="942"/>
                    </a:lnTo>
                    <a:lnTo>
                      <a:pt x="3422" y="942"/>
                    </a:lnTo>
                    <a:lnTo>
                      <a:pt x="3422" y="917"/>
                    </a:lnTo>
                    <a:lnTo>
                      <a:pt x="3422" y="917"/>
                    </a:lnTo>
                    <a:lnTo>
                      <a:pt x="3422"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72" y="892"/>
                    </a:lnTo>
                    <a:lnTo>
                      <a:pt x="3372" y="892"/>
                    </a:lnTo>
                    <a:lnTo>
                      <a:pt x="3372" y="917"/>
                    </a:lnTo>
                    <a:lnTo>
                      <a:pt x="3372" y="917"/>
                    </a:lnTo>
                    <a:lnTo>
                      <a:pt x="3372" y="917"/>
                    </a:lnTo>
                    <a:lnTo>
                      <a:pt x="3372" y="917"/>
                    </a:lnTo>
                    <a:lnTo>
                      <a:pt x="3372" y="917"/>
                    </a:lnTo>
                    <a:lnTo>
                      <a:pt x="3397" y="917"/>
                    </a:lnTo>
                    <a:lnTo>
                      <a:pt x="3397" y="917"/>
                    </a:lnTo>
                    <a:lnTo>
                      <a:pt x="3397" y="917"/>
                    </a:lnTo>
                    <a:lnTo>
                      <a:pt x="3397" y="942"/>
                    </a:lnTo>
                    <a:lnTo>
                      <a:pt x="3397" y="942"/>
                    </a:lnTo>
                    <a:lnTo>
                      <a:pt x="3397" y="942"/>
                    </a:lnTo>
                    <a:lnTo>
                      <a:pt x="3397" y="942"/>
                    </a:lnTo>
                    <a:lnTo>
                      <a:pt x="3397" y="942"/>
                    </a:lnTo>
                    <a:lnTo>
                      <a:pt x="3397" y="942"/>
                    </a:lnTo>
                    <a:lnTo>
                      <a:pt x="3397" y="942"/>
                    </a:lnTo>
                    <a:lnTo>
                      <a:pt x="3397" y="942"/>
                    </a:lnTo>
                    <a:lnTo>
                      <a:pt x="3422" y="942"/>
                    </a:lnTo>
                    <a:lnTo>
                      <a:pt x="3422" y="942"/>
                    </a:lnTo>
                    <a:lnTo>
                      <a:pt x="3422" y="967"/>
                    </a:lnTo>
                    <a:lnTo>
                      <a:pt x="3422" y="991"/>
                    </a:lnTo>
                    <a:lnTo>
                      <a:pt x="3422" y="991"/>
                    </a:lnTo>
                    <a:lnTo>
                      <a:pt x="3422" y="991"/>
                    </a:lnTo>
                    <a:lnTo>
                      <a:pt x="3422" y="991"/>
                    </a:lnTo>
                    <a:lnTo>
                      <a:pt x="3422" y="1016"/>
                    </a:lnTo>
                    <a:lnTo>
                      <a:pt x="3422" y="1016"/>
                    </a:lnTo>
                    <a:lnTo>
                      <a:pt x="3422" y="1016"/>
                    </a:lnTo>
                    <a:lnTo>
                      <a:pt x="3422" y="1016"/>
                    </a:lnTo>
                    <a:lnTo>
                      <a:pt x="3422" y="1016"/>
                    </a:lnTo>
                    <a:lnTo>
                      <a:pt x="3422" y="1016"/>
                    </a:lnTo>
                    <a:lnTo>
                      <a:pt x="3422" y="1016"/>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16"/>
                    </a:lnTo>
                    <a:lnTo>
                      <a:pt x="3422" y="1016"/>
                    </a:lnTo>
                    <a:lnTo>
                      <a:pt x="3422" y="1016"/>
                    </a:lnTo>
                    <a:lnTo>
                      <a:pt x="3447" y="1016"/>
                    </a:lnTo>
                    <a:lnTo>
                      <a:pt x="3447" y="1016"/>
                    </a:lnTo>
                    <a:lnTo>
                      <a:pt x="3447" y="1016"/>
                    </a:lnTo>
                    <a:lnTo>
                      <a:pt x="3447" y="1016"/>
                    </a:lnTo>
                    <a:lnTo>
                      <a:pt x="3471" y="1016"/>
                    </a:lnTo>
                    <a:lnTo>
                      <a:pt x="3471" y="1016"/>
                    </a:lnTo>
                    <a:lnTo>
                      <a:pt x="3471" y="1016"/>
                    </a:lnTo>
                    <a:lnTo>
                      <a:pt x="3471" y="1016"/>
                    </a:lnTo>
                    <a:lnTo>
                      <a:pt x="3471" y="1016"/>
                    </a:lnTo>
                    <a:lnTo>
                      <a:pt x="3471" y="1016"/>
                    </a:lnTo>
                    <a:lnTo>
                      <a:pt x="3496" y="1041"/>
                    </a:lnTo>
                    <a:lnTo>
                      <a:pt x="3496" y="1041"/>
                    </a:lnTo>
                    <a:lnTo>
                      <a:pt x="3496" y="1041"/>
                    </a:lnTo>
                    <a:lnTo>
                      <a:pt x="3496" y="1041"/>
                    </a:lnTo>
                    <a:lnTo>
                      <a:pt x="3496" y="1041"/>
                    </a:lnTo>
                    <a:lnTo>
                      <a:pt x="3496" y="1041"/>
                    </a:lnTo>
                    <a:lnTo>
                      <a:pt x="3496" y="1066"/>
                    </a:lnTo>
                    <a:lnTo>
                      <a:pt x="3496" y="1066"/>
                    </a:lnTo>
                    <a:lnTo>
                      <a:pt x="3496" y="1066"/>
                    </a:lnTo>
                    <a:lnTo>
                      <a:pt x="3496" y="1066"/>
                    </a:lnTo>
                    <a:lnTo>
                      <a:pt x="3496" y="1066"/>
                    </a:lnTo>
                    <a:lnTo>
                      <a:pt x="3496" y="1066"/>
                    </a:lnTo>
                    <a:lnTo>
                      <a:pt x="3496" y="1066"/>
                    </a:lnTo>
                    <a:lnTo>
                      <a:pt x="3496" y="1090"/>
                    </a:lnTo>
                    <a:lnTo>
                      <a:pt x="3496" y="1090"/>
                    </a:lnTo>
                    <a:lnTo>
                      <a:pt x="3496" y="1090"/>
                    </a:lnTo>
                    <a:lnTo>
                      <a:pt x="3496" y="1090"/>
                    </a:lnTo>
                    <a:lnTo>
                      <a:pt x="3471" y="1066"/>
                    </a:lnTo>
                    <a:lnTo>
                      <a:pt x="3471"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41"/>
                    </a:lnTo>
                    <a:lnTo>
                      <a:pt x="3496" y="1041"/>
                    </a:lnTo>
                    <a:lnTo>
                      <a:pt x="3496" y="1066"/>
                    </a:lnTo>
                    <a:lnTo>
                      <a:pt x="3471" y="1066"/>
                    </a:lnTo>
                    <a:lnTo>
                      <a:pt x="3471" y="1066"/>
                    </a:lnTo>
                    <a:lnTo>
                      <a:pt x="3471" y="1066"/>
                    </a:lnTo>
                    <a:lnTo>
                      <a:pt x="3471" y="1041"/>
                    </a:lnTo>
                    <a:lnTo>
                      <a:pt x="3471" y="1041"/>
                    </a:lnTo>
                    <a:lnTo>
                      <a:pt x="3471" y="1041"/>
                    </a:lnTo>
                    <a:lnTo>
                      <a:pt x="3447" y="1041"/>
                    </a:lnTo>
                    <a:lnTo>
                      <a:pt x="3447" y="1041"/>
                    </a:lnTo>
                    <a:lnTo>
                      <a:pt x="3447" y="1041"/>
                    </a:lnTo>
                    <a:lnTo>
                      <a:pt x="3447" y="1041"/>
                    </a:lnTo>
                    <a:lnTo>
                      <a:pt x="3447" y="1041"/>
                    </a:lnTo>
                    <a:lnTo>
                      <a:pt x="3447" y="1041"/>
                    </a:lnTo>
                    <a:lnTo>
                      <a:pt x="3447" y="1066"/>
                    </a:lnTo>
                    <a:lnTo>
                      <a:pt x="3447" y="1066"/>
                    </a:lnTo>
                    <a:lnTo>
                      <a:pt x="3447" y="1066"/>
                    </a:lnTo>
                    <a:lnTo>
                      <a:pt x="3447" y="1066"/>
                    </a:lnTo>
                    <a:lnTo>
                      <a:pt x="3447" y="1066"/>
                    </a:lnTo>
                    <a:lnTo>
                      <a:pt x="3447" y="1066"/>
                    </a:lnTo>
                    <a:lnTo>
                      <a:pt x="3447" y="1066"/>
                    </a:lnTo>
                    <a:lnTo>
                      <a:pt x="3422" y="1090"/>
                    </a:lnTo>
                    <a:lnTo>
                      <a:pt x="3422" y="1090"/>
                    </a:lnTo>
                    <a:lnTo>
                      <a:pt x="3422" y="1090"/>
                    </a:lnTo>
                    <a:lnTo>
                      <a:pt x="3447" y="1090"/>
                    </a:lnTo>
                    <a:lnTo>
                      <a:pt x="3447" y="1090"/>
                    </a:lnTo>
                    <a:lnTo>
                      <a:pt x="3447"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397" y="1090"/>
                    </a:lnTo>
                    <a:lnTo>
                      <a:pt x="3397" y="1090"/>
                    </a:lnTo>
                    <a:lnTo>
                      <a:pt x="3397" y="1090"/>
                    </a:lnTo>
                    <a:lnTo>
                      <a:pt x="3372" y="1090"/>
                    </a:lnTo>
                    <a:lnTo>
                      <a:pt x="3372" y="1090"/>
                    </a:lnTo>
                    <a:lnTo>
                      <a:pt x="3372" y="1090"/>
                    </a:lnTo>
                    <a:lnTo>
                      <a:pt x="3372" y="1090"/>
                    </a:lnTo>
                    <a:lnTo>
                      <a:pt x="3372" y="1090"/>
                    </a:lnTo>
                    <a:lnTo>
                      <a:pt x="3372" y="1090"/>
                    </a:lnTo>
                    <a:lnTo>
                      <a:pt x="3372" y="1090"/>
                    </a:lnTo>
                    <a:lnTo>
                      <a:pt x="3372" y="1066"/>
                    </a:lnTo>
                    <a:lnTo>
                      <a:pt x="3372" y="1066"/>
                    </a:lnTo>
                    <a:lnTo>
                      <a:pt x="3372" y="1066"/>
                    </a:lnTo>
                    <a:lnTo>
                      <a:pt x="3372" y="1066"/>
                    </a:lnTo>
                    <a:lnTo>
                      <a:pt x="3372" y="1066"/>
                    </a:lnTo>
                    <a:lnTo>
                      <a:pt x="3372" y="1066"/>
                    </a:lnTo>
                    <a:lnTo>
                      <a:pt x="3372" y="1090"/>
                    </a:lnTo>
                    <a:lnTo>
                      <a:pt x="3348" y="1090"/>
                    </a:lnTo>
                    <a:lnTo>
                      <a:pt x="3348" y="1090"/>
                    </a:lnTo>
                    <a:lnTo>
                      <a:pt x="3348" y="1090"/>
                    </a:lnTo>
                    <a:lnTo>
                      <a:pt x="3348" y="1090"/>
                    </a:lnTo>
                    <a:lnTo>
                      <a:pt x="3348" y="1090"/>
                    </a:lnTo>
                    <a:lnTo>
                      <a:pt x="3348" y="1090"/>
                    </a:lnTo>
                    <a:lnTo>
                      <a:pt x="3348" y="1090"/>
                    </a:lnTo>
                    <a:lnTo>
                      <a:pt x="3348" y="1090"/>
                    </a:lnTo>
                    <a:lnTo>
                      <a:pt x="3348" y="1090"/>
                    </a:lnTo>
                    <a:lnTo>
                      <a:pt x="3348" y="1090"/>
                    </a:lnTo>
                    <a:lnTo>
                      <a:pt x="3348" y="1090"/>
                    </a:lnTo>
                    <a:lnTo>
                      <a:pt x="3348" y="1090"/>
                    </a:lnTo>
                    <a:lnTo>
                      <a:pt x="3348" y="1066"/>
                    </a:lnTo>
                    <a:lnTo>
                      <a:pt x="3348" y="1066"/>
                    </a:lnTo>
                    <a:lnTo>
                      <a:pt x="3348" y="1066"/>
                    </a:lnTo>
                    <a:lnTo>
                      <a:pt x="3348" y="1066"/>
                    </a:lnTo>
                    <a:lnTo>
                      <a:pt x="3348" y="1066"/>
                    </a:lnTo>
                    <a:lnTo>
                      <a:pt x="3348" y="1066"/>
                    </a:lnTo>
                    <a:lnTo>
                      <a:pt x="3348" y="1066"/>
                    </a:lnTo>
                    <a:lnTo>
                      <a:pt x="3323" y="1066"/>
                    </a:lnTo>
                    <a:lnTo>
                      <a:pt x="3323" y="1066"/>
                    </a:lnTo>
                    <a:lnTo>
                      <a:pt x="3323" y="1066"/>
                    </a:lnTo>
                    <a:lnTo>
                      <a:pt x="3323" y="1066"/>
                    </a:lnTo>
                    <a:lnTo>
                      <a:pt x="3323" y="1066"/>
                    </a:lnTo>
                    <a:lnTo>
                      <a:pt x="3298" y="1066"/>
                    </a:lnTo>
                    <a:lnTo>
                      <a:pt x="3298" y="1066"/>
                    </a:lnTo>
                    <a:lnTo>
                      <a:pt x="3298" y="1066"/>
                    </a:lnTo>
                    <a:lnTo>
                      <a:pt x="3298" y="1066"/>
                    </a:lnTo>
                    <a:lnTo>
                      <a:pt x="3273" y="1066"/>
                    </a:lnTo>
                    <a:lnTo>
                      <a:pt x="3273" y="1066"/>
                    </a:lnTo>
                    <a:lnTo>
                      <a:pt x="3248" y="1041"/>
                    </a:lnTo>
                    <a:lnTo>
                      <a:pt x="3248" y="1041"/>
                    </a:lnTo>
                    <a:lnTo>
                      <a:pt x="3248" y="1041"/>
                    </a:lnTo>
                    <a:lnTo>
                      <a:pt x="3248" y="1041"/>
                    </a:lnTo>
                    <a:lnTo>
                      <a:pt x="3248" y="1041"/>
                    </a:lnTo>
                    <a:lnTo>
                      <a:pt x="3248" y="1041"/>
                    </a:lnTo>
                    <a:lnTo>
                      <a:pt x="3248" y="1041"/>
                    </a:lnTo>
                    <a:lnTo>
                      <a:pt x="3248" y="1041"/>
                    </a:lnTo>
                    <a:lnTo>
                      <a:pt x="3248" y="1041"/>
                    </a:lnTo>
                    <a:lnTo>
                      <a:pt x="3248" y="1041"/>
                    </a:lnTo>
                    <a:lnTo>
                      <a:pt x="3248" y="1041"/>
                    </a:lnTo>
                    <a:lnTo>
                      <a:pt x="3248" y="1041"/>
                    </a:lnTo>
                    <a:lnTo>
                      <a:pt x="3248" y="1041"/>
                    </a:lnTo>
                    <a:lnTo>
                      <a:pt x="3224" y="1041"/>
                    </a:lnTo>
                    <a:lnTo>
                      <a:pt x="3224" y="1016"/>
                    </a:lnTo>
                    <a:lnTo>
                      <a:pt x="3248" y="1041"/>
                    </a:lnTo>
                    <a:lnTo>
                      <a:pt x="3248" y="1016"/>
                    </a:lnTo>
                    <a:lnTo>
                      <a:pt x="3248" y="1016"/>
                    </a:lnTo>
                    <a:lnTo>
                      <a:pt x="3248" y="1016"/>
                    </a:lnTo>
                    <a:lnTo>
                      <a:pt x="3248" y="1016"/>
                    </a:lnTo>
                    <a:lnTo>
                      <a:pt x="3248" y="1016"/>
                    </a:lnTo>
                    <a:lnTo>
                      <a:pt x="3248" y="1016"/>
                    </a:lnTo>
                    <a:lnTo>
                      <a:pt x="3248" y="1016"/>
                    </a:lnTo>
                    <a:lnTo>
                      <a:pt x="3273" y="1016"/>
                    </a:lnTo>
                    <a:lnTo>
                      <a:pt x="3248" y="1016"/>
                    </a:lnTo>
                    <a:lnTo>
                      <a:pt x="3248" y="1016"/>
                    </a:lnTo>
                    <a:lnTo>
                      <a:pt x="3248" y="1016"/>
                    </a:lnTo>
                    <a:lnTo>
                      <a:pt x="3273" y="1016"/>
                    </a:lnTo>
                    <a:lnTo>
                      <a:pt x="3248" y="1016"/>
                    </a:lnTo>
                    <a:lnTo>
                      <a:pt x="3248" y="991"/>
                    </a:lnTo>
                    <a:lnTo>
                      <a:pt x="3273" y="991"/>
                    </a:lnTo>
                    <a:lnTo>
                      <a:pt x="3273" y="991"/>
                    </a:lnTo>
                    <a:lnTo>
                      <a:pt x="3273" y="991"/>
                    </a:lnTo>
                    <a:lnTo>
                      <a:pt x="3273" y="991"/>
                    </a:lnTo>
                    <a:lnTo>
                      <a:pt x="3273" y="991"/>
                    </a:lnTo>
                    <a:lnTo>
                      <a:pt x="3273" y="991"/>
                    </a:lnTo>
                    <a:lnTo>
                      <a:pt x="3273" y="991"/>
                    </a:lnTo>
                    <a:lnTo>
                      <a:pt x="3273" y="991"/>
                    </a:lnTo>
                    <a:lnTo>
                      <a:pt x="3273" y="967"/>
                    </a:lnTo>
                    <a:lnTo>
                      <a:pt x="3273" y="967"/>
                    </a:lnTo>
                    <a:lnTo>
                      <a:pt x="3273" y="967"/>
                    </a:lnTo>
                    <a:lnTo>
                      <a:pt x="3273" y="967"/>
                    </a:lnTo>
                    <a:lnTo>
                      <a:pt x="3273" y="967"/>
                    </a:lnTo>
                    <a:lnTo>
                      <a:pt x="3273" y="967"/>
                    </a:lnTo>
                    <a:lnTo>
                      <a:pt x="3273" y="967"/>
                    </a:lnTo>
                    <a:lnTo>
                      <a:pt x="3273" y="967"/>
                    </a:lnTo>
                    <a:lnTo>
                      <a:pt x="3273" y="967"/>
                    </a:lnTo>
                    <a:lnTo>
                      <a:pt x="3273" y="942"/>
                    </a:lnTo>
                    <a:lnTo>
                      <a:pt x="3273" y="942"/>
                    </a:lnTo>
                    <a:lnTo>
                      <a:pt x="3298" y="967"/>
                    </a:lnTo>
                    <a:lnTo>
                      <a:pt x="3298" y="967"/>
                    </a:lnTo>
                    <a:lnTo>
                      <a:pt x="3273" y="942"/>
                    </a:lnTo>
                    <a:lnTo>
                      <a:pt x="3248" y="942"/>
                    </a:lnTo>
                    <a:lnTo>
                      <a:pt x="3248" y="942"/>
                    </a:lnTo>
                    <a:lnTo>
                      <a:pt x="3224" y="942"/>
                    </a:lnTo>
                    <a:lnTo>
                      <a:pt x="3198" y="942"/>
                    </a:lnTo>
                    <a:lnTo>
                      <a:pt x="3198" y="942"/>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49" y="967"/>
                    </a:lnTo>
                    <a:lnTo>
                      <a:pt x="3149" y="967"/>
                    </a:lnTo>
                    <a:lnTo>
                      <a:pt x="3149" y="967"/>
                    </a:lnTo>
                    <a:lnTo>
                      <a:pt x="3125" y="967"/>
                    </a:lnTo>
                    <a:lnTo>
                      <a:pt x="3099" y="991"/>
                    </a:lnTo>
                    <a:lnTo>
                      <a:pt x="3099" y="991"/>
                    </a:lnTo>
                    <a:lnTo>
                      <a:pt x="3099" y="991"/>
                    </a:lnTo>
                    <a:lnTo>
                      <a:pt x="3099" y="991"/>
                    </a:lnTo>
                    <a:lnTo>
                      <a:pt x="3099" y="991"/>
                    </a:lnTo>
                    <a:lnTo>
                      <a:pt x="3099" y="991"/>
                    </a:lnTo>
                    <a:lnTo>
                      <a:pt x="3099" y="991"/>
                    </a:lnTo>
                    <a:lnTo>
                      <a:pt x="3099" y="1016"/>
                    </a:lnTo>
                    <a:lnTo>
                      <a:pt x="3099" y="1016"/>
                    </a:lnTo>
                    <a:lnTo>
                      <a:pt x="3125" y="1016"/>
                    </a:lnTo>
                    <a:lnTo>
                      <a:pt x="3125" y="1016"/>
                    </a:lnTo>
                    <a:lnTo>
                      <a:pt x="3125" y="1016"/>
                    </a:lnTo>
                    <a:lnTo>
                      <a:pt x="3099" y="1016"/>
                    </a:lnTo>
                    <a:lnTo>
                      <a:pt x="3075" y="1016"/>
                    </a:lnTo>
                    <a:lnTo>
                      <a:pt x="3075" y="1016"/>
                    </a:lnTo>
                    <a:lnTo>
                      <a:pt x="3075" y="1016"/>
                    </a:lnTo>
                    <a:lnTo>
                      <a:pt x="3075" y="1016"/>
                    </a:lnTo>
                    <a:lnTo>
                      <a:pt x="3075" y="1016"/>
                    </a:lnTo>
                    <a:lnTo>
                      <a:pt x="3075" y="1016"/>
                    </a:lnTo>
                    <a:lnTo>
                      <a:pt x="3050" y="1016"/>
                    </a:lnTo>
                    <a:lnTo>
                      <a:pt x="3050" y="991"/>
                    </a:lnTo>
                    <a:lnTo>
                      <a:pt x="3050" y="991"/>
                    </a:lnTo>
                    <a:lnTo>
                      <a:pt x="3050" y="1016"/>
                    </a:lnTo>
                    <a:lnTo>
                      <a:pt x="3050" y="1016"/>
                    </a:lnTo>
                    <a:lnTo>
                      <a:pt x="3026" y="1016"/>
                    </a:lnTo>
                    <a:lnTo>
                      <a:pt x="3026" y="1016"/>
                    </a:lnTo>
                    <a:lnTo>
                      <a:pt x="3000" y="1016"/>
                    </a:lnTo>
                    <a:lnTo>
                      <a:pt x="3000" y="1016"/>
                    </a:lnTo>
                    <a:lnTo>
                      <a:pt x="3000" y="1041"/>
                    </a:lnTo>
                    <a:lnTo>
                      <a:pt x="3000" y="1041"/>
                    </a:lnTo>
                    <a:lnTo>
                      <a:pt x="3000" y="1041"/>
                    </a:lnTo>
                    <a:lnTo>
                      <a:pt x="3000" y="1041"/>
                    </a:lnTo>
                    <a:lnTo>
                      <a:pt x="3000" y="1041"/>
                    </a:lnTo>
                    <a:lnTo>
                      <a:pt x="3000" y="1041"/>
                    </a:lnTo>
                    <a:lnTo>
                      <a:pt x="3000" y="1041"/>
                    </a:lnTo>
                    <a:lnTo>
                      <a:pt x="3000" y="1041"/>
                    </a:lnTo>
                    <a:lnTo>
                      <a:pt x="3000" y="1041"/>
                    </a:lnTo>
                    <a:lnTo>
                      <a:pt x="3000" y="1041"/>
                    </a:lnTo>
                    <a:lnTo>
                      <a:pt x="3000" y="1041"/>
                    </a:lnTo>
                    <a:lnTo>
                      <a:pt x="3000" y="1016"/>
                    </a:lnTo>
                    <a:lnTo>
                      <a:pt x="3000" y="1041"/>
                    </a:lnTo>
                    <a:lnTo>
                      <a:pt x="3000" y="1041"/>
                    </a:lnTo>
                    <a:lnTo>
                      <a:pt x="3000" y="1041"/>
                    </a:lnTo>
                    <a:lnTo>
                      <a:pt x="3000" y="1041"/>
                    </a:lnTo>
                    <a:lnTo>
                      <a:pt x="3000" y="1041"/>
                    </a:lnTo>
                    <a:lnTo>
                      <a:pt x="3000" y="1041"/>
                    </a:lnTo>
                    <a:lnTo>
                      <a:pt x="2976" y="1041"/>
                    </a:lnTo>
                    <a:lnTo>
                      <a:pt x="2976" y="1041"/>
                    </a:lnTo>
                    <a:lnTo>
                      <a:pt x="2976" y="1066"/>
                    </a:lnTo>
                    <a:lnTo>
                      <a:pt x="2976" y="1066"/>
                    </a:lnTo>
                    <a:lnTo>
                      <a:pt x="2976" y="1041"/>
                    </a:lnTo>
                    <a:lnTo>
                      <a:pt x="2951" y="1041"/>
                    </a:lnTo>
                    <a:lnTo>
                      <a:pt x="2951" y="1041"/>
                    </a:lnTo>
                    <a:lnTo>
                      <a:pt x="2951" y="1041"/>
                    </a:lnTo>
                    <a:lnTo>
                      <a:pt x="2951" y="1041"/>
                    </a:lnTo>
                    <a:lnTo>
                      <a:pt x="2926" y="1066"/>
                    </a:lnTo>
                    <a:lnTo>
                      <a:pt x="2926" y="1066"/>
                    </a:lnTo>
                    <a:lnTo>
                      <a:pt x="2926" y="1066"/>
                    </a:lnTo>
                    <a:lnTo>
                      <a:pt x="2951" y="1066"/>
                    </a:lnTo>
                    <a:lnTo>
                      <a:pt x="2951" y="1066"/>
                    </a:lnTo>
                    <a:lnTo>
                      <a:pt x="2951" y="1066"/>
                    </a:lnTo>
                    <a:lnTo>
                      <a:pt x="2926" y="1066"/>
                    </a:lnTo>
                    <a:lnTo>
                      <a:pt x="2926" y="1066"/>
                    </a:lnTo>
                    <a:lnTo>
                      <a:pt x="2926" y="1066"/>
                    </a:lnTo>
                    <a:lnTo>
                      <a:pt x="2926" y="1066"/>
                    </a:lnTo>
                    <a:lnTo>
                      <a:pt x="2926" y="1066"/>
                    </a:lnTo>
                    <a:lnTo>
                      <a:pt x="2926" y="1066"/>
                    </a:lnTo>
                    <a:lnTo>
                      <a:pt x="2926" y="1066"/>
                    </a:lnTo>
                    <a:lnTo>
                      <a:pt x="2926" y="1066"/>
                    </a:lnTo>
                    <a:lnTo>
                      <a:pt x="2926" y="1066"/>
                    </a:lnTo>
                    <a:lnTo>
                      <a:pt x="2901" y="1066"/>
                    </a:lnTo>
                    <a:lnTo>
                      <a:pt x="2901" y="1066"/>
                    </a:lnTo>
                    <a:lnTo>
                      <a:pt x="2901" y="1090"/>
                    </a:lnTo>
                    <a:lnTo>
                      <a:pt x="2901" y="1090"/>
                    </a:lnTo>
                    <a:lnTo>
                      <a:pt x="2901" y="1090"/>
                    </a:lnTo>
                    <a:lnTo>
                      <a:pt x="2876" y="1090"/>
                    </a:lnTo>
                    <a:lnTo>
                      <a:pt x="2876" y="1090"/>
                    </a:lnTo>
                    <a:lnTo>
                      <a:pt x="2876" y="1090"/>
                    </a:lnTo>
                    <a:lnTo>
                      <a:pt x="2876" y="1066"/>
                    </a:lnTo>
                    <a:lnTo>
                      <a:pt x="2876" y="1066"/>
                    </a:lnTo>
                    <a:lnTo>
                      <a:pt x="2901" y="1066"/>
                    </a:lnTo>
                    <a:lnTo>
                      <a:pt x="2901" y="1066"/>
                    </a:lnTo>
                    <a:lnTo>
                      <a:pt x="2901" y="1066"/>
                    </a:lnTo>
                    <a:lnTo>
                      <a:pt x="2901" y="1066"/>
                    </a:lnTo>
                    <a:lnTo>
                      <a:pt x="2901" y="1066"/>
                    </a:lnTo>
                    <a:lnTo>
                      <a:pt x="2901" y="1066"/>
                    </a:lnTo>
                    <a:lnTo>
                      <a:pt x="2901" y="1066"/>
                    </a:lnTo>
                    <a:lnTo>
                      <a:pt x="2901" y="1066"/>
                    </a:lnTo>
                    <a:lnTo>
                      <a:pt x="2901" y="1066"/>
                    </a:lnTo>
                    <a:lnTo>
                      <a:pt x="2876" y="1066"/>
                    </a:lnTo>
                    <a:lnTo>
                      <a:pt x="2876" y="1066"/>
                    </a:lnTo>
                    <a:lnTo>
                      <a:pt x="2876" y="1066"/>
                    </a:lnTo>
                    <a:lnTo>
                      <a:pt x="2876" y="1066"/>
                    </a:lnTo>
                    <a:lnTo>
                      <a:pt x="2876" y="1066"/>
                    </a:lnTo>
                    <a:lnTo>
                      <a:pt x="2876" y="1066"/>
                    </a:lnTo>
                    <a:lnTo>
                      <a:pt x="2876" y="1090"/>
                    </a:lnTo>
                    <a:lnTo>
                      <a:pt x="2876" y="1090"/>
                    </a:lnTo>
                    <a:lnTo>
                      <a:pt x="2876" y="1090"/>
                    </a:lnTo>
                    <a:lnTo>
                      <a:pt x="2876" y="1090"/>
                    </a:lnTo>
                    <a:lnTo>
                      <a:pt x="2876" y="1090"/>
                    </a:lnTo>
                    <a:lnTo>
                      <a:pt x="2876" y="1090"/>
                    </a:lnTo>
                    <a:lnTo>
                      <a:pt x="2876" y="1090"/>
                    </a:lnTo>
                    <a:lnTo>
                      <a:pt x="2876" y="1090"/>
                    </a:lnTo>
                    <a:lnTo>
                      <a:pt x="2876" y="1090"/>
                    </a:lnTo>
                    <a:lnTo>
                      <a:pt x="2876" y="1090"/>
                    </a:lnTo>
                    <a:lnTo>
                      <a:pt x="2876" y="1090"/>
                    </a:lnTo>
                    <a:lnTo>
                      <a:pt x="2901" y="1090"/>
                    </a:lnTo>
                    <a:lnTo>
                      <a:pt x="2901" y="1115"/>
                    </a:lnTo>
                    <a:lnTo>
                      <a:pt x="2901" y="1115"/>
                    </a:lnTo>
                    <a:lnTo>
                      <a:pt x="2901" y="1115"/>
                    </a:lnTo>
                    <a:lnTo>
                      <a:pt x="2926" y="1140"/>
                    </a:lnTo>
                    <a:lnTo>
                      <a:pt x="2926" y="1140"/>
                    </a:lnTo>
                    <a:lnTo>
                      <a:pt x="2951" y="1140"/>
                    </a:lnTo>
                    <a:lnTo>
                      <a:pt x="2976" y="1165"/>
                    </a:lnTo>
                    <a:lnTo>
                      <a:pt x="2976" y="1165"/>
                    </a:lnTo>
                    <a:lnTo>
                      <a:pt x="3000" y="1165"/>
                    </a:lnTo>
                    <a:lnTo>
                      <a:pt x="2976" y="1165"/>
                    </a:lnTo>
                    <a:lnTo>
                      <a:pt x="2976" y="1165"/>
                    </a:lnTo>
                    <a:lnTo>
                      <a:pt x="2976" y="1165"/>
                    </a:lnTo>
                    <a:lnTo>
                      <a:pt x="2976" y="1165"/>
                    </a:lnTo>
                    <a:lnTo>
                      <a:pt x="2976" y="1165"/>
                    </a:lnTo>
                    <a:lnTo>
                      <a:pt x="2976" y="1165"/>
                    </a:lnTo>
                    <a:lnTo>
                      <a:pt x="3000" y="1165"/>
                    </a:lnTo>
                    <a:lnTo>
                      <a:pt x="3000" y="1165"/>
                    </a:lnTo>
                    <a:lnTo>
                      <a:pt x="3000" y="1165"/>
                    </a:lnTo>
                    <a:lnTo>
                      <a:pt x="3000" y="1190"/>
                    </a:lnTo>
                    <a:lnTo>
                      <a:pt x="3026" y="1190"/>
                    </a:lnTo>
                    <a:lnTo>
                      <a:pt x="3026" y="1190"/>
                    </a:lnTo>
                    <a:lnTo>
                      <a:pt x="3026" y="1190"/>
                    </a:lnTo>
                    <a:lnTo>
                      <a:pt x="3026" y="1190"/>
                    </a:lnTo>
                    <a:lnTo>
                      <a:pt x="3026" y="1190"/>
                    </a:lnTo>
                    <a:lnTo>
                      <a:pt x="3050" y="1190"/>
                    </a:lnTo>
                    <a:lnTo>
                      <a:pt x="3026" y="1190"/>
                    </a:lnTo>
                    <a:lnTo>
                      <a:pt x="3026" y="1190"/>
                    </a:lnTo>
                    <a:lnTo>
                      <a:pt x="3026" y="1190"/>
                    </a:lnTo>
                    <a:lnTo>
                      <a:pt x="3026" y="1190"/>
                    </a:lnTo>
                    <a:lnTo>
                      <a:pt x="3026" y="1190"/>
                    </a:lnTo>
                    <a:lnTo>
                      <a:pt x="3026" y="1190"/>
                    </a:lnTo>
                    <a:lnTo>
                      <a:pt x="3000" y="1190"/>
                    </a:lnTo>
                    <a:lnTo>
                      <a:pt x="3000" y="1190"/>
                    </a:lnTo>
                    <a:lnTo>
                      <a:pt x="3000" y="1190"/>
                    </a:lnTo>
                    <a:lnTo>
                      <a:pt x="3000" y="1190"/>
                    </a:lnTo>
                    <a:lnTo>
                      <a:pt x="3000" y="1190"/>
                    </a:lnTo>
                    <a:lnTo>
                      <a:pt x="3000" y="1190"/>
                    </a:lnTo>
                    <a:lnTo>
                      <a:pt x="3000" y="1190"/>
                    </a:lnTo>
                    <a:lnTo>
                      <a:pt x="3000" y="1214"/>
                    </a:lnTo>
                    <a:lnTo>
                      <a:pt x="3000" y="1214"/>
                    </a:lnTo>
                    <a:lnTo>
                      <a:pt x="3000" y="1214"/>
                    </a:lnTo>
                    <a:lnTo>
                      <a:pt x="3000" y="1214"/>
                    </a:lnTo>
                    <a:lnTo>
                      <a:pt x="3000" y="1214"/>
                    </a:lnTo>
                    <a:lnTo>
                      <a:pt x="3000" y="1214"/>
                    </a:lnTo>
                    <a:lnTo>
                      <a:pt x="3000" y="1214"/>
                    </a:lnTo>
                    <a:lnTo>
                      <a:pt x="3000" y="1214"/>
                    </a:lnTo>
                    <a:lnTo>
                      <a:pt x="3000" y="1214"/>
                    </a:lnTo>
                    <a:lnTo>
                      <a:pt x="3000" y="1214"/>
                    </a:lnTo>
                    <a:lnTo>
                      <a:pt x="2976" y="1214"/>
                    </a:lnTo>
                    <a:lnTo>
                      <a:pt x="2976" y="1214"/>
                    </a:lnTo>
                    <a:lnTo>
                      <a:pt x="2976" y="1214"/>
                    </a:lnTo>
                    <a:lnTo>
                      <a:pt x="2976" y="1214"/>
                    </a:lnTo>
                    <a:lnTo>
                      <a:pt x="2976" y="1214"/>
                    </a:lnTo>
                    <a:lnTo>
                      <a:pt x="2976" y="1214"/>
                    </a:lnTo>
                    <a:lnTo>
                      <a:pt x="2951" y="1214"/>
                    </a:lnTo>
                    <a:lnTo>
                      <a:pt x="2951" y="1214"/>
                    </a:lnTo>
                    <a:lnTo>
                      <a:pt x="2951" y="1214"/>
                    </a:lnTo>
                    <a:lnTo>
                      <a:pt x="2951" y="1214"/>
                    </a:lnTo>
                    <a:lnTo>
                      <a:pt x="2951" y="1190"/>
                    </a:lnTo>
                    <a:lnTo>
                      <a:pt x="2951" y="1190"/>
                    </a:lnTo>
                    <a:lnTo>
                      <a:pt x="2951" y="1190"/>
                    </a:lnTo>
                    <a:lnTo>
                      <a:pt x="2976" y="1190"/>
                    </a:lnTo>
                    <a:lnTo>
                      <a:pt x="2976" y="1190"/>
                    </a:lnTo>
                    <a:lnTo>
                      <a:pt x="2976" y="1190"/>
                    </a:lnTo>
                    <a:lnTo>
                      <a:pt x="2976" y="1190"/>
                    </a:lnTo>
                    <a:lnTo>
                      <a:pt x="2976" y="1190"/>
                    </a:lnTo>
                    <a:lnTo>
                      <a:pt x="2976" y="1190"/>
                    </a:lnTo>
                    <a:lnTo>
                      <a:pt x="2951" y="1190"/>
                    </a:lnTo>
                    <a:lnTo>
                      <a:pt x="2951" y="1190"/>
                    </a:lnTo>
                    <a:lnTo>
                      <a:pt x="2951" y="1190"/>
                    </a:lnTo>
                    <a:lnTo>
                      <a:pt x="2951" y="1214"/>
                    </a:lnTo>
                    <a:lnTo>
                      <a:pt x="2951" y="1214"/>
                    </a:lnTo>
                    <a:lnTo>
                      <a:pt x="2976" y="1214"/>
                    </a:lnTo>
                    <a:lnTo>
                      <a:pt x="2976" y="1214"/>
                    </a:lnTo>
                    <a:lnTo>
                      <a:pt x="2976" y="1240"/>
                    </a:lnTo>
                    <a:lnTo>
                      <a:pt x="2976" y="1240"/>
                    </a:lnTo>
                    <a:lnTo>
                      <a:pt x="2976" y="1240"/>
                    </a:lnTo>
                    <a:lnTo>
                      <a:pt x="2976" y="1240"/>
                    </a:lnTo>
                    <a:lnTo>
                      <a:pt x="2976" y="1240"/>
                    </a:lnTo>
                    <a:lnTo>
                      <a:pt x="2976" y="1240"/>
                    </a:lnTo>
                    <a:lnTo>
                      <a:pt x="2976" y="1264"/>
                    </a:lnTo>
                    <a:lnTo>
                      <a:pt x="3000" y="1264"/>
                    </a:lnTo>
                    <a:lnTo>
                      <a:pt x="3000" y="1264"/>
                    </a:lnTo>
                    <a:lnTo>
                      <a:pt x="2976" y="1264"/>
                    </a:lnTo>
                    <a:lnTo>
                      <a:pt x="2976" y="1264"/>
                    </a:lnTo>
                    <a:lnTo>
                      <a:pt x="2976" y="1264"/>
                    </a:lnTo>
                    <a:lnTo>
                      <a:pt x="3000" y="1264"/>
                    </a:lnTo>
                    <a:lnTo>
                      <a:pt x="3000" y="1264"/>
                    </a:lnTo>
                    <a:lnTo>
                      <a:pt x="3000" y="1264"/>
                    </a:lnTo>
                    <a:lnTo>
                      <a:pt x="3000" y="1264"/>
                    </a:lnTo>
                    <a:lnTo>
                      <a:pt x="3000" y="1264"/>
                    </a:lnTo>
                    <a:lnTo>
                      <a:pt x="3000" y="1264"/>
                    </a:lnTo>
                    <a:lnTo>
                      <a:pt x="3000" y="1289"/>
                    </a:lnTo>
                    <a:lnTo>
                      <a:pt x="3000" y="1289"/>
                    </a:lnTo>
                    <a:lnTo>
                      <a:pt x="3000" y="1289"/>
                    </a:lnTo>
                    <a:lnTo>
                      <a:pt x="3000" y="1289"/>
                    </a:lnTo>
                    <a:lnTo>
                      <a:pt x="3000" y="1289"/>
                    </a:lnTo>
                    <a:lnTo>
                      <a:pt x="2976" y="1289"/>
                    </a:lnTo>
                    <a:lnTo>
                      <a:pt x="2976" y="1289"/>
                    </a:lnTo>
                    <a:lnTo>
                      <a:pt x="2976" y="1289"/>
                    </a:lnTo>
                    <a:lnTo>
                      <a:pt x="2976" y="1289"/>
                    </a:lnTo>
                    <a:lnTo>
                      <a:pt x="2976" y="1289"/>
                    </a:lnTo>
                    <a:lnTo>
                      <a:pt x="2976" y="1289"/>
                    </a:lnTo>
                    <a:lnTo>
                      <a:pt x="2976" y="1289"/>
                    </a:lnTo>
                    <a:lnTo>
                      <a:pt x="2976" y="1313"/>
                    </a:lnTo>
                    <a:lnTo>
                      <a:pt x="2976" y="1313"/>
                    </a:lnTo>
                    <a:lnTo>
                      <a:pt x="3000" y="1339"/>
                    </a:lnTo>
                    <a:lnTo>
                      <a:pt x="3026" y="1339"/>
                    </a:lnTo>
                    <a:lnTo>
                      <a:pt x="3026" y="1339"/>
                    </a:lnTo>
                    <a:lnTo>
                      <a:pt x="3075" y="1363"/>
                    </a:lnTo>
                    <a:lnTo>
                      <a:pt x="3099" y="1388"/>
                    </a:lnTo>
                    <a:lnTo>
                      <a:pt x="3125" y="1388"/>
                    </a:lnTo>
                    <a:lnTo>
                      <a:pt x="3125" y="1388"/>
                    </a:lnTo>
                    <a:lnTo>
                      <a:pt x="3125" y="1388"/>
                    </a:lnTo>
                    <a:lnTo>
                      <a:pt x="3125" y="1388"/>
                    </a:lnTo>
                    <a:lnTo>
                      <a:pt x="3125" y="1388"/>
                    </a:lnTo>
                    <a:lnTo>
                      <a:pt x="3099" y="1388"/>
                    </a:lnTo>
                    <a:lnTo>
                      <a:pt x="3099" y="1388"/>
                    </a:lnTo>
                    <a:lnTo>
                      <a:pt x="3099" y="1363"/>
                    </a:lnTo>
                    <a:lnTo>
                      <a:pt x="3099" y="1363"/>
                    </a:lnTo>
                    <a:lnTo>
                      <a:pt x="3099" y="1363"/>
                    </a:lnTo>
                    <a:lnTo>
                      <a:pt x="3099" y="1363"/>
                    </a:lnTo>
                    <a:lnTo>
                      <a:pt x="3099" y="1363"/>
                    </a:lnTo>
                    <a:lnTo>
                      <a:pt x="3099" y="1363"/>
                    </a:lnTo>
                    <a:lnTo>
                      <a:pt x="3099" y="1363"/>
                    </a:lnTo>
                    <a:lnTo>
                      <a:pt x="3099" y="1363"/>
                    </a:lnTo>
                    <a:lnTo>
                      <a:pt x="3099" y="1363"/>
                    </a:lnTo>
                    <a:lnTo>
                      <a:pt x="3099" y="1363"/>
                    </a:lnTo>
                    <a:lnTo>
                      <a:pt x="3099" y="1363"/>
                    </a:lnTo>
                    <a:lnTo>
                      <a:pt x="3099" y="1363"/>
                    </a:lnTo>
                    <a:lnTo>
                      <a:pt x="3125" y="1363"/>
                    </a:lnTo>
                    <a:lnTo>
                      <a:pt x="3125" y="1363"/>
                    </a:lnTo>
                    <a:lnTo>
                      <a:pt x="3099" y="1363"/>
                    </a:lnTo>
                    <a:lnTo>
                      <a:pt x="3125" y="1363"/>
                    </a:lnTo>
                    <a:lnTo>
                      <a:pt x="3125" y="1363"/>
                    </a:lnTo>
                    <a:lnTo>
                      <a:pt x="3125" y="1363"/>
                    </a:lnTo>
                    <a:lnTo>
                      <a:pt x="3125" y="1363"/>
                    </a:lnTo>
                    <a:lnTo>
                      <a:pt x="3125" y="1363"/>
                    </a:lnTo>
                    <a:lnTo>
                      <a:pt x="3125" y="1363"/>
                    </a:lnTo>
                    <a:lnTo>
                      <a:pt x="3125" y="1363"/>
                    </a:lnTo>
                    <a:lnTo>
                      <a:pt x="3125" y="1363"/>
                    </a:lnTo>
                    <a:lnTo>
                      <a:pt x="3174" y="1363"/>
                    </a:lnTo>
                    <a:lnTo>
                      <a:pt x="3174" y="1363"/>
                    </a:lnTo>
                    <a:lnTo>
                      <a:pt x="3149" y="1363"/>
                    </a:lnTo>
                    <a:lnTo>
                      <a:pt x="3198" y="1363"/>
                    </a:lnTo>
                    <a:lnTo>
                      <a:pt x="3224" y="1363"/>
                    </a:lnTo>
                    <a:lnTo>
                      <a:pt x="3224" y="1363"/>
                    </a:lnTo>
                    <a:lnTo>
                      <a:pt x="3248" y="1388"/>
                    </a:lnTo>
                    <a:lnTo>
                      <a:pt x="3248" y="1388"/>
                    </a:lnTo>
                    <a:lnTo>
                      <a:pt x="3248" y="1388"/>
                    </a:lnTo>
                    <a:lnTo>
                      <a:pt x="3248" y="1388"/>
                    </a:lnTo>
                    <a:lnTo>
                      <a:pt x="3248" y="1388"/>
                    </a:lnTo>
                    <a:lnTo>
                      <a:pt x="3248" y="1388"/>
                    </a:lnTo>
                    <a:lnTo>
                      <a:pt x="3248" y="1413"/>
                    </a:lnTo>
                    <a:lnTo>
                      <a:pt x="3273" y="1413"/>
                    </a:lnTo>
                    <a:lnTo>
                      <a:pt x="3273" y="1413"/>
                    </a:lnTo>
                    <a:lnTo>
                      <a:pt x="3273" y="1413"/>
                    </a:lnTo>
                    <a:lnTo>
                      <a:pt x="3273" y="1413"/>
                    </a:lnTo>
                    <a:lnTo>
                      <a:pt x="3273" y="1413"/>
                    </a:lnTo>
                    <a:lnTo>
                      <a:pt x="3273" y="1413"/>
                    </a:lnTo>
                    <a:lnTo>
                      <a:pt x="3273" y="1388"/>
                    </a:lnTo>
                    <a:lnTo>
                      <a:pt x="3273" y="1388"/>
                    </a:lnTo>
                    <a:lnTo>
                      <a:pt x="3273" y="1388"/>
                    </a:lnTo>
                    <a:lnTo>
                      <a:pt x="3273" y="1388"/>
                    </a:lnTo>
                    <a:lnTo>
                      <a:pt x="3273" y="1388"/>
                    </a:lnTo>
                    <a:lnTo>
                      <a:pt x="3273" y="1388"/>
                    </a:lnTo>
                    <a:lnTo>
                      <a:pt x="3273" y="1388"/>
                    </a:lnTo>
                    <a:lnTo>
                      <a:pt x="3273" y="1388"/>
                    </a:lnTo>
                    <a:lnTo>
                      <a:pt x="3273" y="1388"/>
                    </a:lnTo>
                    <a:lnTo>
                      <a:pt x="3273" y="1388"/>
                    </a:lnTo>
                    <a:lnTo>
                      <a:pt x="3248" y="1388"/>
                    </a:lnTo>
                    <a:lnTo>
                      <a:pt x="3248" y="1388"/>
                    </a:lnTo>
                    <a:lnTo>
                      <a:pt x="3248" y="1363"/>
                    </a:lnTo>
                    <a:lnTo>
                      <a:pt x="3248" y="1363"/>
                    </a:lnTo>
                    <a:lnTo>
                      <a:pt x="3248" y="1363"/>
                    </a:lnTo>
                    <a:lnTo>
                      <a:pt x="3248" y="1363"/>
                    </a:lnTo>
                    <a:lnTo>
                      <a:pt x="3273" y="1363"/>
                    </a:lnTo>
                    <a:lnTo>
                      <a:pt x="3273" y="1363"/>
                    </a:lnTo>
                    <a:lnTo>
                      <a:pt x="3273" y="1363"/>
                    </a:lnTo>
                    <a:lnTo>
                      <a:pt x="3273" y="1363"/>
                    </a:lnTo>
                    <a:lnTo>
                      <a:pt x="3273" y="1363"/>
                    </a:lnTo>
                    <a:lnTo>
                      <a:pt x="3273" y="1388"/>
                    </a:lnTo>
                    <a:lnTo>
                      <a:pt x="3273" y="1388"/>
                    </a:lnTo>
                    <a:lnTo>
                      <a:pt x="3273" y="1388"/>
                    </a:lnTo>
                    <a:lnTo>
                      <a:pt x="3273" y="1388"/>
                    </a:lnTo>
                    <a:lnTo>
                      <a:pt x="3273" y="1388"/>
                    </a:lnTo>
                    <a:lnTo>
                      <a:pt x="3273" y="1388"/>
                    </a:lnTo>
                    <a:lnTo>
                      <a:pt x="3298" y="1388"/>
                    </a:lnTo>
                    <a:lnTo>
                      <a:pt x="3298" y="1388"/>
                    </a:lnTo>
                    <a:lnTo>
                      <a:pt x="3298" y="1388"/>
                    </a:lnTo>
                    <a:lnTo>
                      <a:pt x="3298" y="1388"/>
                    </a:lnTo>
                    <a:lnTo>
                      <a:pt x="3298" y="1388"/>
                    </a:lnTo>
                    <a:lnTo>
                      <a:pt x="3298" y="1388"/>
                    </a:lnTo>
                    <a:lnTo>
                      <a:pt x="3298" y="1388"/>
                    </a:lnTo>
                    <a:lnTo>
                      <a:pt x="3298" y="1388"/>
                    </a:lnTo>
                    <a:lnTo>
                      <a:pt x="3298" y="1413"/>
                    </a:lnTo>
                    <a:lnTo>
                      <a:pt x="3298" y="1388"/>
                    </a:lnTo>
                    <a:lnTo>
                      <a:pt x="3298" y="1413"/>
                    </a:lnTo>
                    <a:lnTo>
                      <a:pt x="3298" y="1413"/>
                    </a:lnTo>
                    <a:lnTo>
                      <a:pt x="3298" y="1413"/>
                    </a:lnTo>
                    <a:lnTo>
                      <a:pt x="3298" y="1413"/>
                    </a:lnTo>
                    <a:lnTo>
                      <a:pt x="3298" y="1413"/>
                    </a:lnTo>
                    <a:lnTo>
                      <a:pt x="3298" y="1413"/>
                    </a:lnTo>
                    <a:lnTo>
                      <a:pt x="3298" y="1413"/>
                    </a:lnTo>
                    <a:lnTo>
                      <a:pt x="3298" y="1413"/>
                    </a:lnTo>
                    <a:lnTo>
                      <a:pt x="3298" y="1438"/>
                    </a:lnTo>
                    <a:lnTo>
                      <a:pt x="3298" y="1438"/>
                    </a:lnTo>
                    <a:lnTo>
                      <a:pt x="3298" y="1438"/>
                    </a:lnTo>
                    <a:lnTo>
                      <a:pt x="3298" y="1438"/>
                    </a:lnTo>
                    <a:lnTo>
                      <a:pt x="3298" y="1438"/>
                    </a:lnTo>
                    <a:lnTo>
                      <a:pt x="3323" y="1413"/>
                    </a:lnTo>
                    <a:lnTo>
                      <a:pt x="3323" y="1413"/>
                    </a:lnTo>
                    <a:lnTo>
                      <a:pt x="3323" y="1413"/>
                    </a:lnTo>
                    <a:lnTo>
                      <a:pt x="3323" y="1413"/>
                    </a:lnTo>
                    <a:lnTo>
                      <a:pt x="3323" y="1413"/>
                    </a:lnTo>
                    <a:lnTo>
                      <a:pt x="3323" y="1413"/>
                    </a:lnTo>
                    <a:lnTo>
                      <a:pt x="3323" y="1413"/>
                    </a:lnTo>
                    <a:lnTo>
                      <a:pt x="3323" y="1413"/>
                    </a:lnTo>
                    <a:lnTo>
                      <a:pt x="3323" y="1413"/>
                    </a:lnTo>
                    <a:lnTo>
                      <a:pt x="3323" y="1388"/>
                    </a:lnTo>
                    <a:lnTo>
                      <a:pt x="3323" y="1388"/>
                    </a:lnTo>
                    <a:lnTo>
                      <a:pt x="3323" y="1388"/>
                    </a:lnTo>
                    <a:lnTo>
                      <a:pt x="3323" y="1388"/>
                    </a:lnTo>
                    <a:lnTo>
                      <a:pt x="3348" y="1388"/>
                    </a:lnTo>
                    <a:lnTo>
                      <a:pt x="3348" y="1388"/>
                    </a:lnTo>
                    <a:lnTo>
                      <a:pt x="3348" y="1388"/>
                    </a:lnTo>
                    <a:lnTo>
                      <a:pt x="3348" y="1388"/>
                    </a:lnTo>
                    <a:lnTo>
                      <a:pt x="3348" y="1363"/>
                    </a:lnTo>
                    <a:lnTo>
                      <a:pt x="3348" y="1363"/>
                    </a:lnTo>
                    <a:lnTo>
                      <a:pt x="3372" y="1363"/>
                    </a:lnTo>
                    <a:lnTo>
                      <a:pt x="3372" y="1363"/>
                    </a:lnTo>
                    <a:lnTo>
                      <a:pt x="3372" y="1363"/>
                    </a:lnTo>
                    <a:lnTo>
                      <a:pt x="3372" y="1363"/>
                    </a:lnTo>
                    <a:lnTo>
                      <a:pt x="3372" y="1363"/>
                    </a:lnTo>
                    <a:lnTo>
                      <a:pt x="3372" y="1363"/>
                    </a:lnTo>
                    <a:lnTo>
                      <a:pt x="3372" y="1363"/>
                    </a:lnTo>
                    <a:lnTo>
                      <a:pt x="3372" y="1363"/>
                    </a:lnTo>
                    <a:lnTo>
                      <a:pt x="3372" y="1363"/>
                    </a:lnTo>
                    <a:lnTo>
                      <a:pt x="3397" y="1363"/>
                    </a:lnTo>
                    <a:lnTo>
                      <a:pt x="3397" y="1363"/>
                    </a:lnTo>
                    <a:lnTo>
                      <a:pt x="3397" y="1363"/>
                    </a:lnTo>
                    <a:lnTo>
                      <a:pt x="3397" y="1363"/>
                    </a:lnTo>
                    <a:lnTo>
                      <a:pt x="3397" y="1363"/>
                    </a:lnTo>
                    <a:lnTo>
                      <a:pt x="3397" y="1363"/>
                    </a:lnTo>
                    <a:lnTo>
                      <a:pt x="3397" y="1363"/>
                    </a:lnTo>
                    <a:lnTo>
                      <a:pt x="3397" y="1363"/>
                    </a:lnTo>
                    <a:lnTo>
                      <a:pt x="3397" y="1363"/>
                    </a:lnTo>
                    <a:lnTo>
                      <a:pt x="3397" y="1363"/>
                    </a:lnTo>
                    <a:lnTo>
                      <a:pt x="3372" y="1363"/>
                    </a:lnTo>
                    <a:lnTo>
                      <a:pt x="3372" y="1363"/>
                    </a:lnTo>
                    <a:lnTo>
                      <a:pt x="3397" y="1363"/>
                    </a:lnTo>
                    <a:lnTo>
                      <a:pt x="3397" y="1339"/>
                    </a:lnTo>
                    <a:lnTo>
                      <a:pt x="3397" y="1339"/>
                    </a:lnTo>
                    <a:lnTo>
                      <a:pt x="3397" y="1339"/>
                    </a:lnTo>
                    <a:lnTo>
                      <a:pt x="3397" y="1339"/>
                    </a:lnTo>
                    <a:lnTo>
                      <a:pt x="3397" y="1339"/>
                    </a:lnTo>
                    <a:lnTo>
                      <a:pt x="3397" y="1339"/>
                    </a:lnTo>
                    <a:lnTo>
                      <a:pt x="3397" y="1363"/>
                    </a:lnTo>
                    <a:lnTo>
                      <a:pt x="3422" y="1363"/>
                    </a:lnTo>
                    <a:lnTo>
                      <a:pt x="3422" y="1363"/>
                    </a:lnTo>
                    <a:lnTo>
                      <a:pt x="3422" y="1363"/>
                    </a:lnTo>
                    <a:lnTo>
                      <a:pt x="3422" y="1363"/>
                    </a:lnTo>
                    <a:lnTo>
                      <a:pt x="3422" y="1363"/>
                    </a:lnTo>
                    <a:lnTo>
                      <a:pt x="3422" y="1363"/>
                    </a:lnTo>
                    <a:lnTo>
                      <a:pt x="3422" y="1363"/>
                    </a:lnTo>
                    <a:lnTo>
                      <a:pt x="3422" y="1363"/>
                    </a:lnTo>
                    <a:lnTo>
                      <a:pt x="3422" y="1363"/>
                    </a:lnTo>
                    <a:lnTo>
                      <a:pt x="3422" y="1363"/>
                    </a:lnTo>
                    <a:lnTo>
                      <a:pt x="3422" y="1363"/>
                    </a:lnTo>
                    <a:lnTo>
                      <a:pt x="3422" y="1363"/>
                    </a:lnTo>
                    <a:lnTo>
                      <a:pt x="3447" y="1363"/>
                    </a:lnTo>
                    <a:lnTo>
                      <a:pt x="3447" y="1339"/>
                    </a:lnTo>
                    <a:lnTo>
                      <a:pt x="3447" y="1339"/>
                    </a:lnTo>
                    <a:lnTo>
                      <a:pt x="3447" y="1339"/>
                    </a:lnTo>
                    <a:lnTo>
                      <a:pt x="3447" y="1339"/>
                    </a:lnTo>
                    <a:lnTo>
                      <a:pt x="3447" y="1339"/>
                    </a:lnTo>
                    <a:lnTo>
                      <a:pt x="3447" y="1339"/>
                    </a:lnTo>
                    <a:lnTo>
                      <a:pt x="3447" y="1339"/>
                    </a:lnTo>
                    <a:lnTo>
                      <a:pt x="3447" y="1339"/>
                    </a:lnTo>
                    <a:lnTo>
                      <a:pt x="3447" y="1339"/>
                    </a:lnTo>
                    <a:lnTo>
                      <a:pt x="3447" y="1339"/>
                    </a:lnTo>
                    <a:lnTo>
                      <a:pt x="3447" y="1339"/>
                    </a:lnTo>
                    <a:lnTo>
                      <a:pt x="3447" y="1313"/>
                    </a:lnTo>
                    <a:lnTo>
                      <a:pt x="3471" y="1339"/>
                    </a:lnTo>
                    <a:lnTo>
                      <a:pt x="3471" y="1339"/>
                    </a:lnTo>
                    <a:lnTo>
                      <a:pt x="3471" y="1313"/>
                    </a:lnTo>
                    <a:lnTo>
                      <a:pt x="3471" y="1313"/>
                    </a:lnTo>
                    <a:lnTo>
                      <a:pt x="3471" y="1313"/>
                    </a:lnTo>
                    <a:lnTo>
                      <a:pt x="3471" y="1313"/>
                    </a:lnTo>
                    <a:lnTo>
                      <a:pt x="3471" y="1313"/>
                    </a:lnTo>
                    <a:lnTo>
                      <a:pt x="3471" y="1339"/>
                    </a:lnTo>
                    <a:lnTo>
                      <a:pt x="3471" y="1339"/>
                    </a:lnTo>
                    <a:lnTo>
                      <a:pt x="3471" y="1339"/>
                    </a:lnTo>
                    <a:lnTo>
                      <a:pt x="3471" y="1339"/>
                    </a:lnTo>
                    <a:lnTo>
                      <a:pt x="3471" y="1339"/>
                    </a:lnTo>
                    <a:lnTo>
                      <a:pt x="3471" y="1339"/>
                    </a:lnTo>
                    <a:lnTo>
                      <a:pt x="3447" y="1339"/>
                    </a:lnTo>
                    <a:lnTo>
                      <a:pt x="3447" y="1339"/>
                    </a:lnTo>
                    <a:lnTo>
                      <a:pt x="3471" y="1339"/>
                    </a:lnTo>
                    <a:lnTo>
                      <a:pt x="3471" y="1339"/>
                    </a:lnTo>
                    <a:lnTo>
                      <a:pt x="3471" y="1339"/>
                    </a:lnTo>
                    <a:lnTo>
                      <a:pt x="3471" y="1363"/>
                    </a:lnTo>
                    <a:lnTo>
                      <a:pt x="3471" y="1363"/>
                    </a:lnTo>
                    <a:lnTo>
                      <a:pt x="3471" y="1363"/>
                    </a:lnTo>
                    <a:lnTo>
                      <a:pt x="3471" y="1363"/>
                    </a:lnTo>
                    <a:lnTo>
                      <a:pt x="3471" y="1363"/>
                    </a:lnTo>
                    <a:lnTo>
                      <a:pt x="3496" y="1363"/>
                    </a:lnTo>
                    <a:lnTo>
                      <a:pt x="3496" y="1363"/>
                    </a:lnTo>
                    <a:lnTo>
                      <a:pt x="3496" y="1363"/>
                    </a:lnTo>
                    <a:lnTo>
                      <a:pt x="3496" y="1388"/>
                    </a:lnTo>
                    <a:lnTo>
                      <a:pt x="3496" y="1388"/>
                    </a:lnTo>
                    <a:lnTo>
                      <a:pt x="3471" y="1388"/>
                    </a:lnTo>
                    <a:lnTo>
                      <a:pt x="3471" y="1388"/>
                    </a:lnTo>
                    <a:lnTo>
                      <a:pt x="3471" y="1413"/>
                    </a:lnTo>
                    <a:lnTo>
                      <a:pt x="3471" y="1413"/>
                    </a:lnTo>
                    <a:lnTo>
                      <a:pt x="3471" y="1413"/>
                    </a:lnTo>
                    <a:lnTo>
                      <a:pt x="3471" y="1413"/>
                    </a:lnTo>
                    <a:lnTo>
                      <a:pt x="3471" y="1413"/>
                    </a:lnTo>
                    <a:lnTo>
                      <a:pt x="3447" y="1413"/>
                    </a:lnTo>
                    <a:lnTo>
                      <a:pt x="3447" y="1413"/>
                    </a:lnTo>
                    <a:lnTo>
                      <a:pt x="3471" y="1413"/>
                    </a:lnTo>
                    <a:lnTo>
                      <a:pt x="3447" y="1413"/>
                    </a:lnTo>
                    <a:lnTo>
                      <a:pt x="3447" y="1413"/>
                    </a:lnTo>
                    <a:lnTo>
                      <a:pt x="3422" y="1413"/>
                    </a:lnTo>
                    <a:lnTo>
                      <a:pt x="3422" y="1413"/>
                    </a:lnTo>
                    <a:lnTo>
                      <a:pt x="3422" y="1413"/>
                    </a:lnTo>
                    <a:lnTo>
                      <a:pt x="3422" y="1413"/>
                    </a:lnTo>
                    <a:lnTo>
                      <a:pt x="3422" y="1413"/>
                    </a:lnTo>
                    <a:lnTo>
                      <a:pt x="3422" y="1413"/>
                    </a:lnTo>
                    <a:lnTo>
                      <a:pt x="3422" y="1413"/>
                    </a:lnTo>
                    <a:lnTo>
                      <a:pt x="3422" y="1413"/>
                    </a:lnTo>
                    <a:lnTo>
                      <a:pt x="3422" y="1413"/>
                    </a:lnTo>
                    <a:lnTo>
                      <a:pt x="3422" y="1413"/>
                    </a:lnTo>
                    <a:lnTo>
                      <a:pt x="3422" y="1413"/>
                    </a:lnTo>
                    <a:lnTo>
                      <a:pt x="3422" y="1413"/>
                    </a:lnTo>
                    <a:lnTo>
                      <a:pt x="3422" y="1413"/>
                    </a:lnTo>
                    <a:lnTo>
                      <a:pt x="3422" y="1438"/>
                    </a:lnTo>
                    <a:lnTo>
                      <a:pt x="3422" y="1438"/>
                    </a:lnTo>
                    <a:lnTo>
                      <a:pt x="3422" y="1438"/>
                    </a:lnTo>
                    <a:lnTo>
                      <a:pt x="3422" y="1438"/>
                    </a:lnTo>
                    <a:lnTo>
                      <a:pt x="3422" y="1438"/>
                    </a:lnTo>
                    <a:lnTo>
                      <a:pt x="3422" y="1438"/>
                    </a:lnTo>
                    <a:lnTo>
                      <a:pt x="3422" y="1438"/>
                    </a:lnTo>
                    <a:lnTo>
                      <a:pt x="3422" y="1438"/>
                    </a:lnTo>
                    <a:lnTo>
                      <a:pt x="3422" y="1438"/>
                    </a:lnTo>
                    <a:lnTo>
                      <a:pt x="3422" y="1438"/>
                    </a:lnTo>
                    <a:lnTo>
                      <a:pt x="3422" y="1438"/>
                    </a:lnTo>
                    <a:lnTo>
                      <a:pt x="3447" y="1438"/>
                    </a:lnTo>
                    <a:lnTo>
                      <a:pt x="3447" y="1438"/>
                    </a:lnTo>
                    <a:lnTo>
                      <a:pt x="3447" y="1438"/>
                    </a:lnTo>
                    <a:lnTo>
                      <a:pt x="3447" y="1438"/>
                    </a:lnTo>
                    <a:lnTo>
                      <a:pt x="3447" y="1438"/>
                    </a:lnTo>
                    <a:lnTo>
                      <a:pt x="3447" y="1438"/>
                    </a:lnTo>
                    <a:lnTo>
                      <a:pt x="3447" y="1438"/>
                    </a:lnTo>
                    <a:lnTo>
                      <a:pt x="3447" y="1438"/>
                    </a:lnTo>
                    <a:lnTo>
                      <a:pt x="3447" y="1438"/>
                    </a:lnTo>
                    <a:lnTo>
                      <a:pt x="3447" y="1438"/>
                    </a:lnTo>
                    <a:lnTo>
                      <a:pt x="3447" y="1438"/>
                    </a:lnTo>
                    <a:lnTo>
                      <a:pt x="3447" y="1438"/>
                    </a:lnTo>
                    <a:lnTo>
                      <a:pt x="3447" y="1438"/>
                    </a:lnTo>
                    <a:lnTo>
                      <a:pt x="3447" y="1463"/>
                    </a:lnTo>
                    <a:lnTo>
                      <a:pt x="3447" y="1463"/>
                    </a:lnTo>
                    <a:lnTo>
                      <a:pt x="3447" y="1463"/>
                    </a:lnTo>
                    <a:lnTo>
                      <a:pt x="3447" y="1463"/>
                    </a:lnTo>
                    <a:lnTo>
                      <a:pt x="3447" y="1463"/>
                    </a:lnTo>
                    <a:lnTo>
                      <a:pt x="3471" y="1487"/>
                    </a:lnTo>
                    <a:lnTo>
                      <a:pt x="3447" y="1512"/>
                    </a:lnTo>
                    <a:lnTo>
                      <a:pt x="3447" y="1512"/>
                    </a:lnTo>
                    <a:lnTo>
                      <a:pt x="3471" y="1537"/>
                    </a:lnTo>
                    <a:lnTo>
                      <a:pt x="3471" y="1562"/>
                    </a:lnTo>
                    <a:lnTo>
                      <a:pt x="3471" y="1586"/>
                    </a:lnTo>
                    <a:lnTo>
                      <a:pt x="3471" y="1586"/>
                    </a:lnTo>
                    <a:lnTo>
                      <a:pt x="3447" y="1586"/>
                    </a:lnTo>
                    <a:lnTo>
                      <a:pt x="3447" y="1586"/>
                    </a:lnTo>
                    <a:lnTo>
                      <a:pt x="3447" y="1611"/>
                    </a:lnTo>
                    <a:lnTo>
                      <a:pt x="3447" y="1611"/>
                    </a:lnTo>
                    <a:lnTo>
                      <a:pt x="3447" y="1611"/>
                    </a:lnTo>
                    <a:lnTo>
                      <a:pt x="3447" y="1611"/>
                    </a:lnTo>
                    <a:lnTo>
                      <a:pt x="3447" y="1611"/>
                    </a:lnTo>
                    <a:lnTo>
                      <a:pt x="3447" y="1611"/>
                    </a:lnTo>
                    <a:lnTo>
                      <a:pt x="3422" y="1636"/>
                    </a:lnTo>
                    <a:lnTo>
                      <a:pt x="3397" y="1636"/>
                    </a:lnTo>
                    <a:lnTo>
                      <a:pt x="3397" y="1636"/>
                    </a:lnTo>
                    <a:lnTo>
                      <a:pt x="3397" y="1636"/>
                    </a:lnTo>
                    <a:lnTo>
                      <a:pt x="3397" y="1636"/>
                    </a:lnTo>
                    <a:lnTo>
                      <a:pt x="3397" y="1636"/>
                    </a:lnTo>
                    <a:lnTo>
                      <a:pt x="3397" y="1636"/>
                    </a:lnTo>
                    <a:lnTo>
                      <a:pt x="3397" y="1636"/>
                    </a:lnTo>
                    <a:lnTo>
                      <a:pt x="3397" y="1636"/>
                    </a:lnTo>
                    <a:lnTo>
                      <a:pt x="3397" y="1636"/>
                    </a:lnTo>
                    <a:lnTo>
                      <a:pt x="3397" y="1636"/>
                    </a:lnTo>
                    <a:lnTo>
                      <a:pt x="3397" y="1636"/>
                    </a:lnTo>
                    <a:lnTo>
                      <a:pt x="3372" y="1636"/>
                    </a:lnTo>
                    <a:lnTo>
                      <a:pt x="3372" y="1636"/>
                    </a:lnTo>
                    <a:lnTo>
                      <a:pt x="3372" y="1636"/>
                    </a:lnTo>
                    <a:lnTo>
                      <a:pt x="3323" y="1636"/>
                    </a:lnTo>
                    <a:lnTo>
                      <a:pt x="3323" y="1636"/>
                    </a:lnTo>
                    <a:lnTo>
                      <a:pt x="3323" y="1636"/>
                    </a:lnTo>
                    <a:lnTo>
                      <a:pt x="3348" y="1636"/>
                    </a:lnTo>
                    <a:lnTo>
                      <a:pt x="3348" y="1636"/>
                    </a:lnTo>
                    <a:lnTo>
                      <a:pt x="3348" y="1636"/>
                    </a:lnTo>
                    <a:lnTo>
                      <a:pt x="3348" y="1611"/>
                    </a:lnTo>
                    <a:lnTo>
                      <a:pt x="3348" y="1611"/>
                    </a:lnTo>
                    <a:lnTo>
                      <a:pt x="3348" y="1611"/>
                    </a:lnTo>
                    <a:lnTo>
                      <a:pt x="3348" y="1611"/>
                    </a:lnTo>
                    <a:lnTo>
                      <a:pt x="3348" y="1611"/>
                    </a:lnTo>
                    <a:lnTo>
                      <a:pt x="3348" y="1611"/>
                    </a:lnTo>
                    <a:lnTo>
                      <a:pt x="3348" y="1611"/>
                    </a:lnTo>
                    <a:lnTo>
                      <a:pt x="3348" y="1611"/>
                    </a:lnTo>
                    <a:lnTo>
                      <a:pt x="3323" y="1611"/>
                    </a:lnTo>
                    <a:lnTo>
                      <a:pt x="3323" y="1611"/>
                    </a:lnTo>
                    <a:lnTo>
                      <a:pt x="3323" y="1611"/>
                    </a:lnTo>
                    <a:lnTo>
                      <a:pt x="3323" y="1611"/>
                    </a:lnTo>
                    <a:lnTo>
                      <a:pt x="3323" y="1611"/>
                    </a:lnTo>
                    <a:lnTo>
                      <a:pt x="3323" y="1611"/>
                    </a:lnTo>
                    <a:lnTo>
                      <a:pt x="3323" y="1611"/>
                    </a:lnTo>
                    <a:lnTo>
                      <a:pt x="3323" y="1611"/>
                    </a:lnTo>
                    <a:lnTo>
                      <a:pt x="3323" y="1611"/>
                    </a:lnTo>
                    <a:lnTo>
                      <a:pt x="3323" y="1611"/>
                    </a:lnTo>
                    <a:lnTo>
                      <a:pt x="3323" y="1611"/>
                    </a:lnTo>
                    <a:lnTo>
                      <a:pt x="3323" y="1611"/>
                    </a:lnTo>
                    <a:lnTo>
                      <a:pt x="3323" y="1611"/>
                    </a:lnTo>
                    <a:lnTo>
                      <a:pt x="3323" y="1636"/>
                    </a:lnTo>
                    <a:lnTo>
                      <a:pt x="3298" y="1636"/>
                    </a:lnTo>
                    <a:lnTo>
                      <a:pt x="3298" y="1636"/>
                    </a:lnTo>
                    <a:lnTo>
                      <a:pt x="3298" y="1636"/>
                    </a:lnTo>
                    <a:lnTo>
                      <a:pt x="3273" y="1661"/>
                    </a:lnTo>
                    <a:lnTo>
                      <a:pt x="3273" y="1661"/>
                    </a:lnTo>
                    <a:lnTo>
                      <a:pt x="3273" y="1661"/>
                    </a:lnTo>
                    <a:lnTo>
                      <a:pt x="3273" y="1661"/>
                    </a:lnTo>
                    <a:lnTo>
                      <a:pt x="3248" y="1661"/>
                    </a:lnTo>
                    <a:lnTo>
                      <a:pt x="3248" y="1661"/>
                    </a:lnTo>
                    <a:lnTo>
                      <a:pt x="3248" y="1686"/>
                    </a:lnTo>
                    <a:lnTo>
                      <a:pt x="3248" y="1686"/>
                    </a:lnTo>
                    <a:lnTo>
                      <a:pt x="3248" y="1686"/>
                    </a:lnTo>
                    <a:lnTo>
                      <a:pt x="3248" y="1686"/>
                    </a:lnTo>
                    <a:lnTo>
                      <a:pt x="3248" y="1686"/>
                    </a:lnTo>
                    <a:lnTo>
                      <a:pt x="3248" y="1686"/>
                    </a:lnTo>
                    <a:lnTo>
                      <a:pt x="3248" y="1686"/>
                    </a:lnTo>
                    <a:lnTo>
                      <a:pt x="3248" y="1686"/>
                    </a:lnTo>
                    <a:lnTo>
                      <a:pt x="3248" y="1686"/>
                    </a:lnTo>
                    <a:lnTo>
                      <a:pt x="3248" y="1686"/>
                    </a:lnTo>
                    <a:lnTo>
                      <a:pt x="3224" y="1686"/>
                    </a:lnTo>
                    <a:lnTo>
                      <a:pt x="3224" y="1686"/>
                    </a:lnTo>
                    <a:lnTo>
                      <a:pt x="3224" y="1686"/>
                    </a:lnTo>
                    <a:lnTo>
                      <a:pt x="3198" y="1710"/>
                    </a:lnTo>
                    <a:lnTo>
                      <a:pt x="3198" y="1686"/>
                    </a:lnTo>
                    <a:lnTo>
                      <a:pt x="3198" y="1686"/>
                    </a:lnTo>
                    <a:lnTo>
                      <a:pt x="3198" y="1686"/>
                    </a:lnTo>
                    <a:lnTo>
                      <a:pt x="3198" y="1686"/>
                    </a:lnTo>
                    <a:lnTo>
                      <a:pt x="3198" y="1686"/>
                    </a:lnTo>
                    <a:lnTo>
                      <a:pt x="3198" y="1686"/>
                    </a:lnTo>
                    <a:lnTo>
                      <a:pt x="3174" y="1686"/>
                    </a:lnTo>
                    <a:lnTo>
                      <a:pt x="3174" y="1686"/>
                    </a:lnTo>
                    <a:lnTo>
                      <a:pt x="3174" y="1686"/>
                    </a:lnTo>
                    <a:lnTo>
                      <a:pt x="3174" y="1710"/>
                    </a:lnTo>
                    <a:lnTo>
                      <a:pt x="3174" y="1686"/>
                    </a:lnTo>
                    <a:lnTo>
                      <a:pt x="3174" y="1686"/>
                    </a:lnTo>
                    <a:lnTo>
                      <a:pt x="3174" y="1686"/>
                    </a:lnTo>
                    <a:lnTo>
                      <a:pt x="3174" y="1686"/>
                    </a:lnTo>
                    <a:lnTo>
                      <a:pt x="3198" y="1686"/>
                    </a:lnTo>
                    <a:lnTo>
                      <a:pt x="3198" y="1686"/>
                    </a:lnTo>
                    <a:lnTo>
                      <a:pt x="3198" y="1686"/>
                    </a:lnTo>
                    <a:lnTo>
                      <a:pt x="3198" y="1686"/>
                    </a:lnTo>
                    <a:lnTo>
                      <a:pt x="3174" y="1686"/>
                    </a:lnTo>
                    <a:lnTo>
                      <a:pt x="3174" y="1686"/>
                    </a:lnTo>
                    <a:lnTo>
                      <a:pt x="3174" y="1686"/>
                    </a:lnTo>
                    <a:lnTo>
                      <a:pt x="3174" y="1686"/>
                    </a:lnTo>
                    <a:lnTo>
                      <a:pt x="3174" y="1661"/>
                    </a:lnTo>
                    <a:lnTo>
                      <a:pt x="3174" y="1661"/>
                    </a:lnTo>
                    <a:lnTo>
                      <a:pt x="3174" y="1661"/>
                    </a:lnTo>
                    <a:lnTo>
                      <a:pt x="3174" y="1661"/>
                    </a:lnTo>
                    <a:lnTo>
                      <a:pt x="3174" y="1661"/>
                    </a:lnTo>
                    <a:lnTo>
                      <a:pt x="3174" y="1661"/>
                    </a:lnTo>
                    <a:lnTo>
                      <a:pt x="3174" y="1661"/>
                    </a:lnTo>
                    <a:lnTo>
                      <a:pt x="3174" y="1661"/>
                    </a:lnTo>
                    <a:lnTo>
                      <a:pt x="3174" y="1661"/>
                    </a:lnTo>
                    <a:lnTo>
                      <a:pt x="3174" y="1661"/>
                    </a:lnTo>
                    <a:lnTo>
                      <a:pt x="3174" y="1661"/>
                    </a:lnTo>
                    <a:lnTo>
                      <a:pt x="3174" y="1661"/>
                    </a:lnTo>
                    <a:lnTo>
                      <a:pt x="3174" y="1661"/>
                    </a:lnTo>
                    <a:lnTo>
                      <a:pt x="3149" y="1636"/>
                    </a:lnTo>
                    <a:lnTo>
                      <a:pt x="3149" y="1636"/>
                    </a:lnTo>
                    <a:lnTo>
                      <a:pt x="3125" y="1636"/>
                    </a:lnTo>
                    <a:lnTo>
                      <a:pt x="3125" y="1636"/>
                    </a:lnTo>
                    <a:lnTo>
                      <a:pt x="3099" y="1661"/>
                    </a:lnTo>
                    <a:lnTo>
                      <a:pt x="3099" y="1661"/>
                    </a:lnTo>
                    <a:lnTo>
                      <a:pt x="3099" y="1661"/>
                    </a:lnTo>
                    <a:lnTo>
                      <a:pt x="3099" y="1661"/>
                    </a:lnTo>
                    <a:lnTo>
                      <a:pt x="3099" y="1661"/>
                    </a:lnTo>
                    <a:lnTo>
                      <a:pt x="3099" y="1661"/>
                    </a:lnTo>
                    <a:lnTo>
                      <a:pt x="3099" y="1661"/>
                    </a:lnTo>
                    <a:lnTo>
                      <a:pt x="3099" y="1661"/>
                    </a:lnTo>
                    <a:lnTo>
                      <a:pt x="3099" y="1661"/>
                    </a:lnTo>
                    <a:lnTo>
                      <a:pt x="3125" y="1686"/>
                    </a:lnTo>
                    <a:lnTo>
                      <a:pt x="3125" y="1686"/>
                    </a:lnTo>
                    <a:lnTo>
                      <a:pt x="3125" y="1686"/>
                    </a:lnTo>
                    <a:lnTo>
                      <a:pt x="3125" y="1686"/>
                    </a:lnTo>
                    <a:lnTo>
                      <a:pt x="3125" y="1686"/>
                    </a:lnTo>
                    <a:lnTo>
                      <a:pt x="3125" y="1686"/>
                    </a:lnTo>
                    <a:lnTo>
                      <a:pt x="3125" y="1686"/>
                    </a:lnTo>
                    <a:lnTo>
                      <a:pt x="3099" y="1686"/>
                    </a:lnTo>
                    <a:lnTo>
                      <a:pt x="3099" y="1686"/>
                    </a:lnTo>
                    <a:lnTo>
                      <a:pt x="3099" y="1686"/>
                    </a:lnTo>
                    <a:lnTo>
                      <a:pt x="3099" y="1686"/>
                    </a:lnTo>
                    <a:lnTo>
                      <a:pt x="3099" y="1686"/>
                    </a:lnTo>
                    <a:lnTo>
                      <a:pt x="3099" y="1686"/>
                    </a:lnTo>
                    <a:lnTo>
                      <a:pt x="3099" y="1686"/>
                    </a:lnTo>
                    <a:lnTo>
                      <a:pt x="3099" y="1686"/>
                    </a:lnTo>
                    <a:lnTo>
                      <a:pt x="3099" y="1686"/>
                    </a:lnTo>
                    <a:lnTo>
                      <a:pt x="3099" y="1686"/>
                    </a:lnTo>
                    <a:lnTo>
                      <a:pt x="3099" y="1686"/>
                    </a:lnTo>
                    <a:lnTo>
                      <a:pt x="3099" y="1686"/>
                    </a:lnTo>
                    <a:lnTo>
                      <a:pt x="3099" y="1686"/>
                    </a:lnTo>
                    <a:lnTo>
                      <a:pt x="3099" y="1686"/>
                    </a:lnTo>
                    <a:lnTo>
                      <a:pt x="3075" y="1686"/>
                    </a:lnTo>
                    <a:lnTo>
                      <a:pt x="3075" y="1686"/>
                    </a:lnTo>
                    <a:lnTo>
                      <a:pt x="3075" y="1686"/>
                    </a:lnTo>
                    <a:lnTo>
                      <a:pt x="3075" y="1686"/>
                    </a:lnTo>
                    <a:lnTo>
                      <a:pt x="3075" y="1710"/>
                    </a:lnTo>
                    <a:lnTo>
                      <a:pt x="3075" y="1710"/>
                    </a:lnTo>
                    <a:lnTo>
                      <a:pt x="3050" y="1710"/>
                    </a:lnTo>
                    <a:lnTo>
                      <a:pt x="3050" y="1710"/>
                    </a:lnTo>
                    <a:lnTo>
                      <a:pt x="3050" y="1710"/>
                    </a:lnTo>
                    <a:lnTo>
                      <a:pt x="3050" y="1710"/>
                    </a:lnTo>
                    <a:lnTo>
                      <a:pt x="3050" y="1710"/>
                    </a:lnTo>
                    <a:lnTo>
                      <a:pt x="3050" y="1710"/>
                    </a:lnTo>
                    <a:lnTo>
                      <a:pt x="3050" y="1710"/>
                    </a:lnTo>
                    <a:lnTo>
                      <a:pt x="3050" y="1736"/>
                    </a:lnTo>
                    <a:lnTo>
                      <a:pt x="3075" y="1736"/>
                    </a:lnTo>
                    <a:lnTo>
                      <a:pt x="3075" y="1736"/>
                    </a:lnTo>
                    <a:lnTo>
                      <a:pt x="3075"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60"/>
                    </a:lnTo>
                    <a:lnTo>
                      <a:pt x="3050" y="1760"/>
                    </a:lnTo>
                    <a:lnTo>
                      <a:pt x="3050" y="1760"/>
                    </a:lnTo>
                    <a:lnTo>
                      <a:pt x="3050" y="1760"/>
                    </a:lnTo>
                    <a:lnTo>
                      <a:pt x="3075" y="1760"/>
                    </a:lnTo>
                    <a:lnTo>
                      <a:pt x="3075" y="1760"/>
                    </a:lnTo>
                    <a:lnTo>
                      <a:pt x="3075" y="1760"/>
                    </a:lnTo>
                    <a:lnTo>
                      <a:pt x="3075" y="1736"/>
                    </a:lnTo>
                    <a:lnTo>
                      <a:pt x="3075" y="1736"/>
                    </a:lnTo>
                    <a:lnTo>
                      <a:pt x="3099" y="1736"/>
                    </a:lnTo>
                    <a:lnTo>
                      <a:pt x="3099" y="1736"/>
                    </a:lnTo>
                    <a:lnTo>
                      <a:pt x="3075" y="1760"/>
                    </a:lnTo>
                    <a:lnTo>
                      <a:pt x="3050" y="1760"/>
                    </a:lnTo>
                    <a:lnTo>
                      <a:pt x="3050" y="1760"/>
                    </a:lnTo>
                    <a:lnTo>
                      <a:pt x="3050" y="1760"/>
                    </a:lnTo>
                    <a:lnTo>
                      <a:pt x="3050" y="1760"/>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75" y="1785"/>
                    </a:lnTo>
                    <a:lnTo>
                      <a:pt x="3075" y="1785"/>
                    </a:lnTo>
                    <a:lnTo>
                      <a:pt x="3075" y="1785"/>
                    </a:lnTo>
                    <a:lnTo>
                      <a:pt x="3075" y="1785"/>
                    </a:lnTo>
                    <a:lnTo>
                      <a:pt x="3075" y="1785"/>
                    </a:lnTo>
                    <a:lnTo>
                      <a:pt x="3075" y="1785"/>
                    </a:lnTo>
                    <a:lnTo>
                      <a:pt x="3075" y="1785"/>
                    </a:lnTo>
                    <a:lnTo>
                      <a:pt x="3075" y="1809"/>
                    </a:lnTo>
                    <a:lnTo>
                      <a:pt x="3075" y="1809"/>
                    </a:lnTo>
                    <a:lnTo>
                      <a:pt x="3075" y="1809"/>
                    </a:lnTo>
                    <a:lnTo>
                      <a:pt x="3075" y="1809"/>
                    </a:lnTo>
                    <a:lnTo>
                      <a:pt x="3075" y="1809"/>
                    </a:lnTo>
                    <a:lnTo>
                      <a:pt x="3075" y="1809"/>
                    </a:lnTo>
                    <a:lnTo>
                      <a:pt x="3075" y="1809"/>
                    </a:lnTo>
                    <a:lnTo>
                      <a:pt x="3075" y="1809"/>
                    </a:lnTo>
                    <a:lnTo>
                      <a:pt x="3075" y="1809"/>
                    </a:lnTo>
                    <a:lnTo>
                      <a:pt x="3050" y="1809"/>
                    </a:lnTo>
                    <a:lnTo>
                      <a:pt x="3050" y="1809"/>
                    </a:lnTo>
                    <a:lnTo>
                      <a:pt x="3050" y="1809"/>
                    </a:lnTo>
                    <a:lnTo>
                      <a:pt x="3050" y="1809"/>
                    </a:lnTo>
                    <a:lnTo>
                      <a:pt x="3050" y="1809"/>
                    </a:lnTo>
                    <a:lnTo>
                      <a:pt x="3075" y="1809"/>
                    </a:lnTo>
                    <a:lnTo>
                      <a:pt x="3075" y="1809"/>
                    </a:lnTo>
                    <a:lnTo>
                      <a:pt x="3075" y="1809"/>
                    </a:lnTo>
                    <a:lnTo>
                      <a:pt x="3075" y="1809"/>
                    </a:lnTo>
                    <a:lnTo>
                      <a:pt x="3050" y="1809"/>
                    </a:lnTo>
                    <a:lnTo>
                      <a:pt x="3050" y="1809"/>
                    </a:lnTo>
                    <a:lnTo>
                      <a:pt x="3050" y="1809"/>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26" y="1785"/>
                    </a:lnTo>
                    <a:lnTo>
                      <a:pt x="3026" y="1785"/>
                    </a:lnTo>
                    <a:lnTo>
                      <a:pt x="3026" y="1785"/>
                    </a:lnTo>
                    <a:lnTo>
                      <a:pt x="3026" y="1785"/>
                    </a:lnTo>
                    <a:lnTo>
                      <a:pt x="3026" y="1785"/>
                    </a:lnTo>
                    <a:lnTo>
                      <a:pt x="3000" y="1785"/>
                    </a:lnTo>
                    <a:lnTo>
                      <a:pt x="3000" y="1785"/>
                    </a:lnTo>
                    <a:lnTo>
                      <a:pt x="3000" y="1809"/>
                    </a:lnTo>
                    <a:lnTo>
                      <a:pt x="3000" y="1809"/>
                    </a:lnTo>
                    <a:lnTo>
                      <a:pt x="3000" y="1809"/>
                    </a:lnTo>
                    <a:lnTo>
                      <a:pt x="2976" y="1809"/>
                    </a:lnTo>
                    <a:lnTo>
                      <a:pt x="2976" y="1835"/>
                    </a:lnTo>
                    <a:lnTo>
                      <a:pt x="2951" y="1835"/>
                    </a:lnTo>
                    <a:lnTo>
                      <a:pt x="2951" y="1859"/>
                    </a:lnTo>
                    <a:lnTo>
                      <a:pt x="2951" y="1859"/>
                    </a:lnTo>
                    <a:lnTo>
                      <a:pt x="2951" y="1859"/>
                    </a:lnTo>
                    <a:lnTo>
                      <a:pt x="2951" y="1859"/>
                    </a:lnTo>
                    <a:lnTo>
                      <a:pt x="2951" y="1859"/>
                    </a:lnTo>
                    <a:lnTo>
                      <a:pt x="2951" y="1859"/>
                    </a:lnTo>
                    <a:lnTo>
                      <a:pt x="2951" y="1859"/>
                    </a:lnTo>
                    <a:lnTo>
                      <a:pt x="2951" y="1859"/>
                    </a:lnTo>
                    <a:lnTo>
                      <a:pt x="2951" y="1884"/>
                    </a:lnTo>
                    <a:lnTo>
                      <a:pt x="2951" y="1884"/>
                    </a:lnTo>
                    <a:lnTo>
                      <a:pt x="2951" y="1884"/>
                    </a:lnTo>
                    <a:lnTo>
                      <a:pt x="2951" y="1884"/>
                    </a:lnTo>
                    <a:lnTo>
                      <a:pt x="2951" y="1884"/>
                    </a:lnTo>
                    <a:lnTo>
                      <a:pt x="2951" y="1909"/>
                    </a:lnTo>
                    <a:lnTo>
                      <a:pt x="2951" y="1909"/>
                    </a:lnTo>
                    <a:lnTo>
                      <a:pt x="2951" y="1909"/>
                    </a:lnTo>
                    <a:lnTo>
                      <a:pt x="2951" y="1909"/>
                    </a:lnTo>
                    <a:lnTo>
                      <a:pt x="2951" y="1909"/>
                    </a:lnTo>
                    <a:lnTo>
                      <a:pt x="2951" y="1909"/>
                    </a:lnTo>
                    <a:lnTo>
                      <a:pt x="2926" y="1909"/>
                    </a:lnTo>
                    <a:lnTo>
                      <a:pt x="2926" y="1909"/>
                    </a:lnTo>
                    <a:lnTo>
                      <a:pt x="2926" y="1909"/>
                    </a:lnTo>
                    <a:lnTo>
                      <a:pt x="2926" y="1909"/>
                    </a:lnTo>
                    <a:lnTo>
                      <a:pt x="2926" y="1909"/>
                    </a:lnTo>
                    <a:lnTo>
                      <a:pt x="2926" y="1909"/>
                    </a:lnTo>
                    <a:lnTo>
                      <a:pt x="2901" y="1909"/>
                    </a:lnTo>
                    <a:lnTo>
                      <a:pt x="2901" y="1909"/>
                    </a:lnTo>
                    <a:lnTo>
                      <a:pt x="2901" y="1909"/>
                    </a:lnTo>
                    <a:lnTo>
                      <a:pt x="2901" y="1934"/>
                    </a:lnTo>
                    <a:lnTo>
                      <a:pt x="2901" y="1934"/>
                    </a:lnTo>
                    <a:lnTo>
                      <a:pt x="2901" y="1934"/>
                    </a:lnTo>
                    <a:lnTo>
                      <a:pt x="2926" y="1934"/>
                    </a:lnTo>
                    <a:lnTo>
                      <a:pt x="2926" y="1934"/>
                    </a:lnTo>
                    <a:lnTo>
                      <a:pt x="2926" y="1934"/>
                    </a:lnTo>
                    <a:lnTo>
                      <a:pt x="2926" y="1934"/>
                    </a:lnTo>
                    <a:lnTo>
                      <a:pt x="2926" y="1934"/>
                    </a:lnTo>
                    <a:lnTo>
                      <a:pt x="2926" y="1934"/>
                    </a:lnTo>
                    <a:lnTo>
                      <a:pt x="2926" y="1934"/>
                    </a:lnTo>
                    <a:lnTo>
                      <a:pt x="2926" y="1934"/>
                    </a:lnTo>
                    <a:lnTo>
                      <a:pt x="2926" y="1934"/>
                    </a:lnTo>
                    <a:lnTo>
                      <a:pt x="2926" y="1934"/>
                    </a:lnTo>
                    <a:lnTo>
                      <a:pt x="2926" y="1934"/>
                    </a:lnTo>
                    <a:lnTo>
                      <a:pt x="2901" y="1934"/>
                    </a:lnTo>
                    <a:lnTo>
                      <a:pt x="2901" y="1934"/>
                    </a:lnTo>
                    <a:lnTo>
                      <a:pt x="2901" y="1934"/>
                    </a:lnTo>
                    <a:lnTo>
                      <a:pt x="2901" y="1934"/>
                    </a:lnTo>
                    <a:lnTo>
                      <a:pt x="2901" y="1934"/>
                    </a:lnTo>
                    <a:lnTo>
                      <a:pt x="2901" y="1934"/>
                    </a:lnTo>
                    <a:lnTo>
                      <a:pt x="2901" y="1934"/>
                    </a:lnTo>
                    <a:lnTo>
                      <a:pt x="2901" y="1934"/>
                    </a:lnTo>
                    <a:lnTo>
                      <a:pt x="2901" y="1934"/>
                    </a:lnTo>
                    <a:lnTo>
                      <a:pt x="2901" y="1934"/>
                    </a:lnTo>
                    <a:lnTo>
                      <a:pt x="2901" y="1934"/>
                    </a:lnTo>
                    <a:lnTo>
                      <a:pt x="2901" y="1934"/>
                    </a:lnTo>
                    <a:lnTo>
                      <a:pt x="2901" y="1934"/>
                    </a:lnTo>
                    <a:lnTo>
                      <a:pt x="2876" y="1959"/>
                    </a:lnTo>
                    <a:lnTo>
                      <a:pt x="2876" y="1959"/>
                    </a:lnTo>
                    <a:lnTo>
                      <a:pt x="2876" y="1959"/>
                    </a:lnTo>
                    <a:lnTo>
                      <a:pt x="2876" y="1959"/>
                    </a:lnTo>
                    <a:lnTo>
                      <a:pt x="2876" y="1959"/>
                    </a:lnTo>
                    <a:lnTo>
                      <a:pt x="2876" y="1959"/>
                    </a:lnTo>
                    <a:lnTo>
                      <a:pt x="2901" y="1983"/>
                    </a:lnTo>
                    <a:lnTo>
                      <a:pt x="2901" y="1983"/>
                    </a:lnTo>
                    <a:lnTo>
                      <a:pt x="2901" y="1983"/>
                    </a:lnTo>
                    <a:lnTo>
                      <a:pt x="2901" y="1983"/>
                    </a:lnTo>
                    <a:lnTo>
                      <a:pt x="2901" y="1959"/>
                    </a:lnTo>
                    <a:lnTo>
                      <a:pt x="2901" y="1959"/>
                    </a:lnTo>
                    <a:lnTo>
                      <a:pt x="2901" y="1959"/>
                    </a:lnTo>
                    <a:lnTo>
                      <a:pt x="2901" y="1959"/>
                    </a:lnTo>
                    <a:lnTo>
                      <a:pt x="2901" y="1959"/>
                    </a:lnTo>
                    <a:lnTo>
                      <a:pt x="2926" y="1959"/>
                    </a:lnTo>
                    <a:lnTo>
                      <a:pt x="2926" y="1959"/>
                    </a:lnTo>
                    <a:lnTo>
                      <a:pt x="2926" y="1959"/>
                    </a:lnTo>
                    <a:lnTo>
                      <a:pt x="2926" y="1983"/>
                    </a:lnTo>
                    <a:lnTo>
                      <a:pt x="2926" y="1983"/>
                    </a:lnTo>
                    <a:lnTo>
                      <a:pt x="2926" y="1983"/>
                    </a:lnTo>
                    <a:lnTo>
                      <a:pt x="2926" y="1983"/>
                    </a:lnTo>
                    <a:lnTo>
                      <a:pt x="2926" y="1983"/>
                    </a:lnTo>
                    <a:lnTo>
                      <a:pt x="2926" y="1983"/>
                    </a:lnTo>
                    <a:lnTo>
                      <a:pt x="2926" y="1983"/>
                    </a:lnTo>
                    <a:lnTo>
                      <a:pt x="2926" y="1983"/>
                    </a:lnTo>
                    <a:lnTo>
                      <a:pt x="2926" y="1983"/>
                    </a:lnTo>
                    <a:lnTo>
                      <a:pt x="2926" y="1983"/>
                    </a:lnTo>
                    <a:lnTo>
                      <a:pt x="2901" y="1983"/>
                    </a:lnTo>
                    <a:lnTo>
                      <a:pt x="2901" y="1983"/>
                    </a:lnTo>
                    <a:lnTo>
                      <a:pt x="2901" y="2008"/>
                    </a:lnTo>
                    <a:lnTo>
                      <a:pt x="2901" y="2008"/>
                    </a:lnTo>
                    <a:lnTo>
                      <a:pt x="2901" y="2008"/>
                    </a:lnTo>
                    <a:lnTo>
                      <a:pt x="2901" y="2008"/>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58"/>
                    </a:lnTo>
                    <a:lnTo>
                      <a:pt x="2926" y="2058"/>
                    </a:lnTo>
                    <a:lnTo>
                      <a:pt x="2926" y="2058"/>
                    </a:lnTo>
                    <a:lnTo>
                      <a:pt x="2926" y="2058"/>
                    </a:lnTo>
                    <a:lnTo>
                      <a:pt x="2926" y="2058"/>
                    </a:lnTo>
                    <a:lnTo>
                      <a:pt x="2926" y="2058"/>
                    </a:lnTo>
                    <a:lnTo>
                      <a:pt x="2926" y="2058"/>
                    </a:lnTo>
                    <a:lnTo>
                      <a:pt x="2926" y="2058"/>
                    </a:lnTo>
                    <a:lnTo>
                      <a:pt x="2926" y="2058"/>
                    </a:lnTo>
                    <a:lnTo>
                      <a:pt x="2926" y="2058"/>
                    </a:lnTo>
                    <a:lnTo>
                      <a:pt x="2951" y="2082"/>
                    </a:lnTo>
                    <a:lnTo>
                      <a:pt x="2951" y="2082"/>
                    </a:lnTo>
                    <a:lnTo>
                      <a:pt x="2951" y="2082"/>
                    </a:lnTo>
                    <a:lnTo>
                      <a:pt x="2951" y="2082"/>
                    </a:lnTo>
                    <a:lnTo>
                      <a:pt x="2951" y="2058"/>
                    </a:lnTo>
                    <a:lnTo>
                      <a:pt x="2951" y="2058"/>
                    </a:lnTo>
                    <a:lnTo>
                      <a:pt x="2951" y="2058"/>
                    </a:lnTo>
                    <a:lnTo>
                      <a:pt x="2951" y="2058"/>
                    </a:lnTo>
                    <a:lnTo>
                      <a:pt x="2951" y="2058"/>
                    </a:lnTo>
                    <a:lnTo>
                      <a:pt x="2951" y="2058"/>
                    </a:lnTo>
                    <a:lnTo>
                      <a:pt x="2951" y="2033"/>
                    </a:lnTo>
                    <a:lnTo>
                      <a:pt x="2951" y="2033"/>
                    </a:lnTo>
                    <a:lnTo>
                      <a:pt x="2951" y="2033"/>
                    </a:lnTo>
                    <a:lnTo>
                      <a:pt x="2976" y="2033"/>
                    </a:lnTo>
                    <a:lnTo>
                      <a:pt x="2976" y="2033"/>
                    </a:lnTo>
                    <a:lnTo>
                      <a:pt x="2976" y="2033"/>
                    </a:lnTo>
                    <a:lnTo>
                      <a:pt x="2976" y="2033"/>
                    </a:lnTo>
                    <a:lnTo>
                      <a:pt x="2976" y="2033"/>
                    </a:lnTo>
                    <a:lnTo>
                      <a:pt x="2976" y="2033"/>
                    </a:lnTo>
                    <a:lnTo>
                      <a:pt x="2976" y="2033"/>
                    </a:lnTo>
                    <a:lnTo>
                      <a:pt x="2976" y="2033"/>
                    </a:lnTo>
                    <a:lnTo>
                      <a:pt x="2976" y="2033"/>
                    </a:lnTo>
                    <a:lnTo>
                      <a:pt x="2976" y="2033"/>
                    </a:lnTo>
                    <a:lnTo>
                      <a:pt x="2976" y="2033"/>
                    </a:lnTo>
                    <a:lnTo>
                      <a:pt x="2976" y="2008"/>
                    </a:lnTo>
                    <a:lnTo>
                      <a:pt x="2976" y="2008"/>
                    </a:lnTo>
                    <a:lnTo>
                      <a:pt x="2976" y="2008"/>
                    </a:lnTo>
                    <a:lnTo>
                      <a:pt x="2976" y="2008"/>
                    </a:lnTo>
                    <a:lnTo>
                      <a:pt x="2976" y="2008"/>
                    </a:lnTo>
                    <a:lnTo>
                      <a:pt x="2976" y="2008"/>
                    </a:lnTo>
                    <a:lnTo>
                      <a:pt x="2976" y="2008"/>
                    </a:lnTo>
                    <a:lnTo>
                      <a:pt x="2976" y="2008"/>
                    </a:lnTo>
                    <a:lnTo>
                      <a:pt x="2976" y="2008"/>
                    </a:lnTo>
                    <a:lnTo>
                      <a:pt x="2976" y="2008"/>
                    </a:lnTo>
                    <a:lnTo>
                      <a:pt x="2976" y="2008"/>
                    </a:lnTo>
                    <a:lnTo>
                      <a:pt x="2976" y="2008"/>
                    </a:lnTo>
                    <a:lnTo>
                      <a:pt x="2976" y="2008"/>
                    </a:lnTo>
                    <a:lnTo>
                      <a:pt x="2976" y="2008"/>
                    </a:lnTo>
                    <a:lnTo>
                      <a:pt x="3000" y="2008"/>
                    </a:lnTo>
                    <a:lnTo>
                      <a:pt x="3000" y="2008"/>
                    </a:lnTo>
                    <a:lnTo>
                      <a:pt x="3000" y="2008"/>
                    </a:lnTo>
                    <a:lnTo>
                      <a:pt x="3000" y="2008"/>
                    </a:lnTo>
                    <a:lnTo>
                      <a:pt x="3000" y="2008"/>
                    </a:lnTo>
                    <a:lnTo>
                      <a:pt x="3000" y="2008"/>
                    </a:lnTo>
                    <a:lnTo>
                      <a:pt x="3000" y="2008"/>
                    </a:lnTo>
                    <a:lnTo>
                      <a:pt x="3000" y="2008"/>
                    </a:lnTo>
                    <a:lnTo>
                      <a:pt x="3000" y="2008"/>
                    </a:lnTo>
                    <a:lnTo>
                      <a:pt x="3000" y="2008"/>
                    </a:lnTo>
                    <a:lnTo>
                      <a:pt x="3000" y="2008"/>
                    </a:lnTo>
                    <a:lnTo>
                      <a:pt x="3000" y="2008"/>
                    </a:lnTo>
                    <a:lnTo>
                      <a:pt x="3000" y="1983"/>
                    </a:lnTo>
                    <a:lnTo>
                      <a:pt x="3000" y="1983"/>
                    </a:lnTo>
                    <a:lnTo>
                      <a:pt x="3000" y="1983"/>
                    </a:lnTo>
                    <a:lnTo>
                      <a:pt x="3000" y="1983"/>
                    </a:lnTo>
                    <a:lnTo>
                      <a:pt x="3000" y="1983"/>
                    </a:lnTo>
                    <a:lnTo>
                      <a:pt x="3000" y="1983"/>
                    </a:lnTo>
                    <a:lnTo>
                      <a:pt x="3000"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1959"/>
                    </a:lnTo>
                    <a:lnTo>
                      <a:pt x="3026" y="1959"/>
                    </a:lnTo>
                    <a:lnTo>
                      <a:pt x="3026" y="1959"/>
                    </a:lnTo>
                    <a:lnTo>
                      <a:pt x="3026"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2008"/>
                    </a:lnTo>
                    <a:lnTo>
                      <a:pt x="3000" y="1983"/>
                    </a:lnTo>
                    <a:lnTo>
                      <a:pt x="3000" y="1983"/>
                    </a:lnTo>
                    <a:lnTo>
                      <a:pt x="3000" y="2008"/>
                    </a:lnTo>
                    <a:lnTo>
                      <a:pt x="3000" y="2008"/>
                    </a:lnTo>
                    <a:lnTo>
                      <a:pt x="3000" y="2008"/>
                    </a:lnTo>
                    <a:lnTo>
                      <a:pt x="3000" y="2008"/>
                    </a:lnTo>
                    <a:lnTo>
                      <a:pt x="3000" y="2008"/>
                    </a:lnTo>
                    <a:lnTo>
                      <a:pt x="3000" y="2008"/>
                    </a:lnTo>
                    <a:lnTo>
                      <a:pt x="3000" y="2008"/>
                    </a:lnTo>
                    <a:lnTo>
                      <a:pt x="3000" y="2008"/>
                    </a:lnTo>
                    <a:lnTo>
                      <a:pt x="3000" y="2008"/>
                    </a:lnTo>
                    <a:lnTo>
                      <a:pt x="2976" y="2008"/>
                    </a:lnTo>
                    <a:lnTo>
                      <a:pt x="2976" y="2008"/>
                    </a:lnTo>
                    <a:lnTo>
                      <a:pt x="2976" y="2008"/>
                    </a:lnTo>
                    <a:lnTo>
                      <a:pt x="2976" y="2008"/>
                    </a:lnTo>
                    <a:lnTo>
                      <a:pt x="2976" y="2008"/>
                    </a:lnTo>
                    <a:lnTo>
                      <a:pt x="2976" y="2008"/>
                    </a:lnTo>
                    <a:lnTo>
                      <a:pt x="2976" y="2033"/>
                    </a:lnTo>
                    <a:lnTo>
                      <a:pt x="2976" y="2033"/>
                    </a:lnTo>
                    <a:lnTo>
                      <a:pt x="2976" y="2033"/>
                    </a:lnTo>
                    <a:lnTo>
                      <a:pt x="2976" y="2033"/>
                    </a:lnTo>
                    <a:lnTo>
                      <a:pt x="2976" y="2033"/>
                    </a:lnTo>
                    <a:lnTo>
                      <a:pt x="2976" y="2033"/>
                    </a:lnTo>
                    <a:lnTo>
                      <a:pt x="2976" y="2033"/>
                    </a:lnTo>
                    <a:lnTo>
                      <a:pt x="2976" y="2033"/>
                    </a:lnTo>
                    <a:lnTo>
                      <a:pt x="2976" y="2033"/>
                    </a:lnTo>
                    <a:lnTo>
                      <a:pt x="2976" y="2033"/>
                    </a:lnTo>
                    <a:lnTo>
                      <a:pt x="2976" y="2033"/>
                    </a:lnTo>
                    <a:lnTo>
                      <a:pt x="2976" y="2033"/>
                    </a:lnTo>
                    <a:lnTo>
                      <a:pt x="2951" y="2033"/>
                    </a:lnTo>
                    <a:lnTo>
                      <a:pt x="2951" y="2033"/>
                    </a:lnTo>
                    <a:lnTo>
                      <a:pt x="2951" y="2058"/>
                    </a:lnTo>
                    <a:lnTo>
                      <a:pt x="2951" y="2058"/>
                    </a:lnTo>
                    <a:lnTo>
                      <a:pt x="2951" y="2058"/>
                    </a:lnTo>
                    <a:lnTo>
                      <a:pt x="2976" y="2058"/>
                    </a:lnTo>
                    <a:lnTo>
                      <a:pt x="2976" y="2058"/>
                    </a:lnTo>
                    <a:lnTo>
                      <a:pt x="2976" y="2058"/>
                    </a:lnTo>
                    <a:lnTo>
                      <a:pt x="2976" y="2058"/>
                    </a:lnTo>
                    <a:lnTo>
                      <a:pt x="2976" y="2058"/>
                    </a:lnTo>
                    <a:lnTo>
                      <a:pt x="2976" y="2058"/>
                    </a:lnTo>
                    <a:lnTo>
                      <a:pt x="2976" y="2058"/>
                    </a:lnTo>
                    <a:lnTo>
                      <a:pt x="2976" y="2058"/>
                    </a:lnTo>
                    <a:lnTo>
                      <a:pt x="2976" y="2058"/>
                    </a:lnTo>
                    <a:lnTo>
                      <a:pt x="2976" y="2058"/>
                    </a:lnTo>
                    <a:lnTo>
                      <a:pt x="2976" y="2058"/>
                    </a:lnTo>
                    <a:lnTo>
                      <a:pt x="2976" y="2058"/>
                    </a:lnTo>
                    <a:lnTo>
                      <a:pt x="2976" y="2033"/>
                    </a:lnTo>
                    <a:lnTo>
                      <a:pt x="2976" y="2033"/>
                    </a:lnTo>
                    <a:lnTo>
                      <a:pt x="2976" y="2058"/>
                    </a:lnTo>
                    <a:lnTo>
                      <a:pt x="2976" y="2058"/>
                    </a:lnTo>
                    <a:lnTo>
                      <a:pt x="2976" y="2058"/>
                    </a:lnTo>
                    <a:lnTo>
                      <a:pt x="2976" y="2058"/>
                    </a:lnTo>
                    <a:lnTo>
                      <a:pt x="2976" y="2058"/>
                    </a:lnTo>
                    <a:lnTo>
                      <a:pt x="2976" y="2058"/>
                    </a:lnTo>
                    <a:lnTo>
                      <a:pt x="2976" y="2058"/>
                    </a:lnTo>
                    <a:lnTo>
                      <a:pt x="2976" y="2058"/>
                    </a:lnTo>
                    <a:lnTo>
                      <a:pt x="2976" y="2082"/>
                    </a:lnTo>
                    <a:lnTo>
                      <a:pt x="2976" y="2082"/>
                    </a:lnTo>
                    <a:lnTo>
                      <a:pt x="2976" y="2082"/>
                    </a:lnTo>
                    <a:lnTo>
                      <a:pt x="2976" y="2082"/>
                    </a:lnTo>
                    <a:lnTo>
                      <a:pt x="2976" y="2082"/>
                    </a:lnTo>
                    <a:lnTo>
                      <a:pt x="2976" y="2082"/>
                    </a:lnTo>
                    <a:lnTo>
                      <a:pt x="2976" y="2082"/>
                    </a:lnTo>
                    <a:lnTo>
                      <a:pt x="2976" y="2082"/>
                    </a:lnTo>
                    <a:lnTo>
                      <a:pt x="2976" y="2082"/>
                    </a:lnTo>
                    <a:lnTo>
                      <a:pt x="2976" y="2082"/>
                    </a:lnTo>
                    <a:lnTo>
                      <a:pt x="3000" y="2082"/>
                    </a:lnTo>
                    <a:lnTo>
                      <a:pt x="3000" y="2082"/>
                    </a:lnTo>
                    <a:lnTo>
                      <a:pt x="3000" y="2082"/>
                    </a:lnTo>
                    <a:lnTo>
                      <a:pt x="3000" y="2082"/>
                    </a:lnTo>
                    <a:lnTo>
                      <a:pt x="3000" y="2082"/>
                    </a:lnTo>
                    <a:lnTo>
                      <a:pt x="3000" y="2082"/>
                    </a:lnTo>
                    <a:lnTo>
                      <a:pt x="3000" y="2082"/>
                    </a:lnTo>
                    <a:lnTo>
                      <a:pt x="3000" y="2082"/>
                    </a:lnTo>
                    <a:lnTo>
                      <a:pt x="3000" y="2082"/>
                    </a:lnTo>
                    <a:lnTo>
                      <a:pt x="3000" y="2082"/>
                    </a:lnTo>
                    <a:lnTo>
                      <a:pt x="3000" y="2082"/>
                    </a:lnTo>
                    <a:lnTo>
                      <a:pt x="3000" y="2082"/>
                    </a:lnTo>
                    <a:lnTo>
                      <a:pt x="3000" y="2082"/>
                    </a:lnTo>
                    <a:lnTo>
                      <a:pt x="3000" y="2082"/>
                    </a:lnTo>
                    <a:lnTo>
                      <a:pt x="2976" y="2082"/>
                    </a:lnTo>
                    <a:lnTo>
                      <a:pt x="2976" y="2082"/>
                    </a:lnTo>
                    <a:lnTo>
                      <a:pt x="2976" y="2082"/>
                    </a:lnTo>
                    <a:lnTo>
                      <a:pt x="2976" y="2082"/>
                    </a:lnTo>
                    <a:lnTo>
                      <a:pt x="2951" y="2107"/>
                    </a:lnTo>
                    <a:lnTo>
                      <a:pt x="2951" y="2107"/>
                    </a:lnTo>
                    <a:lnTo>
                      <a:pt x="2976" y="2107"/>
                    </a:lnTo>
                    <a:lnTo>
                      <a:pt x="2976" y="2107"/>
                    </a:lnTo>
                    <a:lnTo>
                      <a:pt x="2976" y="2107"/>
                    </a:lnTo>
                    <a:lnTo>
                      <a:pt x="2976" y="2107"/>
                    </a:lnTo>
                    <a:lnTo>
                      <a:pt x="2976" y="2107"/>
                    </a:lnTo>
                    <a:lnTo>
                      <a:pt x="2976" y="2107"/>
                    </a:lnTo>
                    <a:lnTo>
                      <a:pt x="3000" y="2107"/>
                    </a:lnTo>
                    <a:lnTo>
                      <a:pt x="3000" y="2107"/>
                    </a:lnTo>
                    <a:lnTo>
                      <a:pt x="3000" y="2107"/>
                    </a:lnTo>
                    <a:lnTo>
                      <a:pt x="3000" y="2107"/>
                    </a:lnTo>
                    <a:lnTo>
                      <a:pt x="3000" y="2107"/>
                    </a:lnTo>
                    <a:lnTo>
                      <a:pt x="3000" y="2132"/>
                    </a:lnTo>
                    <a:lnTo>
                      <a:pt x="3000" y="2132"/>
                    </a:lnTo>
                    <a:lnTo>
                      <a:pt x="3000" y="2107"/>
                    </a:lnTo>
                    <a:lnTo>
                      <a:pt x="3000" y="2107"/>
                    </a:lnTo>
                    <a:lnTo>
                      <a:pt x="3000" y="2107"/>
                    </a:lnTo>
                    <a:lnTo>
                      <a:pt x="3000" y="2107"/>
                    </a:lnTo>
                    <a:lnTo>
                      <a:pt x="3026" y="2107"/>
                    </a:lnTo>
                    <a:lnTo>
                      <a:pt x="3026" y="2107"/>
                    </a:lnTo>
                    <a:lnTo>
                      <a:pt x="3026" y="2132"/>
                    </a:lnTo>
                    <a:lnTo>
                      <a:pt x="3026" y="2132"/>
                    </a:lnTo>
                    <a:lnTo>
                      <a:pt x="3026" y="2132"/>
                    </a:lnTo>
                    <a:lnTo>
                      <a:pt x="3026" y="2132"/>
                    </a:lnTo>
                    <a:lnTo>
                      <a:pt x="3026" y="2132"/>
                    </a:lnTo>
                    <a:lnTo>
                      <a:pt x="3026" y="2132"/>
                    </a:lnTo>
                    <a:lnTo>
                      <a:pt x="3050" y="2132"/>
                    </a:lnTo>
                    <a:lnTo>
                      <a:pt x="3075" y="2132"/>
                    </a:lnTo>
                    <a:lnTo>
                      <a:pt x="3075" y="2132"/>
                    </a:lnTo>
                    <a:lnTo>
                      <a:pt x="3075" y="2132"/>
                    </a:lnTo>
                    <a:lnTo>
                      <a:pt x="3099" y="2132"/>
                    </a:lnTo>
                    <a:lnTo>
                      <a:pt x="3099" y="2132"/>
                    </a:lnTo>
                    <a:lnTo>
                      <a:pt x="3099" y="2132"/>
                    </a:lnTo>
                    <a:lnTo>
                      <a:pt x="3099" y="2132"/>
                    </a:lnTo>
                    <a:lnTo>
                      <a:pt x="3099" y="2132"/>
                    </a:lnTo>
                    <a:lnTo>
                      <a:pt x="3099" y="2132"/>
                    </a:lnTo>
                    <a:lnTo>
                      <a:pt x="3099" y="2132"/>
                    </a:lnTo>
                    <a:lnTo>
                      <a:pt x="3099" y="2132"/>
                    </a:lnTo>
                    <a:lnTo>
                      <a:pt x="3099" y="2132"/>
                    </a:lnTo>
                    <a:lnTo>
                      <a:pt x="3099" y="2132"/>
                    </a:lnTo>
                    <a:lnTo>
                      <a:pt x="3099" y="2132"/>
                    </a:lnTo>
                    <a:lnTo>
                      <a:pt x="3099" y="2132"/>
                    </a:lnTo>
                    <a:lnTo>
                      <a:pt x="3125" y="2107"/>
                    </a:lnTo>
                    <a:lnTo>
                      <a:pt x="3125" y="2107"/>
                    </a:lnTo>
                    <a:lnTo>
                      <a:pt x="3125" y="2132"/>
                    </a:lnTo>
                    <a:lnTo>
                      <a:pt x="3099" y="2132"/>
                    </a:lnTo>
                    <a:lnTo>
                      <a:pt x="3099" y="2132"/>
                    </a:lnTo>
                    <a:lnTo>
                      <a:pt x="3099" y="2132"/>
                    </a:lnTo>
                    <a:lnTo>
                      <a:pt x="3099" y="2132"/>
                    </a:lnTo>
                    <a:lnTo>
                      <a:pt x="3099" y="2132"/>
                    </a:lnTo>
                    <a:lnTo>
                      <a:pt x="3125" y="2132"/>
                    </a:lnTo>
                    <a:lnTo>
                      <a:pt x="3125" y="2132"/>
                    </a:lnTo>
                    <a:lnTo>
                      <a:pt x="3125" y="2132"/>
                    </a:lnTo>
                    <a:lnTo>
                      <a:pt x="3125" y="2132"/>
                    </a:lnTo>
                    <a:lnTo>
                      <a:pt x="3125" y="2132"/>
                    </a:lnTo>
                    <a:lnTo>
                      <a:pt x="3099" y="2157"/>
                    </a:lnTo>
                    <a:lnTo>
                      <a:pt x="3099" y="2132"/>
                    </a:lnTo>
                    <a:lnTo>
                      <a:pt x="3099" y="2132"/>
                    </a:lnTo>
                    <a:lnTo>
                      <a:pt x="3099" y="2132"/>
                    </a:lnTo>
                    <a:lnTo>
                      <a:pt x="3099" y="2132"/>
                    </a:lnTo>
                    <a:lnTo>
                      <a:pt x="3075" y="2132"/>
                    </a:lnTo>
                    <a:lnTo>
                      <a:pt x="3075" y="2157"/>
                    </a:lnTo>
                    <a:lnTo>
                      <a:pt x="3099" y="2157"/>
                    </a:lnTo>
                    <a:lnTo>
                      <a:pt x="3125" y="2157"/>
                    </a:lnTo>
                    <a:lnTo>
                      <a:pt x="3125" y="2181"/>
                    </a:lnTo>
                    <a:lnTo>
                      <a:pt x="3125" y="2181"/>
                    </a:lnTo>
                    <a:lnTo>
                      <a:pt x="3125" y="2181"/>
                    </a:lnTo>
                    <a:lnTo>
                      <a:pt x="3125" y="2181"/>
                    </a:lnTo>
                    <a:lnTo>
                      <a:pt x="3125" y="2181"/>
                    </a:lnTo>
                    <a:lnTo>
                      <a:pt x="3125" y="2181"/>
                    </a:lnTo>
                    <a:lnTo>
                      <a:pt x="3125" y="2181"/>
                    </a:lnTo>
                    <a:lnTo>
                      <a:pt x="3125" y="2181"/>
                    </a:lnTo>
                    <a:lnTo>
                      <a:pt x="3099" y="2206"/>
                    </a:lnTo>
                    <a:lnTo>
                      <a:pt x="3099" y="2206"/>
                    </a:lnTo>
                    <a:lnTo>
                      <a:pt x="3099" y="2206"/>
                    </a:lnTo>
                    <a:lnTo>
                      <a:pt x="3099" y="2206"/>
                    </a:lnTo>
                    <a:lnTo>
                      <a:pt x="3099" y="2206"/>
                    </a:lnTo>
                    <a:lnTo>
                      <a:pt x="3099" y="2206"/>
                    </a:lnTo>
                    <a:lnTo>
                      <a:pt x="3099" y="2206"/>
                    </a:lnTo>
                    <a:lnTo>
                      <a:pt x="3075" y="2206"/>
                    </a:lnTo>
                    <a:lnTo>
                      <a:pt x="3099" y="2181"/>
                    </a:lnTo>
                    <a:lnTo>
                      <a:pt x="3099" y="2181"/>
                    </a:lnTo>
                    <a:lnTo>
                      <a:pt x="3099" y="2181"/>
                    </a:lnTo>
                    <a:lnTo>
                      <a:pt x="3099" y="2181"/>
                    </a:lnTo>
                    <a:lnTo>
                      <a:pt x="3099" y="2181"/>
                    </a:lnTo>
                    <a:lnTo>
                      <a:pt x="3099" y="2181"/>
                    </a:lnTo>
                    <a:lnTo>
                      <a:pt x="3099" y="2181"/>
                    </a:lnTo>
                    <a:lnTo>
                      <a:pt x="3099" y="2181"/>
                    </a:lnTo>
                    <a:lnTo>
                      <a:pt x="3099" y="2157"/>
                    </a:lnTo>
                    <a:lnTo>
                      <a:pt x="3099" y="2157"/>
                    </a:lnTo>
                    <a:lnTo>
                      <a:pt x="3099" y="2157"/>
                    </a:lnTo>
                    <a:lnTo>
                      <a:pt x="3075" y="2157"/>
                    </a:lnTo>
                    <a:lnTo>
                      <a:pt x="3075" y="2157"/>
                    </a:lnTo>
                    <a:lnTo>
                      <a:pt x="3075" y="2157"/>
                    </a:lnTo>
                    <a:lnTo>
                      <a:pt x="3075" y="2157"/>
                    </a:lnTo>
                    <a:lnTo>
                      <a:pt x="3075" y="2157"/>
                    </a:lnTo>
                    <a:lnTo>
                      <a:pt x="3075" y="2157"/>
                    </a:lnTo>
                    <a:lnTo>
                      <a:pt x="3075" y="2181"/>
                    </a:lnTo>
                    <a:lnTo>
                      <a:pt x="3050" y="2181"/>
                    </a:lnTo>
                    <a:lnTo>
                      <a:pt x="3050" y="2181"/>
                    </a:lnTo>
                    <a:lnTo>
                      <a:pt x="3050" y="2181"/>
                    </a:lnTo>
                    <a:lnTo>
                      <a:pt x="3050" y="2181"/>
                    </a:lnTo>
                    <a:lnTo>
                      <a:pt x="3050" y="2181"/>
                    </a:lnTo>
                    <a:lnTo>
                      <a:pt x="3050" y="2181"/>
                    </a:lnTo>
                    <a:lnTo>
                      <a:pt x="3050" y="2181"/>
                    </a:lnTo>
                    <a:lnTo>
                      <a:pt x="3026" y="2181"/>
                    </a:lnTo>
                    <a:lnTo>
                      <a:pt x="3026" y="2206"/>
                    </a:lnTo>
                    <a:lnTo>
                      <a:pt x="3026" y="2206"/>
                    </a:lnTo>
                    <a:lnTo>
                      <a:pt x="3026" y="2206"/>
                    </a:lnTo>
                    <a:lnTo>
                      <a:pt x="3026" y="2206"/>
                    </a:lnTo>
                    <a:lnTo>
                      <a:pt x="3026" y="2181"/>
                    </a:lnTo>
                    <a:lnTo>
                      <a:pt x="3026" y="2181"/>
                    </a:lnTo>
                    <a:lnTo>
                      <a:pt x="3026" y="2181"/>
                    </a:lnTo>
                    <a:lnTo>
                      <a:pt x="3026" y="2181"/>
                    </a:lnTo>
                    <a:lnTo>
                      <a:pt x="3026" y="2181"/>
                    </a:lnTo>
                    <a:lnTo>
                      <a:pt x="3026" y="2181"/>
                    </a:lnTo>
                    <a:lnTo>
                      <a:pt x="3026" y="2181"/>
                    </a:lnTo>
                    <a:lnTo>
                      <a:pt x="3026" y="2181"/>
                    </a:lnTo>
                    <a:lnTo>
                      <a:pt x="3026" y="2181"/>
                    </a:lnTo>
                    <a:lnTo>
                      <a:pt x="3026" y="2181"/>
                    </a:lnTo>
                    <a:lnTo>
                      <a:pt x="3026" y="2181"/>
                    </a:lnTo>
                    <a:lnTo>
                      <a:pt x="3026" y="2181"/>
                    </a:lnTo>
                    <a:lnTo>
                      <a:pt x="3026" y="2181"/>
                    </a:lnTo>
                    <a:lnTo>
                      <a:pt x="3026" y="2181"/>
                    </a:lnTo>
                    <a:lnTo>
                      <a:pt x="3050" y="2181"/>
                    </a:lnTo>
                    <a:lnTo>
                      <a:pt x="3050" y="2181"/>
                    </a:lnTo>
                    <a:lnTo>
                      <a:pt x="3050" y="2181"/>
                    </a:lnTo>
                    <a:lnTo>
                      <a:pt x="3050" y="2181"/>
                    </a:lnTo>
                    <a:lnTo>
                      <a:pt x="3050" y="2181"/>
                    </a:lnTo>
                    <a:lnTo>
                      <a:pt x="3050" y="2157"/>
                    </a:lnTo>
                    <a:lnTo>
                      <a:pt x="3050" y="2157"/>
                    </a:lnTo>
                    <a:lnTo>
                      <a:pt x="3050" y="2157"/>
                    </a:lnTo>
                    <a:lnTo>
                      <a:pt x="3050" y="2157"/>
                    </a:lnTo>
                    <a:lnTo>
                      <a:pt x="3050" y="2157"/>
                    </a:lnTo>
                    <a:lnTo>
                      <a:pt x="3050" y="2157"/>
                    </a:lnTo>
                    <a:lnTo>
                      <a:pt x="3050" y="2157"/>
                    </a:lnTo>
                    <a:lnTo>
                      <a:pt x="3050" y="2157"/>
                    </a:lnTo>
                    <a:lnTo>
                      <a:pt x="3050" y="2157"/>
                    </a:lnTo>
                    <a:lnTo>
                      <a:pt x="3050" y="2157"/>
                    </a:lnTo>
                    <a:lnTo>
                      <a:pt x="3050" y="2157"/>
                    </a:lnTo>
                    <a:lnTo>
                      <a:pt x="3050" y="2157"/>
                    </a:lnTo>
                    <a:lnTo>
                      <a:pt x="3050" y="2157"/>
                    </a:lnTo>
                    <a:lnTo>
                      <a:pt x="3050" y="2157"/>
                    </a:lnTo>
                    <a:lnTo>
                      <a:pt x="3026" y="2157"/>
                    </a:lnTo>
                    <a:lnTo>
                      <a:pt x="3026" y="2157"/>
                    </a:lnTo>
                    <a:lnTo>
                      <a:pt x="3026" y="2132"/>
                    </a:lnTo>
                    <a:lnTo>
                      <a:pt x="3026" y="2132"/>
                    </a:lnTo>
                    <a:lnTo>
                      <a:pt x="3000" y="2132"/>
                    </a:lnTo>
                    <a:lnTo>
                      <a:pt x="3000" y="2132"/>
                    </a:lnTo>
                    <a:lnTo>
                      <a:pt x="3000" y="2132"/>
                    </a:lnTo>
                    <a:lnTo>
                      <a:pt x="3026" y="2132"/>
                    </a:lnTo>
                    <a:lnTo>
                      <a:pt x="3026" y="2132"/>
                    </a:lnTo>
                    <a:lnTo>
                      <a:pt x="3000" y="2107"/>
                    </a:lnTo>
                    <a:lnTo>
                      <a:pt x="3000" y="2107"/>
                    </a:lnTo>
                    <a:lnTo>
                      <a:pt x="3000" y="2132"/>
                    </a:lnTo>
                    <a:lnTo>
                      <a:pt x="3000" y="2132"/>
                    </a:lnTo>
                    <a:lnTo>
                      <a:pt x="3000" y="2132"/>
                    </a:lnTo>
                    <a:lnTo>
                      <a:pt x="3000" y="2132"/>
                    </a:lnTo>
                    <a:lnTo>
                      <a:pt x="3000" y="2132"/>
                    </a:lnTo>
                    <a:lnTo>
                      <a:pt x="3000" y="2132"/>
                    </a:lnTo>
                    <a:lnTo>
                      <a:pt x="3000" y="2132"/>
                    </a:lnTo>
                    <a:lnTo>
                      <a:pt x="3000" y="2107"/>
                    </a:lnTo>
                    <a:lnTo>
                      <a:pt x="2976" y="2107"/>
                    </a:lnTo>
                    <a:lnTo>
                      <a:pt x="2976" y="2107"/>
                    </a:lnTo>
                    <a:lnTo>
                      <a:pt x="2976" y="2107"/>
                    </a:lnTo>
                    <a:lnTo>
                      <a:pt x="2976" y="2132"/>
                    </a:lnTo>
                    <a:lnTo>
                      <a:pt x="2976" y="2132"/>
                    </a:lnTo>
                    <a:lnTo>
                      <a:pt x="3000" y="2132"/>
                    </a:lnTo>
                    <a:lnTo>
                      <a:pt x="2976" y="2132"/>
                    </a:lnTo>
                    <a:lnTo>
                      <a:pt x="2976" y="2132"/>
                    </a:lnTo>
                    <a:lnTo>
                      <a:pt x="2976" y="2132"/>
                    </a:lnTo>
                    <a:lnTo>
                      <a:pt x="2976" y="2132"/>
                    </a:lnTo>
                    <a:lnTo>
                      <a:pt x="2976" y="2132"/>
                    </a:lnTo>
                    <a:lnTo>
                      <a:pt x="2976" y="2132"/>
                    </a:lnTo>
                    <a:lnTo>
                      <a:pt x="2976" y="2132"/>
                    </a:lnTo>
                    <a:lnTo>
                      <a:pt x="2976" y="2157"/>
                    </a:lnTo>
                    <a:lnTo>
                      <a:pt x="2976" y="2157"/>
                    </a:lnTo>
                    <a:lnTo>
                      <a:pt x="2976" y="2157"/>
                    </a:lnTo>
                    <a:lnTo>
                      <a:pt x="2976" y="2157"/>
                    </a:lnTo>
                    <a:lnTo>
                      <a:pt x="2951" y="2157"/>
                    </a:lnTo>
                    <a:lnTo>
                      <a:pt x="2951" y="2157"/>
                    </a:lnTo>
                    <a:lnTo>
                      <a:pt x="2951" y="2157"/>
                    </a:lnTo>
                    <a:lnTo>
                      <a:pt x="2951" y="2181"/>
                    </a:lnTo>
                    <a:lnTo>
                      <a:pt x="2951" y="2181"/>
                    </a:lnTo>
                    <a:lnTo>
                      <a:pt x="2951" y="2181"/>
                    </a:lnTo>
                    <a:lnTo>
                      <a:pt x="2951" y="2181"/>
                    </a:lnTo>
                    <a:lnTo>
                      <a:pt x="2951" y="2181"/>
                    </a:lnTo>
                    <a:lnTo>
                      <a:pt x="2926" y="2181"/>
                    </a:lnTo>
                    <a:lnTo>
                      <a:pt x="2926" y="2181"/>
                    </a:lnTo>
                    <a:lnTo>
                      <a:pt x="2926" y="2181"/>
                    </a:lnTo>
                    <a:lnTo>
                      <a:pt x="2926" y="2181"/>
                    </a:lnTo>
                    <a:lnTo>
                      <a:pt x="2926" y="2181"/>
                    </a:lnTo>
                    <a:lnTo>
                      <a:pt x="2926" y="2181"/>
                    </a:lnTo>
                    <a:lnTo>
                      <a:pt x="2926" y="2181"/>
                    </a:lnTo>
                    <a:lnTo>
                      <a:pt x="2926" y="2181"/>
                    </a:lnTo>
                    <a:lnTo>
                      <a:pt x="2951" y="2206"/>
                    </a:lnTo>
                    <a:lnTo>
                      <a:pt x="2951" y="2206"/>
                    </a:lnTo>
                    <a:lnTo>
                      <a:pt x="2951" y="2206"/>
                    </a:lnTo>
                    <a:lnTo>
                      <a:pt x="2951" y="2181"/>
                    </a:lnTo>
                    <a:lnTo>
                      <a:pt x="2976" y="2181"/>
                    </a:lnTo>
                    <a:lnTo>
                      <a:pt x="2976" y="2181"/>
                    </a:lnTo>
                    <a:lnTo>
                      <a:pt x="2976" y="2206"/>
                    </a:lnTo>
                    <a:lnTo>
                      <a:pt x="2976" y="2206"/>
                    </a:lnTo>
                    <a:lnTo>
                      <a:pt x="2976" y="2206"/>
                    </a:lnTo>
                    <a:lnTo>
                      <a:pt x="2976" y="2206"/>
                    </a:lnTo>
                    <a:lnTo>
                      <a:pt x="2976" y="2206"/>
                    </a:lnTo>
                    <a:lnTo>
                      <a:pt x="2951" y="2206"/>
                    </a:lnTo>
                    <a:lnTo>
                      <a:pt x="2951" y="2206"/>
                    </a:lnTo>
                    <a:lnTo>
                      <a:pt x="2951" y="2206"/>
                    </a:lnTo>
                    <a:lnTo>
                      <a:pt x="2951" y="2206"/>
                    </a:lnTo>
                    <a:lnTo>
                      <a:pt x="2951" y="2206"/>
                    </a:lnTo>
                    <a:lnTo>
                      <a:pt x="2951" y="2206"/>
                    </a:lnTo>
                    <a:lnTo>
                      <a:pt x="2951" y="2206"/>
                    </a:lnTo>
                    <a:lnTo>
                      <a:pt x="2951" y="2206"/>
                    </a:lnTo>
                    <a:lnTo>
                      <a:pt x="2951" y="2206"/>
                    </a:lnTo>
                    <a:lnTo>
                      <a:pt x="2951" y="2206"/>
                    </a:lnTo>
                    <a:lnTo>
                      <a:pt x="2951" y="2231"/>
                    </a:lnTo>
                    <a:lnTo>
                      <a:pt x="2951" y="2231"/>
                    </a:lnTo>
                    <a:lnTo>
                      <a:pt x="2951" y="2231"/>
                    </a:lnTo>
                    <a:lnTo>
                      <a:pt x="2951" y="2231"/>
                    </a:lnTo>
                    <a:lnTo>
                      <a:pt x="2976" y="2256"/>
                    </a:lnTo>
                    <a:lnTo>
                      <a:pt x="2976" y="2256"/>
                    </a:lnTo>
                    <a:lnTo>
                      <a:pt x="2976" y="2256"/>
                    </a:lnTo>
                    <a:lnTo>
                      <a:pt x="2976" y="2256"/>
                    </a:lnTo>
                    <a:lnTo>
                      <a:pt x="3000" y="2231"/>
                    </a:lnTo>
                    <a:lnTo>
                      <a:pt x="3000" y="2256"/>
                    </a:lnTo>
                    <a:lnTo>
                      <a:pt x="3000" y="2256"/>
                    </a:lnTo>
                    <a:lnTo>
                      <a:pt x="3000" y="2256"/>
                    </a:lnTo>
                    <a:lnTo>
                      <a:pt x="3000" y="2256"/>
                    </a:lnTo>
                    <a:lnTo>
                      <a:pt x="3000" y="2256"/>
                    </a:lnTo>
                    <a:lnTo>
                      <a:pt x="3000" y="2256"/>
                    </a:lnTo>
                    <a:lnTo>
                      <a:pt x="3000" y="2256"/>
                    </a:lnTo>
                    <a:lnTo>
                      <a:pt x="3000" y="2256"/>
                    </a:lnTo>
                    <a:lnTo>
                      <a:pt x="3000" y="2256"/>
                    </a:lnTo>
                    <a:lnTo>
                      <a:pt x="3000" y="2281"/>
                    </a:lnTo>
                    <a:lnTo>
                      <a:pt x="3000" y="2281"/>
                    </a:lnTo>
                    <a:lnTo>
                      <a:pt x="3000" y="2281"/>
                    </a:lnTo>
                    <a:lnTo>
                      <a:pt x="3000" y="2281"/>
                    </a:lnTo>
                    <a:lnTo>
                      <a:pt x="3000" y="2281"/>
                    </a:lnTo>
                    <a:lnTo>
                      <a:pt x="3000" y="2281"/>
                    </a:lnTo>
                    <a:lnTo>
                      <a:pt x="3000" y="2281"/>
                    </a:lnTo>
                    <a:lnTo>
                      <a:pt x="3000" y="2281"/>
                    </a:lnTo>
                    <a:lnTo>
                      <a:pt x="3000" y="2281"/>
                    </a:lnTo>
                    <a:lnTo>
                      <a:pt x="3000" y="2281"/>
                    </a:lnTo>
                    <a:lnTo>
                      <a:pt x="3000" y="2305"/>
                    </a:lnTo>
                    <a:lnTo>
                      <a:pt x="3000" y="2305"/>
                    </a:lnTo>
                    <a:lnTo>
                      <a:pt x="3026" y="2305"/>
                    </a:lnTo>
                    <a:lnTo>
                      <a:pt x="3026" y="2305"/>
                    </a:lnTo>
                    <a:lnTo>
                      <a:pt x="3026" y="2305"/>
                    </a:lnTo>
                    <a:lnTo>
                      <a:pt x="3026" y="2305"/>
                    </a:lnTo>
                    <a:lnTo>
                      <a:pt x="3050" y="2331"/>
                    </a:lnTo>
                    <a:lnTo>
                      <a:pt x="3026" y="2331"/>
                    </a:lnTo>
                    <a:lnTo>
                      <a:pt x="3026" y="2331"/>
                    </a:lnTo>
                    <a:lnTo>
                      <a:pt x="3026" y="2331"/>
                    </a:lnTo>
                    <a:lnTo>
                      <a:pt x="3050" y="2331"/>
                    </a:lnTo>
                    <a:lnTo>
                      <a:pt x="3050" y="2331"/>
                    </a:lnTo>
                    <a:lnTo>
                      <a:pt x="3050" y="2331"/>
                    </a:lnTo>
                    <a:lnTo>
                      <a:pt x="3050" y="2331"/>
                    </a:lnTo>
                    <a:lnTo>
                      <a:pt x="3026" y="2331"/>
                    </a:lnTo>
                    <a:lnTo>
                      <a:pt x="3026" y="2331"/>
                    </a:lnTo>
                    <a:lnTo>
                      <a:pt x="3026" y="2331"/>
                    </a:lnTo>
                    <a:lnTo>
                      <a:pt x="3026" y="2331"/>
                    </a:lnTo>
                    <a:lnTo>
                      <a:pt x="3026" y="2355"/>
                    </a:lnTo>
                    <a:lnTo>
                      <a:pt x="3026" y="2355"/>
                    </a:lnTo>
                    <a:lnTo>
                      <a:pt x="3026" y="2355"/>
                    </a:lnTo>
                    <a:lnTo>
                      <a:pt x="3050" y="2355"/>
                    </a:lnTo>
                    <a:lnTo>
                      <a:pt x="3075" y="2380"/>
                    </a:lnTo>
                    <a:lnTo>
                      <a:pt x="3125" y="2355"/>
                    </a:lnTo>
                    <a:lnTo>
                      <a:pt x="3149" y="2355"/>
                    </a:lnTo>
                    <a:lnTo>
                      <a:pt x="3174" y="2355"/>
                    </a:lnTo>
                    <a:lnTo>
                      <a:pt x="3174" y="2355"/>
                    </a:lnTo>
                    <a:lnTo>
                      <a:pt x="3174" y="2331"/>
                    </a:lnTo>
                    <a:lnTo>
                      <a:pt x="3174" y="2331"/>
                    </a:lnTo>
                    <a:lnTo>
                      <a:pt x="3198" y="2355"/>
                    </a:lnTo>
                    <a:lnTo>
                      <a:pt x="3198" y="2355"/>
                    </a:lnTo>
                    <a:lnTo>
                      <a:pt x="3198" y="2355"/>
                    </a:lnTo>
                    <a:lnTo>
                      <a:pt x="3198" y="2331"/>
                    </a:lnTo>
                    <a:lnTo>
                      <a:pt x="3198" y="2331"/>
                    </a:lnTo>
                    <a:lnTo>
                      <a:pt x="3198" y="2331"/>
                    </a:lnTo>
                    <a:lnTo>
                      <a:pt x="3198" y="2331"/>
                    </a:lnTo>
                    <a:lnTo>
                      <a:pt x="3198" y="2331"/>
                    </a:lnTo>
                    <a:lnTo>
                      <a:pt x="3198" y="2331"/>
                    </a:lnTo>
                    <a:lnTo>
                      <a:pt x="3198" y="2331"/>
                    </a:lnTo>
                    <a:lnTo>
                      <a:pt x="3198" y="2331"/>
                    </a:lnTo>
                    <a:lnTo>
                      <a:pt x="3198" y="2305"/>
                    </a:lnTo>
                    <a:lnTo>
                      <a:pt x="3224" y="2305"/>
                    </a:lnTo>
                    <a:lnTo>
                      <a:pt x="3224" y="2305"/>
                    </a:lnTo>
                    <a:lnTo>
                      <a:pt x="3224" y="2305"/>
                    </a:lnTo>
                    <a:lnTo>
                      <a:pt x="3224" y="2305"/>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224" y="2281"/>
                    </a:lnTo>
                    <a:lnTo>
                      <a:pt x="3224" y="2281"/>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48" y="2231"/>
                    </a:lnTo>
                    <a:lnTo>
                      <a:pt x="3248" y="2231"/>
                    </a:lnTo>
                    <a:lnTo>
                      <a:pt x="3248" y="2231"/>
                    </a:lnTo>
                    <a:lnTo>
                      <a:pt x="3248" y="2231"/>
                    </a:lnTo>
                    <a:lnTo>
                      <a:pt x="3248" y="2231"/>
                    </a:lnTo>
                    <a:lnTo>
                      <a:pt x="3248" y="2206"/>
                    </a:lnTo>
                    <a:lnTo>
                      <a:pt x="3248" y="2206"/>
                    </a:lnTo>
                    <a:lnTo>
                      <a:pt x="3248" y="2206"/>
                    </a:lnTo>
                    <a:lnTo>
                      <a:pt x="3248" y="2206"/>
                    </a:lnTo>
                    <a:lnTo>
                      <a:pt x="3273" y="2206"/>
                    </a:lnTo>
                    <a:lnTo>
                      <a:pt x="3273" y="2206"/>
                    </a:lnTo>
                    <a:lnTo>
                      <a:pt x="3273" y="2206"/>
                    </a:lnTo>
                    <a:lnTo>
                      <a:pt x="3273" y="2206"/>
                    </a:lnTo>
                    <a:lnTo>
                      <a:pt x="3273" y="2206"/>
                    </a:lnTo>
                    <a:lnTo>
                      <a:pt x="3248" y="2206"/>
                    </a:lnTo>
                    <a:lnTo>
                      <a:pt x="3273" y="2206"/>
                    </a:lnTo>
                    <a:lnTo>
                      <a:pt x="3273" y="2206"/>
                    </a:lnTo>
                    <a:lnTo>
                      <a:pt x="3273" y="2206"/>
                    </a:lnTo>
                    <a:lnTo>
                      <a:pt x="3273" y="2206"/>
                    </a:lnTo>
                    <a:lnTo>
                      <a:pt x="3273" y="2206"/>
                    </a:lnTo>
                    <a:lnTo>
                      <a:pt x="3273" y="2206"/>
                    </a:lnTo>
                    <a:lnTo>
                      <a:pt x="3273" y="2206"/>
                    </a:lnTo>
                    <a:lnTo>
                      <a:pt x="3273" y="2206"/>
                    </a:lnTo>
                    <a:lnTo>
                      <a:pt x="3298" y="2206"/>
                    </a:lnTo>
                    <a:lnTo>
                      <a:pt x="3273" y="2206"/>
                    </a:lnTo>
                    <a:lnTo>
                      <a:pt x="3273" y="2206"/>
                    </a:lnTo>
                    <a:lnTo>
                      <a:pt x="3273" y="2206"/>
                    </a:lnTo>
                    <a:lnTo>
                      <a:pt x="3273" y="2206"/>
                    </a:lnTo>
                    <a:lnTo>
                      <a:pt x="3273" y="2206"/>
                    </a:lnTo>
                    <a:lnTo>
                      <a:pt x="3273" y="2206"/>
                    </a:lnTo>
                    <a:lnTo>
                      <a:pt x="3273" y="2206"/>
                    </a:lnTo>
                    <a:lnTo>
                      <a:pt x="3273" y="2206"/>
                    </a:lnTo>
                    <a:lnTo>
                      <a:pt x="3248" y="2231"/>
                    </a:lnTo>
                    <a:lnTo>
                      <a:pt x="3248" y="2231"/>
                    </a:lnTo>
                    <a:lnTo>
                      <a:pt x="3248" y="2231"/>
                    </a:lnTo>
                    <a:lnTo>
                      <a:pt x="3248" y="2231"/>
                    </a:lnTo>
                    <a:lnTo>
                      <a:pt x="3248" y="2231"/>
                    </a:lnTo>
                    <a:lnTo>
                      <a:pt x="3248" y="2231"/>
                    </a:lnTo>
                    <a:lnTo>
                      <a:pt x="3248" y="2231"/>
                    </a:lnTo>
                    <a:lnTo>
                      <a:pt x="3248" y="2231"/>
                    </a:lnTo>
                    <a:lnTo>
                      <a:pt x="3248" y="2231"/>
                    </a:lnTo>
                    <a:lnTo>
                      <a:pt x="3248" y="2231"/>
                    </a:lnTo>
                    <a:lnTo>
                      <a:pt x="3248" y="2231"/>
                    </a:lnTo>
                    <a:lnTo>
                      <a:pt x="3248" y="2256"/>
                    </a:lnTo>
                    <a:lnTo>
                      <a:pt x="3248" y="2256"/>
                    </a:lnTo>
                    <a:lnTo>
                      <a:pt x="3248" y="2256"/>
                    </a:lnTo>
                    <a:lnTo>
                      <a:pt x="3248" y="2256"/>
                    </a:lnTo>
                    <a:lnTo>
                      <a:pt x="3224" y="2256"/>
                    </a:lnTo>
                    <a:lnTo>
                      <a:pt x="3224" y="2281"/>
                    </a:lnTo>
                    <a:lnTo>
                      <a:pt x="3224" y="2281"/>
                    </a:lnTo>
                    <a:lnTo>
                      <a:pt x="3224" y="2281"/>
                    </a:lnTo>
                    <a:lnTo>
                      <a:pt x="3224" y="2281"/>
                    </a:lnTo>
                    <a:lnTo>
                      <a:pt x="3224" y="2281"/>
                    </a:lnTo>
                    <a:lnTo>
                      <a:pt x="3224" y="2281"/>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48" y="2305"/>
                    </a:lnTo>
                    <a:lnTo>
                      <a:pt x="3224"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31"/>
                    </a:lnTo>
                    <a:lnTo>
                      <a:pt x="3248" y="2331"/>
                    </a:lnTo>
                    <a:lnTo>
                      <a:pt x="3248" y="2331"/>
                    </a:lnTo>
                    <a:lnTo>
                      <a:pt x="3248" y="2331"/>
                    </a:lnTo>
                    <a:lnTo>
                      <a:pt x="3224" y="2331"/>
                    </a:lnTo>
                    <a:lnTo>
                      <a:pt x="3224" y="2331"/>
                    </a:lnTo>
                    <a:lnTo>
                      <a:pt x="3248" y="2331"/>
                    </a:lnTo>
                    <a:lnTo>
                      <a:pt x="3248" y="2355"/>
                    </a:lnTo>
                    <a:lnTo>
                      <a:pt x="3248" y="2355"/>
                    </a:lnTo>
                    <a:lnTo>
                      <a:pt x="3248" y="2355"/>
                    </a:lnTo>
                    <a:lnTo>
                      <a:pt x="3248" y="2355"/>
                    </a:lnTo>
                    <a:lnTo>
                      <a:pt x="3248" y="2355"/>
                    </a:lnTo>
                    <a:lnTo>
                      <a:pt x="3248" y="2355"/>
                    </a:lnTo>
                    <a:lnTo>
                      <a:pt x="3248" y="2380"/>
                    </a:lnTo>
                    <a:lnTo>
                      <a:pt x="3248" y="2380"/>
                    </a:lnTo>
                    <a:lnTo>
                      <a:pt x="3248" y="2380"/>
                    </a:lnTo>
                    <a:lnTo>
                      <a:pt x="3248" y="2404"/>
                    </a:lnTo>
                    <a:lnTo>
                      <a:pt x="3273" y="2404"/>
                    </a:lnTo>
                    <a:lnTo>
                      <a:pt x="3273" y="2404"/>
                    </a:lnTo>
                    <a:lnTo>
                      <a:pt x="3273" y="2404"/>
                    </a:lnTo>
                    <a:lnTo>
                      <a:pt x="3273" y="2430"/>
                    </a:lnTo>
                    <a:lnTo>
                      <a:pt x="3273" y="2430"/>
                    </a:lnTo>
                    <a:lnTo>
                      <a:pt x="3273" y="2430"/>
                    </a:lnTo>
                    <a:lnTo>
                      <a:pt x="3273" y="2430"/>
                    </a:lnTo>
                    <a:lnTo>
                      <a:pt x="3273" y="2454"/>
                    </a:lnTo>
                    <a:lnTo>
                      <a:pt x="3273" y="2454"/>
                    </a:lnTo>
                    <a:lnTo>
                      <a:pt x="3273" y="2454"/>
                    </a:lnTo>
                    <a:lnTo>
                      <a:pt x="3273" y="2454"/>
                    </a:lnTo>
                    <a:lnTo>
                      <a:pt x="3273" y="2454"/>
                    </a:lnTo>
                    <a:lnTo>
                      <a:pt x="3273" y="2454"/>
                    </a:lnTo>
                    <a:lnTo>
                      <a:pt x="3273" y="2454"/>
                    </a:lnTo>
                    <a:lnTo>
                      <a:pt x="3273" y="2454"/>
                    </a:lnTo>
                    <a:lnTo>
                      <a:pt x="3273" y="2479"/>
                    </a:lnTo>
                    <a:lnTo>
                      <a:pt x="3248" y="2479"/>
                    </a:lnTo>
                    <a:lnTo>
                      <a:pt x="3248" y="2479"/>
                    </a:lnTo>
                    <a:lnTo>
                      <a:pt x="3248" y="2479"/>
                    </a:lnTo>
                    <a:lnTo>
                      <a:pt x="3248" y="2479"/>
                    </a:lnTo>
                    <a:lnTo>
                      <a:pt x="3248" y="2479"/>
                    </a:lnTo>
                    <a:lnTo>
                      <a:pt x="3248" y="2479"/>
                    </a:lnTo>
                    <a:lnTo>
                      <a:pt x="3248" y="2479"/>
                    </a:lnTo>
                    <a:lnTo>
                      <a:pt x="3248" y="2479"/>
                    </a:lnTo>
                    <a:lnTo>
                      <a:pt x="3248" y="2479"/>
                    </a:lnTo>
                    <a:lnTo>
                      <a:pt x="3248" y="2479"/>
                    </a:lnTo>
                    <a:lnTo>
                      <a:pt x="3248" y="2479"/>
                    </a:lnTo>
                    <a:lnTo>
                      <a:pt x="3248" y="2504"/>
                    </a:lnTo>
                    <a:lnTo>
                      <a:pt x="3248" y="2504"/>
                    </a:lnTo>
                    <a:lnTo>
                      <a:pt x="3248" y="2504"/>
                    </a:lnTo>
                    <a:lnTo>
                      <a:pt x="3248" y="2504"/>
                    </a:lnTo>
                    <a:lnTo>
                      <a:pt x="3248" y="2504"/>
                    </a:lnTo>
                    <a:lnTo>
                      <a:pt x="3224" y="2504"/>
                    </a:lnTo>
                    <a:lnTo>
                      <a:pt x="3224" y="2504"/>
                    </a:lnTo>
                    <a:lnTo>
                      <a:pt x="3248" y="2504"/>
                    </a:lnTo>
                    <a:lnTo>
                      <a:pt x="3248" y="2504"/>
                    </a:lnTo>
                    <a:lnTo>
                      <a:pt x="3248" y="2504"/>
                    </a:lnTo>
                    <a:lnTo>
                      <a:pt x="3248" y="2504"/>
                    </a:lnTo>
                    <a:lnTo>
                      <a:pt x="3224" y="2504"/>
                    </a:lnTo>
                    <a:lnTo>
                      <a:pt x="3224" y="2504"/>
                    </a:lnTo>
                    <a:lnTo>
                      <a:pt x="3224" y="2504"/>
                    </a:lnTo>
                    <a:lnTo>
                      <a:pt x="3248" y="2529"/>
                    </a:lnTo>
                    <a:lnTo>
                      <a:pt x="3248" y="2529"/>
                    </a:lnTo>
                    <a:lnTo>
                      <a:pt x="3248" y="2554"/>
                    </a:lnTo>
                    <a:lnTo>
                      <a:pt x="3248" y="2554"/>
                    </a:lnTo>
                    <a:lnTo>
                      <a:pt x="3248" y="2554"/>
                    </a:lnTo>
                    <a:lnTo>
                      <a:pt x="3248" y="2554"/>
                    </a:lnTo>
                    <a:lnTo>
                      <a:pt x="3248" y="2529"/>
                    </a:lnTo>
                    <a:lnTo>
                      <a:pt x="3248" y="2529"/>
                    </a:lnTo>
                    <a:lnTo>
                      <a:pt x="3248" y="2529"/>
                    </a:lnTo>
                    <a:lnTo>
                      <a:pt x="3273" y="2529"/>
                    </a:lnTo>
                    <a:lnTo>
                      <a:pt x="3273" y="2529"/>
                    </a:lnTo>
                    <a:lnTo>
                      <a:pt x="3273" y="2529"/>
                    </a:lnTo>
                    <a:lnTo>
                      <a:pt x="3273" y="2529"/>
                    </a:lnTo>
                    <a:lnTo>
                      <a:pt x="3273" y="2529"/>
                    </a:lnTo>
                    <a:lnTo>
                      <a:pt x="3273" y="2529"/>
                    </a:lnTo>
                    <a:lnTo>
                      <a:pt x="3273" y="2529"/>
                    </a:lnTo>
                    <a:lnTo>
                      <a:pt x="3273" y="2529"/>
                    </a:lnTo>
                    <a:lnTo>
                      <a:pt x="3273" y="2529"/>
                    </a:lnTo>
                    <a:lnTo>
                      <a:pt x="3273" y="2529"/>
                    </a:lnTo>
                    <a:lnTo>
                      <a:pt x="3273" y="2529"/>
                    </a:lnTo>
                    <a:lnTo>
                      <a:pt x="3273" y="2554"/>
                    </a:lnTo>
                    <a:lnTo>
                      <a:pt x="3273" y="2554"/>
                    </a:lnTo>
                    <a:lnTo>
                      <a:pt x="3273" y="2554"/>
                    </a:lnTo>
                    <a:lnTo>
                      <a:pt x="3273" y="2554"/>
                    </a:lnTo>
                    <a:lnTo>
                      <a:pt x="3273" y="2554"/>
                    </a:lnTo>
                    <a:lnTo>
                      <a:pt x="3273" y="2554"/>
                    </a:lnTo>
                    <a:lnTo>
                      <a:pt x="3273" y="2554"/>
                    </a:lnTo>
                    <a:lnTo>
                      <a:pt x="3273" y="2554"/>
                    </a:lnTo>
                    <a:lnTo>
                      <a:pt x="3273" y="2554"/>
                    </a:lnTo>
                    <a:lnTo>
                      <a:pt x="3273"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78"/>
                    </a:lnTo>
                    <a:lnTo>
                      <a:pt x="3248" y="2578"/>
                    </a:lnTo>
                    <a:lnTo>
                      <a:pt x="3248" y="2578"/>
                    </a:lnTo>
                    <a:lnTo>
                      <a:pt x="3248" y="2578"/>
                    </a:lnTo>
                    <a:lnTo>
                      <a:pt x="3248" y="2603"/>
                    </a:lnTo>
                    <a:lnTo>
                      <a:pt x="3248" y="2603"/>
                    </a:lnTo>
                    <a:lnTo>
                      <a:pt x="3248" y="2603"/>
                    </a:lnTo>
                    <a:lnTo>
                      <a:pt x="3248" y="2603"/>
                    </a:lnTo>
                    <a:lnTo>
                      <a:pt x="3248" y="2603"/>
                    </a:lnTo>
                    <a:lnTo>
                      <a:pt x="3248" y="2603"/>
                    </a:lnTo>
                    <a:lnTo>
                      <a:pt x="3248" y="2603"/>
                    </a:lnTo>
                    <a:lnTo>
                      <a:pt x="3248" y="2603"/>
                    </a:lnTo>
                    <a:lnTo>
                      <a:pt x="3248" y="2603"/>
                    </a:lnTo>
                    <a:lnTo>
                      <a:pt x="3248" y="2603"/>
                    </a:lnTo>
                    <a:lnTo>
                      <a:pt x="3273" y="2603"/>
                    </a:lnTo>
                    <a:lnTo>
                      <a:pt x="3273" y="2603"/>
                    </a:lnTo>
                    <a:lnTo>
                      <a:pt x="3248" y="2603"/>
                    </a:lnTo>
                    <a:lnTo>
                      <a:pt x="3248" y="2603"/>
                    </a:lnTo>
                    <a:lnTo>
                      <a:pt x="3248" y="2603"/>
                    </a:lnTo>
                    <a:lnTo>
                      <a:pt x="3248" y="2603"/>
                    </a:lnTo>
                    <a:lnTo>
                      <a:pt x="3248" y="2603"/>
                    </a:lnTo>
                    <a:lnTo>
                      <a:pt x="3248" y="2603"/>
                    </a:lnTo>
                    <a:lnTo>
                      <a:pt x="3248" y="2628"/>
                    </a:lnTo>
                    <a:lnTo>
                      <a:pt x="3248" y="2628"/>
                    </a:lnTo>
                    <a:lnTo>
                      <a:pt x="3248" y="2628"/>
                    </a:lnTo>
                    <a:lnTo>
                      <a:pt x="3248" y="2628"/>
                    </a:lnTo>
                    <a:lnTo>
                      <a:pt x="3248" y="2628"/>
                    </a:lnTo>
                    <a:lnTo>
                      <a:pt x="3248"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198" y="2628"/>
                    </a:lnTo>
                    <a:lnTo>
                      <a:pt x="3198" y="2628"/>
                    </a:lnTo>
                    <a:lnTo>
                      <a:pt x="3224" y="2628"/>
                    </a:lnTo>
                    <a:lnTo>
                      <a:pt x="3248" y="2628"/>
                    </a:lnTo>
                    <a:lnTo>
                      <a:pt x="3248" y="2628"/>
                    </a:lnTo>
                    <a:lnTo>
                      <a:pt x="3248" y="2653"/>
                    </a:lnTo>
                    <a:lnTo>
                      <a:pt x="3248" y="2653"/>
                    </a:lnTo>
                    <a:lnTo>
                      <a:pt x="3248" y="2653"/>
                    </a:lnTo>
                    <a:lnTo>
                      <a:pt x="3248" y="2628"/>
                    </a:lnTo>
                    <a:lnTo>
                      <a:pt x="3248" y="2628"/>
                    </a:lnTo>
                    <a:lnTo>
                      <a:pt x="3248" y="2628"/>
                    </a:lnTo>
                    <a:lnTo>
                      <a:pt x="3248" y="2628"/>
                    </a:lnTo>
                    <a:lnTo>
                      <a:pt x="3248" y="2628"/>
                    </a:lnTo>
                    <a:lnTo>
                      <a:pt x="3248" y="2628"/>
                    </a:lnTo>
                    <a:lnTo>
                      <a:pt x="3248" y="2653"/>
                    </a:lnTo>
                    <a:lnTo>
                      <a:pt x="3248" y="2653"/>
                    </a:lnTo>
                    <a:lnTo>
                      <a:pt x="3248" y="2653"/>
                    </a:lnTo>
                    <a:lnTo>
                      <a:pt x="3248" y="2653"/>
                    </a:lnTo>
                    <a:lnTo>
                      <a:pt x="3248" y="2653"/>
                    </a:lnTo>
                    <a:lnTo>
                      <a:pt x="3248" y="2653"/>
                    </a:lnTo>
                    <a:lnTo>
                      <a:pt x="3248" y="2653"/>
                    </a:lnTo>
                    <a:lnTo>
                      <a:pt x="3248" y="2653"/>
                    </a:lnTo>
                    <a:lnTo>
                      <a:pt x="3248" y="2653"/>
                    </a:lnTo>
                    <a:lnTo>
                      <a:pt x="3248" y="2653"/>
                    </a:lnTo>
                    <a:lnTo>
                      <a:pt x="3273" y="2653"/>
                    </a:lnTo>
                    <a:lnTo>
                      <a:pt x="3273" y="2653"/>
                    </a:lnTo>
                    <a:lnTo>
                      <a:pt x="3273" y="2653"/>
                    </a:lnTo>
                    <a:lnTo>
                      <a:pt x="3273" y="2653"/>
                    </a:lnTo>
                    <a:lnTo>
                      <a:pt x="3273" y="2653"/>
                    </a:lnTo>
                    <a:lnTo>
                      <a:pt x="3273" y="2653"/>
                    </a:lnTo>
                    <a:lnTo>
                      <a:pt x="3273" y="2653"/>
                    </a:lnTo>
                    <a:lnTo>
                      <a:pt x="3273" y="2628"/>
                    </a:lnTo>
                    <a:lnTo>
                      <a:pt x="3298" y="2628"/>
                    </a:lnTo>
                    <a:lnTo>
                      <a:pt x="3298" y="2628"/>
                    </a:lnTo>
                    <a:lnTo>
                      <a:pt x="3298" y="2628"/>
                    </a:lnTo>
                    <a:lnTo>
                      <a:pt x="3298" y="2628"/>
                    </a:lnTo>
                    <a:lnTo>
                      <a:pt x="3298" y="2628"/>
                    </a:lnTo>
                    <a:lnTo>
                      <a:pt x="3298" y="2628"/>
                    </a:lnTo>
                    <a:lnTo>
                      <a:pt x="3298" y="2628"/>
                    </a:lnTo>
                    <a:lnTo>
                      <a:pt x="3298" y="2628"/>
                    </a:lnTo>
                    <a:lnTo>
                      <a:pt x="3298" y="2628"/>
                    </a:lnTo>
                    <a:lnTo>
                      <a:pt x="3298" y="2628"/>
                    </a:lnTo>
                    <a:lnTo>
                      <a:pt x="3298" y="2603"/>
                    </a:lnTo>
                    <a:lnTo>
                      <a:pt x="3298" y="2603"/>
                    </a:lnTo>
                    <a:lnTo>
                      <a:pt x="3323" y="2603"/>
                    </a:lnTo>
                    <a:lnTo>
                      <a:pt x="3298" y="2603"/>
                    </a:lnTo>
                    <a:lnTo>
                      <a:pt x="3298" y="2603"/>
                    </a:lnTo>
                    <a:lnTo>
                      <a:pt x="3298" y="2603"/>
                    </a:lnTo>
                    <a:lnTo>
                      <a:pt x="3298" y="2603"/>
                    </a:lnTo>
                    <a:lnTo>
                      <a:pt x="3298" y="2603"/>
                    </a:lnTo>
                    <a:lnTo>
                      <a:pt x="3298" y="2603"/>
                    </a:lnTo>
                    <a:lnTo>
                      <a:pt x="3298" y="2603"/>
                    </a:lnTo>
                    <a:lnTo>
                      <a:pt x="3298" y="2603"/>
                    </a:lnTo>
                    <a:lnTo>
                      <a:pt x="3298" y="2603"/>
                    </a:lnTo>
                    <a:lnTo>
                      <a:pt x="3298" y="2603"/>
                    </a:lnTo>
                    <a:lnTo>
                      <a:pt x="3298" y="2603"/>
                    </a:lnTo>
                    <a:lnTo>
                      <a:pt x="3323" y="2603"/>
                    </a:lnTo>
                    <a:lnTo>
                      <a:pt x="3323" y="2603"/>
                    </a:lnTo>
                    <a:lnTo>
                      <a:pt x="3323" y="2603"/>
                    </a:lnTo>
                    <a:lnTo>
                      <a:pt x="3323" y="2603"/>
                    </a:lnTo>
                    <a:lnTo>
                      <a:pt x="3323" y="2603"/>
                    </a:lnTo>
                    <a:lnTo>
                      <a:pt x="3323" y="2603"/>
                    </a:lnTo>
                    <a:lnTo>
                      <a:pt x="3348" y="2603"/>
                    </a:lnTo>
                    <a:lnTo>
                      <a:pt x="3348" y="2603"/>
                    </a:lnTo>
                    <a:lnTo>
                      <a:pt x="3348" y="2603"/>
                    </a:lnTo>
                    <a:lnTo>
                      <a:pt x="3348" y="2603"/>
                    </a:lnTo>
                    <a:lnTo>
                      <a:pt x="3348" y="2603"/>
                    </a:lnTo>
                    <a:lnTo>
                      <a:pt x="3348" y="2603"/>
                    </a:lnTo>
                    <a:lnTo>
                      <a:pt x="3348" y="2603"/>
                    </a:lnTo>
                    <a:lnTo>
                      <a:pt x="3348" y="2603"/>
                    </a:lnTo>
                    <a:lnTo>
                      <a:pt x="3348" y="2603"/>
                    </a:lnTo>
                    <a:lnTo>
                      <a:pt x="3348" y="2603"/>
                    </a:lnTo>
                    <a:lnTo>
                      <a:pt x="3372" y="2603"/>
                    </a:lnTo>
                    <a:lnTo>
                      <a:pt x="3372" y="2578"/>
                    </a:lnTo>
                    <a:lnTo>
                      <a:pt x="3397" y="2554"/>
                    </a:lnTo>
                    <a:lnTo>
                      <a:pt x="3397" y="2554"/>
                    </a:lnTo>
                    <a:lnTo>
                      <a:pt x="3422" y="2554"/>
                    </a:lnTo>
                    <a:lnTo>
                      <a:pt x="3422" y="2554"/>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603"/>
                    </a:lnTo>
                    <a:lnTo>
                      <a:pt x="3422" y="2603"/>
                    </a:lnTo>
                    <a:lnTo>
                      <a:pt x="3422" y="2603"/>
                    </a:lnTo>
                    <a:lnTo>
                      <a:pt x="3422" y="2603"/>
                    </a:lnTo>
                    <a:lnTo>
                      <a:pt x="3422" y="2603"/>
                    </a:lnTo>
                    <a:lnTo>
                      <a:pt x="3422" y="2603"/>
                    </a:lnTo>
                    <a:lnTo>
                      <a:pt x="3422" y="2603"/>
                    </a:lnTo>
                    <a:lnTo>
                      <a:pt x="3422" y="2603"/>
                    </a:lnTo>
                    <a:lnTo>
                      <a:pt x="3422" y="2603"/>
                    </a:lnTo>
                    <a:lnTo>
                      <a:pt x="3422" y="2603"/>
                    </a:lnTo>
                    <a:lnTo>
                      <a:pt x="3422" y="2603"/>
                    </a:lnTo>
                    <a:lnTo>
                      <a:pt x="3422" y="2603"/>
                    </a:lnTo>
                    <a:lnTo>
                      <a:pt x="3422" y="2603"/>
                    </a:lnTo>
                    <a:lnTo>
                      <a:pt x="3447" y="2603"/>
                    </a:lnTo>
                    <a:lnTo>
                      <a:pt x="3447" y="2603"/>
                    </a:lnTo>
                    <a:lnTo>
                      <a:pt x="3447" y="2603"/>
                    </a:lnTo>
                    <a:lnTo>
                      <a:pt x="3447" y="2603"/>
                    </a:lnTo>
                    <a:lnTo>
                      <a:pt x="3447" y="2603"/>
                    </a:lnTo>
                    <a:lnTo>
                      <a:pt x="3447" y="2603"/>
                    </a:lnTo>
                    <a:lnTo>
                      <a:pt x="3447" y="2603"/>
                    </a:lnTo>
                    <a:lnTo>
                      <a:pt x="3447" y="2603"/>
                    </a:lnTo>
                    <a:lnTo>
                      <a:pt x="3447" y="2603"/>
                    </a:lnTo>
                    <a:lnTo>
                      <a:pt x="3447" y="2628"/>
                    </a:lnTo>
                    <a:lnTo>
                      <a:pt x="3447" y="2628"/>
                    </a:lnTo>
                    <a:lnTo>
                      <a:pt x="3447" y="2628"/>
                    </a:lnTo>
                    <a:lnTo>
                      <a:pt x="3447" y="2628"/>
                    </a:lnTo>
                    <a:lnTo>
                      <a:pt x="3447" y="2628"/>
                    </a:lnTo>
                    <a:lnTo>
                      <a:pt x="3447" y="2628"/>
                    </a:lnTo>
                    <a:lnTo>
                      <a:pt x="3471" y="2628"/>
                    </a:lnTo>
                    <a:lnTo>
                      <a:pt x="3471" y="2628"/>
                    </a:lnTo>
                    <a:lnTo>
                      <a:pt x="3471" y="2628"/>
                    </a:lnTo>
                    <a:lnTo>
                      <a:pt x="3471" y="2628"/>
                    </a:lnTo>
                    <a:lnTo>
                      <a:pt x="3471" y="2628"/>
                    </a:lnTo>
                    <a:lnTo>
                      <a:pt x="3471" y="2628"/>
                    </a:lnTo>
                    <a:lnTo>
                      <a:pt x="3471" y="2628"/>
                    </a:lnTo>
                    <a:lnTo>
                      <a:pt x="3471" y="2603"/>
                    </a:lnTo>
                    <a:lnTo>
                      <a:pt x="3471" y="2603"/>
                    </a:lnTo>
                    <a:lnTo>
                      <a:pt x="3471" y="2603"/>
                    </a:lnTo>
                    <a:lnTo>
                      <a:pt x="3471" y="2603"/>
                    </a:lnTo>
                    <a:lnTo>
                      <a:pt x="3471" y="2603"/>
                    </a:lnTo>
                    <a:lnTo>
                      <a:pt x="3471" y="2603"/>
                    </a:lnTo>
                    <a:lnTo>
                      <a:pt x="3471" y="2603"/>
                    </a:lnTo>
                    <a:lnTo>
                      <a:pt x="3471" y="2603"/>
                    </a:lnTo>
                    <a:lnTo>
                      <a:pt x="3471" y="2603"/>
                    </a:lnTo>
                    <a:lnTo>
                      <a:pt x="3471" y="2603"/>
                    </a:lnTo>
                    <a:lnTo>
                      <a:pt x="3471" y="2603"/>
                    </a:lnTo>
                    <a:lnTo>
                      <a:pt x="3471" y="2603"/>
                    </a:lnTo>
                    <a:lnTo>
                      <a:pt x="3471" y="2603"/>
                    </a:lnTo>
                    <a:lnTo>
                      <a:pt x="3496" y="2603"/>
                    </a:lnTo>
                    <a:lnTo>
                      <a:pt x="3496" y="2603"/>
                    </a:lnTo>
                    <a:lnTo>
                      <a:pt x="3496" y="2603"/>
                    </a:lnTo>
                    <a:lnTo>
                      <a:pt x="3496" y="2603"/>
                    </a:lnTo>
                    <a:lnTo>
                      <a:pt x="3496" y="2603"/>
                    </a:lnTo>
                    <a:lnTo>
                      <a:pt x="3496" y="2603"/>
                    </a:lnTo>
                    <a:lnTo>
                      <a:pt x="3471" y="2603"/>
                    </a:lnTo>
                    <a:lnTo>
                      <a:pt x="3471" y="2628"/>
                    </a:lnTo>
                    <a:lnTo>
                      <a:pt x="3471" y="2628"/>
                    </a:lnTo>
                    <a:lnTo>
                      <a:pt x="3496" y="2628"/>
                    </a:lnTo>
                    <a:lnTo>
                      <a:pt x="3496" y="2628"/>
                    </a:lnTo>
                    <a:lnTo>
                      <a:pt x="3496" y="2628"/>
                    </a:lnTo>
                    <a:lnTo>
                      <a:pt x="3496" y="2628"/>
                    </a:lnTo>
                    <a:lnTo>
                      <a:pt x="3496" y="2628"/>
                    </a:lnTo>
                    <a:lnTo>
                      <a:pt x="3496" y="2628"/>
                    </a:lnTo>
                    <a:lnTo>
                      <a:pt x="3496" y="2628"/>
                    </a:lnTo>
                    <a:lnTo>
                      <a:pt x="3496" y="2628"/>
                    </a:lnTo>
                    <a:lnTo>
                      <a:pt x="3521" y="2653"/>
                    </a:lnTo>
                    <a:lnTo>
                      <a:pt x="3521" y="2677"/>
                    </a:lnTo>
                    <a:lnTo>
                      <a:pt x="3521" y="2677"/>
                    </a:lnTo>
                    <a:lnTo>
                      <a:pt x="3546" y="2702"/>
                    </a:lnTo>
                    <a:lnTo>
                      <a:pt x="3546" y="2702"/>
                    </a:lnTo>
                    <a:lnTo>
                      <a:pt x="3546" y="2702"/>
                    </a:lnTo>
                    <a:lnTo>
                      <a:pt x="3546" y="2702"/>
                    </a:lnTo>
                    <a:lnTo>
                      <a:pt x="3546" y="2702"/>
                    </a:lnTo>
                    <a:lnTo>
                      <a:pt x="3546" y="2702"/>
                    </a:lnTo>
                    <a:lnTo>
                      <a:pt x="3546" y="2702"/>
                    </a:lnTo>
                    <a:lnTo>
                      <a:pt x="3546" y="2702"/>
                    </a:lnTo>
                    <a:lnTo>
                      <a:pt x="3546" y="2702"/>
                    </a:lnTo>
                    <a:lnTo>
                      <a:pt x="3546" y="2702"/>
                    </a:lnTo>
                    <a:lnTo>
                      <a:pt x="3546" y="2702"/>
                    </a:lnTo>
                    <a:lnTo>
                      <a:pt x="3546" y="2702"/>
                    </a:lnTo>
                    <a:lnTo>
                      <a:pt x="3571" y="2727"/>
                    </a:lnTo>
                    <a:lnTo>
                      <a:pt x="3571" y="2727"/>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677"/>
                    </a:lnTo>
                    <a:lnTo>
                      <a:pt x="3571" y="2677"/>
                    </a:lnTo>
                    <a:lnTo>
                      <a:pt x="3571" y="2677"/>
                    </a:lnTo>
                    <a:lnTo>
                      <a:pt x="3571" y="2677"/>
                    </a:lnTo>
                    <a:lnTo>
                      <a:pt x="3571" y="2677"/>
                    </a:lnTo>
                    <a:lnTo>
                      <a:pt x="3571" y="2653"/>
                    </a:lnTo>
                    <a:lnTo>
                      <a:pt x="3571" y="2653"/>
                    </a:lnTo>
                    <a:lnTo>
                      <a:pt x="3571" y="2653"/>
                    </a:lnTo>
                    <a:lnTo>
                      <a:pt x="3571" y="2628"/>
                    </a:lnTo>
                    <a:lnTo>
                      <a:pt x="3571" y="2628"/>
                    </a:lnTo>
                    <a:lnTo>
                      <a:pt x="3571" y="2628"/>
                    </a:lnTo>
                    <a:lnTo>
                      <a:pt x="3571" y="2628"/>
                    </a:lnTo>
                    <a:lnTo>
                      <a:pt x="3571" y="2628"/>
                    </a:lnTo>
                    <a:lnTo>
                      <a:pt x="3571" y="2628"/>
                    </a:lnTo>
                    <a:lnTo>
                      <a:pt x="3571" y="2628"/>
                    </a:lnTo>
                    <a:lnTo>
                      <a:pt x="3571" y="2628"/>
                    </a:lnTo>
                    <a:lnTo>
                      <a:pt x="3571" y="2628"/>
                    </a:lnTo>
                    <a:lnTo>
                      <a:pt x="3571" y="2628"/>
                    </a:lnTo>
                    <a:lnTo>
                      <a:pt x="3571" y="2628"/>
                    </a:lnTo>
                    <a:lnTo>
                      <a:pt x="3571" y="2628"/>
                    </a:lnTo>
                    <a:lnTo>
                      <a:pt x="3571" y="2628"/>
                    </a:lnTo>
                    <a:lnTo>
                      <a:pt x="3571" y="2653"/>
                    </a:lnTo>
                    <a:lnTo>
                      <a:pt x="3571" y="2653"/>
                    </a:lnTo>
                    <a:lnTo>
                      <a:pt x="3571" y="2653"/>
                    </a:lnTo>
                    <a:lnTo>
                      <a:pt x="3571" y="2653"/>
                    </a:lnTo>
                    <a:lnTo>
                      <a:pt x="3571" y="2653"/>
                    </a:lnTo>
                    <a:lnTo>
                      <a:pt x="3571" y="2653"/>
                    </a:lnTo>
                    <a:lnTo>
                      <a:pt x="3571" y="2653"/>
                    </a:lnTo>
                    <a:lnTo>
                      <a:pt x="3571" y="2653"/>
                    </a:lnTo>
                    <a:lnTo>
                      <a:pt x="3571" y="2653"/>
                    </a:lnTo>
                    <a:lnTo>
                      <a:pt x="3571" y="2653"/>
                    </a:lnTo>
                    <a:lnTo>
                      <a:pt x="3571" y="2628"/>
                    </a:lnTo>
                    <a:lnTo>
                      <a:pt x="3571" y="2628"/>
                    </a:lnTo>
                    <a:lnTo>
                      <a:pt x="3571" y="2628"/>
                    </a:lnTo>
                    <a:lnTo>
                      <a:pt x="3571" y="2628"/>
                    </a:lnTo>
                    <a:lnTo>
                      <a:pt x="3571" y="2603"/>
                    </a:lnTo>
                    <a:lnTo>
                      <a:pt x="3571" y="2603"/>
                    </a:lnTo>
                    <a:lnTo>
                      <a:pt x="3571" y="2603"/>
                    </a:lnTo>
                    <a:lnTo>
                      <a:pt x="3571" y="2603"/>
                    </a:lnTo>
                    <a:lnTo>
                      <a:pt x="3571" y="2603"/>
                    </a:lnTo>
                    <a:lnTo>
                      <a:pt x="3571" y="2603"/>
                    </a:lnTo>
                    <a:lnTo>
                      <a:pt x="3571" y="2603"/>
                    </a:lnTo>
                    <a:lnTo>
                      <a:pt x="3571" y="2603"/>
                    </a:lnTo>
                    <a:lnTo>
                      <a:pt x="3571" y="2603"/>
                    </a:lnTo>
                    <a:lnTo>
                      <a:pt x="3571" y="2603"/>
                    </a:lnTo>
                    <a:lnTo>
                      <a:pt x="3595" y="2603"/>
                    </a:lnTo>
                    <a:lnTo>
                      <a:pt x="3571" y="2603"/>
                    </a:lnTo>
                    <a:lnTo>
                      <a:pt x="3571" y="2603"/>
                    </a:lnTo>
                    <a:lnTo>
                      <a:pt x="3571" y="2603"/>
                    </a:lnTo>
                    <a:lnTo>
                      <a:pt x="3571" y="2628"/>
                    </a:lnTo>
                    <a:lnTo>
                      <a:pt x="3571" y="2628"/>
                    </a:lnTo>
                    <a:lnTo>
                      <a:pt x="3595" y="2628"/>
                    </a:lnTo>
                    <a:lnTo>
                      <a:pt x="3595" y="2603"/>
                    </a:lnTo>
                    <a:lnTo>
                      <a:pt x="3595" y="2603"/>
                    </a:lnTo>
                    <a:lnTo>
                      <a:pt x="3595" y="2603"/>
                    </a:lnTo>
                    <a:lnTo>
                      <a:pt x="3595" y="2603"/>
                    </a:lnTo>
                    <a:lnTo>
                      <a:pt x="3595" y="2603"/>
                    </a:lnTo>
                    <a:lnTo>
                      <a:pt x="3595" y="2603"/>
                    </a:lnTo>
                    <a:lnTo>
                      <a:pt x="3595" y="2603"/>
                    </a:lnTo>
                    <a:lnTo>
                      <a:pt x="3595" y="2603"/>
                    </a:lnTo>
                    <a:lnTo>
                      <a:pt x="3595" y="2603"/>
                    </a:lnTo>
                    <a:lnTo>
                      <a:pt x="3595" y="2578"/>
                    </a:lnTo>
                    <a:lnTo>
                      <a:pt x="3595" y="2578"/>
                    </a:lnTo>
                    <a:lnTo>
                      <a:pt x="3595" y="2578"/>
                    </a:lnTo>
                    <a:lnTo>
                      <a:pt x="3595" y="2578"/>
                    </a:lnTo>
                    <a:lnTo>
                      <a:pt x="3621" y="2578"/>
                    </a:lnTo>
                    <a:lnTo>
                      <a:pt x="3621" y="2578"/>
                    </a:lnTo>
                    <a:lnTo>
                      <a:pt x="3621" y="2578"/>
                    </a:lnTo>
                    <a:lnTo>
                      <a:pt x="3621" y="2578"/>
                    </a:lnTo>
                    <a:lnTo>
                      <a:pt x="3621" y="2554"/>
                    </a:lnTo>
                    <a:lnTo>
                      <a:pt x="3595" y="2554"/>
                    </a:lnTo>
                    <a:lnTo>
                      <a:pt x="3595" y="2554"/>
                    </a:lnTo>
                    <a:lnTo>
                      <a:pt x="3595" y="2554"/>
                    </a:lnTo>
                    <a:lnTo>
                      <a:pt x="3595" y="2554"/>
                    </a:lnTo>
                    <a:lnTo>
                      <a:pt x="3595" y="2554"/>
                    </a:lnTo>
                    <a:lnTo>
                      <a:pt x="3595" y="2554"/>
                    </a:lnTo>
                    <a:lnTo>
                      <a:pt x="3621" y="2554"/>
                    </a:lnTo>
                    <a:lnTo>
                      <a:pt x="3621" y="2554"/>
                    </a:lnTo>
                    <a:lnTo>
                      <a:pt x="3621" y="2554"/>
                    </a:lnTo>
                    <a:lnTo>
                      <a:pt x="3621" y="2554"/>
                    </a:lnTo>
                    <a:lnTo>
                      <a:pt x="3621" y="2554"/>
                    </a:lnTo>
                    <a:lnTo>
                      <a:pt x="3621" y="2578"/>
                    </a:lnTo>
                    <a:lnTo>
                      <a:pt x="3621" y="2578"/>
                    </a:lnTo>
                    <a:lnTo>
                      <a:pt x="3621" y="2578"/>
                    </a:lnTo>
                    <a:lnTo>
                      <a:pt x="3621" y="2578"/>
                    </a:lnTo>
                    <a:lnTo>
                      <a:pt x="3621" y="2578"/>
                    </a:lnTo>
                    <a:lnTo>
                      <a:pt x="3621" y="2578"/>
                    </a:lnTo>
                    <a:lnTo>
                      <a:pt x="3645" y="2578"/>
                    </a:lnTo>
                    <a:lnTo>
                      <a:pt x="3645" y="2578"/>
                    </a:lnTo>
                    <a:lnTo>
                      <a:pt x="3645" y="2603"/>
                    </a:lnTo>
                    <a:lnTo>
                      <a:pt x="3645" y="2603"/>
                    </a:lnTo>
                    <a:lnTo>
                      <a:pt x="3670" y="2603"/>
                    </a:lnTo>
                    <a:lnTo>
                      <a:pt x="3645" y="2603"/>
                    </a:lnTo>
                    <a:lnTo>
                      <a:pt x="3645" y="2628"/>
                    </a:lnTo>
                    <a:lnTo>
                      <a:pt x="3670" y="2628"/>
                    </a:lnTo>
                    <a:lnTo>
                      <a:pt x="3670" y="2628"/>
                    </a:lnTo>
                    <a:lnTo>
                      <a:pt x="3670" y="2628"/>
                    </a:lnTo>
                    <a:lnTo>
                      <a:pt x="3670" y="2628"/>
                    </a:lnTo>
                    <a:lnTo>
                      <a:pt x="3670" y="2628"/>
                    </a:lnTo>
                    <a:lnTo>
                      <a:pt x="3670" y="2628"/>
                    </a:lnTo>
                    <a:lnTo>
                      <a:pt x="3670" y="2628"/>
                    </a:lnTo>
                    <a:lnTo>
                      <a:pt x="3670" y="2628"/>
                    </a:lnTo>
                    <a:lnTo>
                      <a:pt x="3645" y="2628"/>
                    </a:lnTo>
                    <a:lnTo>
                      <a:pt x="3645" y="2628"/>
                    </a:lnTo>
                    <a:lnTo>
                      <a:pt x="3645" y="2628"/>
                    </a:lnTo>
                    <a:lnTo>
                      <a:pt x="3645" y="2603"/>
                    </a:lnTo>
                    <a:lnTo>
                      <a:pt x="3645" y="2603"/>
                    </a:lnTo>
                    <a:lnTo>
                      <a:pt x="3645" y="2603"/>
                    </a:lnTo>
                    <a:lnTo>
                      <a:pt x="3645" y="2603"/>
                    </a:lnTo>
                    <a:lnTo>
                      <a:pt x="3645" y="2603"/>
                    </a:lnTo>
                    <a:lnTo>
                      <a:pt x="3645" y="2603"/>
                    </a:lnTo>
                    <a:lnTo>
                      <a:pt x="3621" y="2578"/>
                    </a:lnTo>
                    <a:lnTo>
                      <a:pt x="3621" y="2578"/>
                    </a:lnTo>
                    <a:lnTo>
                      <a:pt x="3621" y="2578"/>
                    </a:lnTo>
                    <a:lnTo>
                      <a:pt x="3621" y="2578"/>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595" y="2628"/>
                    </a:lnTo>
                    <a:lnTo>
                      <a:pt x="3595" y="2628"/>
                    </a:lnTo>
                    <a:lnTo>
                      <a:pt x="3595" y="2628"/>
                    </a:lnTo>
                    <a:lnTo>
                      <a:pt x="3595" y="2628"/>
                    </a:lnTo>
                    <a:lnTo>
                      <a:pt x="3595" y="2628"/>
                    </a:lnTo>
                    <a:lnTo>
                      <a:pt x="3595" y="2628"/>
                    </a:lnTo>
                    <a:lnTo>
                      <a:pt x="3595" y="2628"/>
                    </a:lnTo>
                    <a:lnTo>
                      <a:pt x="3595" y="2628"/>
                    </a:lnTo>
                    <a:lnTo>
                      <a:pt x="3595" y="2628"/>
                    </a:lnTo>
                    <a:lnTo>
                      <a:pt x="3595" y="2628"/>
                    </a:lnTo>
                    <a:lnTo>
                      <a:pt x="3621" y="2653"/>
                    </a:lnTo>
                    <a:lnTo>
                      <a:pt x="3621" y="2653"/>
                    </a:lnTo>
                    <a:lnTo>
                      <a:pt x="3621" y="2653"/>
                    </a:lnTo>
                    <a:lnTo>
                      <a:pt x="3621" y="2653"/>
                    </a:lnTo>
                    <a:lnTo>
                      <a:pt x="3621" y="2653"/>
                    </a:lnTo>
                    <a:lnTo>
                      <a:pt x="3621" y="2653"/>
                    </a:lnTo>
                    <a:lnTo>
                      <a:pt x="3621" y="2677"/>
                    </a:lnTo>
                    <a:lnTo>
                      <a:pt x="3621" y="2677"/>
                    </a:lnTo>
                    <a:lnTo>
                      <a:pt x="3645" y="2677"/>
                    </a:lnTo>
                    <a:lnTo>
                      <a:pt x="3645" y="2677"/>
                    </a:lnTo>
                    <a:lnTo>
                      <a:pt x="3670" y="2677"/>
                    </a:lnTo>
                    <a:lnTo>
                      <a:pt x="3670" y="2653"/>
                    </a:lnTo>
                    <a:lnTo>
                      <a:pt x="3694" y="2653"/>
                    </a:lnTo>
                    <a:lnTo>
                      <a:pt x="3720" y="2653"/>
                    </a:lnTo>
                    <a:lnTo>
                      <a:pt x="3720" y="2653"/>
                    </a:lnTo>
                    <a:lnTo>
                      <a:pt x="3720" y="2653"/>
                    </a:lnTo>
                    <a:lnTo>
                      <a:pt x="3720" y="2653"/>
                    </a:lnTo>
                    <a:lnTo>
                      <a:pt x="3720" y="2628"/>
                    </a:lnTo>
                    <a:lnTo>
                      <a:pt x="3720" y="2628"/>
                    </a:lnTo>
                    <a:lnTo>
                      <a:pt x="3720" y="2628"/>
                    </a:lnTo>
                    <a:lnTo>
                      <a:pt x="3744" y="2628"/>
                    </a:lnTo>
                    <a:lnTo>
                      <a:pt x="3744" y="2628"/>
                    </a:lnTo>
                    <a:lnTo>
                      <a:pt x="3769" y="2628"/>
                    </a:lnTo>
                    <a:lnTo>
                      <a:pt x="3769" y="2628"/>
                    </a:lnTo>
                    <a:lnTo>
                      <a:pt x="3769" y="2628"/>
                    </a:lnTo>
                    <a:lnTo>
                      <a:pt x="3769" y="2603"/>
                    </a:lnTo>
                    <a:lnTo>
                      <a:pt x="3769" y="2603"/>
                    </a:lnTo>
                    <a:lnTo>
                      <a:pt x="3769" y="2603"/>
                    </a:lnTo>
                    <a:lnTo>
                      <a:pt x="3769" y="2603"/>
                    </a:lnTo>
                    <a:lnTo>
                      <a:pt x="3769" y="2603"/>
                    </a:lnTo>
                    <a:lnTo>
                      <a:pt x="3794" y="2603"/>
                    </a:lnTo>
                    <a:lnTo>
                      <a:pt x="3794" y="2603"/>
                    </a:lnTo>
                    <a:lnTo>
                      <a:pt x="3794" y="2603"/>
                    </a:lnTo>
                    <a:lnTo>
                      <a:pt x="3794" y="2603"/>
                    </a:lnTo>
                    <a:lnTo>
                      <a:pt x="3794" y="2578"/>
                    </a:lnTo>
                    <a:lnTo>
                      <a:pt x="3794" y="2578"/>
                    </a:lnTo>
                    <a:lnTo>
                      <a:pt x="3794" y="2578"/>
                    </a:lnTo>
                    <a:lnTo>
                      <a:pt x="3794" y="2578"/>
                    </a:lnTo>
                    <a:lnTo>
                      <a:pt x="3794" y="2578"/>
                    </a:lnTo>
                    <a:lnTo>
                      <a:pt x="3794" y="2578"/>
                    </a:lnTo>
                    <a:lnTo>
                      <a:pt x="3794" y="2578"/>
                    </a:lnTo>
                    <a:lnTo>
                      <a:pt x="3794" y="2578"/>
                    </a:lnTo>
                    <a:lnTo>
                      <a:pt x="3794" y="2578"/>
                    </a:lnTo>
                    <a:lnTo>
                      <a:pt x="3794" y="2578"/>
                    </a:lnTo>
                    <a:lnTo>
                      <a:pt x="3794" y="2603"/>
                    </a:lnTo>
                    <a:lnTo>
                      <a:pt x="3794" y="2603"/>
                    </a:lnTo>
                    <a:lnTo>
                      <a:pt x="3794" y="2603"/>
                    </a:lnTo>
                    <a:lnTo>
                      <a:pt x="3769" y="2603"/>
                    </a:lnTo>
                    <a:lnTo>
                      <a:pt x="3769" y="2603"/>
                    </a:lnTo>
                    <a:lnTo>
                      <a:pt x="3769" y="2603"/>
                    </a:lnTo>
                    <a:lnTo>
                      <a:pt x="3769" y="2603"/>
                    </a:lnTo>
                    <a:lnTo>
                      <a:pt x="3769" y="2628"/>
                    </a:lnTo>
                    <a:lnTo>
                      <a:pt x="3769" y="2628"/>
                    </a:lnTo>
                    <a:lnTo>
                      <a:pt x="3769" y="2628"/>
                    </a:lnTo>
                    <a:lnTo>
                      <a:pt x="3769" y="2628"/>
                    </a:lnTo>
                    <a:lnTo>
                      <a:pt x="3769" y="2628"/>
                    </a:lnTo>
                    <a:lnTo>
                      <a:pt x="3769" y="2628"/>
                    </a:lnTo>
                    <a:lnTo>
                      <a:pt x="3769" y="2628"/>
                    </a:lnTo>
                    <a:lnTo>
                      <a:pt x="3769" y="2628"/>
                    </a:lnTo>
                    <a:lnTo>
                      <a:pt x="3769" y="2628"/>
                    </a:lnTo>
                    <a:lnTo>
                      <a:pt x="3769" y="2653"/>
                    </a:lnTo>
                    <a:lnTo>
                      <a:pt x="3769" y="2653"/>
                    </a:lnTo>
                    <a:lnTo>
                      <a:pt x="3769" y="2653"/>
                    </a:lnTo>
                    <a:lnTo>
                      <a:pt x="3769" y="2653"/>
                    </a:lnTo>
                    <a:lnTo>
                      <a:pt x="3769" y="2653"/>
                    </a:lnTo>
                    <a:lnTo>
                      <a:pt x="3769" y="2653"/>
                    </a:lnTo>
                    <a:lnTo>
                      <a:pt x="3769" y="2653"/>
                    </a:lnTo>
                    <a:lnTo>
                      <a:pt x="3769" y="2653"/>
                    </a:lnTo>
                    <a:lnTo>
                      <a:pt x="3769" y="2653"/>
                    </a:lnTo>
                    <a:lnTo>
                      <a:pt x="3769" y="2653"/>
                    </a:lnTo>
                    <a:lnTo>
                      <a:pt x="3744" y="2677"/>
                    </a:lnTo>
                    <a:lnTo>
                      <a:pt x="3744" y="2677"/>
                    </a:lnTo>
                    <a:lnTo>
                      <a:pt x="3744" y="2677"/>
                    </a:lnTo>
                    <a:lnTo>
                      <a:pt x="3720" y="2702"/>
                    </a:lnTo>
                    <a:lnTo>
                      <a:pt x="3720" y="2702"/>
                    </a:lnTo>
                    <a:lnTo>
                      <a:pt x="3720" y="2702"/>
                    </a:lnTo>
                    <a:lnTo>
                      <a:pt x="3720" y="2702"/>
                    </a:lnTo>
                    <a:lnTo>
                      <a:pt x="3720" y="2702"/>
                    </a:lnTo>
                    <a:lnTo>
                      <a:pt x="3694" y="2727"/>
                    </a:lnTo>
                    <a:lnTo>
                      <a:pt x="3694" y="2752"/>
                    </a:lnTo>
                    <a:lnTo>
                      <a:pt x="3694" y="2752"/>
                    </a:lnTo>
                    <a:lnTo>
                      <a:pt x="3694" y="2752"/>
                    </a:lnTo>
                    <a:lnTo>
                      <a:pt x="3694" y="2752"/>
                    </a:lnTo>
                    <a:lnTo>
                      <a:pt x="3720" y="2752"/>
                    </a:lnTo>
                    <a:lnTo>
                      <a:pt x="3720" y="2777"/>
                    </a:lnTo>
                    <a:lnTo>
                      <a:pt x="3720" y="2752"/>
                    </a:lnTo>
                    <a:lnTo>
                      <a:pt x="3720" y="2752"/>
                    </a:lnTo>
                    <a:lnTo>
                      <a:pt x="3720" y="2752"/>
                    </a:lnTo>
                    <a:lnTo>
                      <a:pt x="3744" y="2777"/>
                    </a:lnTo>
                    <a:lnTo>
                      <a:pt x="3744" y="2777"/>
                    </a:lnTo>
                    <a:lnTo>
                      <a:pt x="3744" y="2777"/>
                    </a:lnTo>
                    <a:lnTo>
                      <a:pt x="3744" y="2777"/>
                    </a:lnTo>
                    <a:lnTo>
                      <a:pt x="3744" y="2777"/>
                    </a:lnTo>
                    <a:lnTo>
                      <a:pt x="3744" y="2777"/>
                    </a:lnTo>
                    <a:lnTo>
                      <a:pt x="3744" y="2777"/>
                    </a:lnTo>
                    <a:lnTo>
                      <a:pt x="3744" y="2777"/>
                    </a:lnTo>
                    <a:lnTo>
                      <a:pt x="3720" y="2777"/>
                    </a:lnTo>
                    <a:lnTo>
                      <a:pt x="3720" y="2777"/>
                    </a:lnTo>
                    <a:lnTo>
                      <a:pt x="3720" y="2777"/>
                    </a:lnTo>
                    <a:lnTo>
                      <a:pt x="3720" y="2777"/>
                    </a:lnTo>
                    <a:lnTo>
                      <a:pt x="3720" y="2777"/>
                    </a:lnTo>
                    <a:lnTo>
                      <a:pt x="3720" y="2777"/>
                    </a:lnTo>
                    <a:lnTo>
                      <a:pt x="3720" y="2777"/>
                    </a:lnTo>
                    <a:lnTo>
                      <a:pt x="3694" y="2777"/>
                    </a:lnTo>
                    <a:lnTo>
                      <a:pt x="3694" y="2777"/>
                    </a:lnTo>
                    <a:lnTo>
                      <a:pt x="3694" y="2777"/>
                    </a:lnTo>
                    <a:lnTo>
                      <a:pt x="3694" y="2777"/>
                    </a:lnTo>
                    <a:lnTo>
                      <a:pt x="3694" y="2777"/>
                    </a:lnTo>
                    <a:lnTo>
                      <a:pt x="3694" y="2777"/>
                    </a:lnTo>
                    <a:lnTo>
                      <a:pt x="3694" y="2801"/>
                    </a:lnTo>
                    <a:lnTo>
                      <a:pt x="3694" y="2801"/>
                    </a:lnTo>
                    <a:lnTo>
                      <a:pt x="3694" y="2827"/>
                    </a:lnTo>
                    <a:lnTo>
                      <a:pt x="3694" y="2827"/>
                    </a:lnTo>
                    <a:lnTo>
                      <a:pt x="3694" y="2827"/>
                    </a:lnTo>
                    <a:lnTo>
                      <a:pt x="3694" y="2851"/>
                    </a:lnTo>
                    <a:lnTo>
                      <a:pt x="3670" y="2851"/>
                    </a:lnTo>
                    <a:lnTo>
                      <a:pt x="3670" y="2876"/>
                    </a:lnTo>
                    <a:lnTo>
                      <a:pt x="3670" y="2876"/>
                    </a:lnTo>
                    <a:lnTo>
                      <a:pt x="3670" y="2876"/>
                    </a:lnTo>
                    <a:lnTo>
                      <a:pt x="3670" y="2876"/>
                    </a:lnTo>
                    <a:lnTo>
                      <a:pt x="3670" y="2876"/>
                    </a:lnTo>
                    <a:lnTo>
                      <a:pt x="3670" y="2876"/>
                    </a:lnTo>
                    <a:lnTo>
                      <a:pt x="3670" y="2876"/>
                    </a:lnTo>
                    <a:lnTo>
                      <a:pt x="3670" y="2900"/>
                    </a:lnTo>
                    <a:lnTo>
                      <a:pt x="3694" y="2900"/>
                    </a:lnTo>
                    <a:lnTo>
                      <a:pt x="3694" y="2900"/>
                    </a:lnTo>
                    <a:lnTo>
                      <a:pt x="3694" y="2876"/>
                    </a:lnTo>
                    <a:lnTo>
                      <a:pt x="3694" y="2876"/>
                    </a:lnTo>
                    <a:lnTo>
                      <a:pt x="3694" y="2876"/>
                    </a:lnTo>
                    <a:lnTo>
                      <a:pt x="3694" y="2876"/>
                    </a:lnTo>
                    <a:lnTo>
                      <a:pt x="3694" y="2876"/>
                    </a:lnTo>
                    <a:lnTo>
                      <a:pt x="3694" y="2876"/>
                    </a:lnTo>
                    <a:lnTo>
                      <a:pt x="3694" y="2876"/>
                    </a:lnTo>
                    <a:lnTo>
                      <a:pt x="3694" y="2900"/>
                    </a:lnTo>
                    <a:lnTo>
                      <a:pt x="3694" y="2900"/>
                    </a:lnTo>
                    <a:lnTo>
                      <a:pt x="3694" y="2900"/>
                    </a:lnTo>
                    <a:lnTo>
                      <a:pt x="3694" y="2900"/>
                    </a:lnTo>
                    <a:lnTo>
                      <a:pt x="3694" y="2900"/>
                    </a:lnTo>
                    <a:lnTo>
                      <a:pt x="3694" y="2900"/>
                    </a:lnTo>
                    <a:lnTo>
                      <a:pt x="3694" y="2900"/>
                    </a:lnTo>
                    <a:lnTo>
                      <a:pt x="3694" y="2900"/>
                    </a:lnTo>
                    <a:lnTo>
                      <a:pt x="3694" y="2926"/>
                    </a:lnTo>
                    <a:lnTo>
                      <a:pt x="3694" y="2926"/>
                    </a:lnTo>
                    <a:lnTo>
                      <a:pt x="3694" y="2926"/>
                    </a:lnTo>
                    <a:lnTo>
                      <a:pt x="3694" y="2926"/>
                    </a:lnTo>
                    <a:lnTo>
                      <a:pt x="3694" y="2926"/>
                    </a:lnTo>
                    <a:lnTo>
                      <a:pt x="3694" y="2926"/>
                    </a:lnTo>
                    <a:lnTo>
                      <a:pt x="3694" y="2926"/>
                    </a:lnTo>
                    <a:lnTo>
                      <a:pt x="3694" y="2926"/>
                    </a:lnTo>
                    <a:lnTo>
                      <a:pt x="3720" y="2926"/>
                    </a:lnTo>
                    <a:lnTo>
                      <a:pt x="3720" y="2926"/>
                    </a:lnTo>
                    <a:lnTo>
                      <a:pt x="3694" y="2900"/>
                    </a:lnTo>
                    <a:lnTo>
                      <a:pt x="3694" y="2900"/>
                    </a:lnTo>
                    <a:lnTo>
                      <a:pt x="3720" y="2900"/>
                    </a:lnTo>
                    <a:lnTo>
                      <a:pt x="3720" y="2900"/>
                    </a:lnTo>
                    <a:lnTo>
                      <a:pt x="3720" y="2900"/>
                    </a:lnTo>
                    <a:lnTo>
                      <a:pt x="3720" y="2900"/>
                    </a:lnTo>
                    <a:lnTo>
                      <a:pt x="3720" y="2900"/>
                    </a:lnTo>
                    <a:lnTo>
                      <a:pt x="3720" y="2900"/>
                    </a:lnTo>
                    <a:lnTo>
                      <a:pt x="3720" y="2900"/>
                    </a:lnTo>
                    <a:lnTo>
                      <a:pt x="3720" y="2900"/>
                    </a:lnTo>
                    <a:lnTo>
                      <a:pt x="3720" y="2926"/>
                    </a:lnTo>
                    <a:lnTo>
                      <a:pt x="3720" y="2926"/>
                    </a:lnTo>
                    <a:lnTo>
                      <a:pt x="3720" y="2926"/>
                    </a:lnTo>
                    <a:lnTo>
                      <a:pt x="3720" y="2926"/>
                    </a:lnTo>
                    <a:lnTo>
                      <a:pt x="3694" y="2926"/>
                    </a:lnTo>
                    <a:lnTo>
                      <a:pt x="3694" y="2926"/>
                    </a:lnTo>
                    <a:lnTo>
                      <a:pt x="3694" y="2926"/>
                    </a:lnTo>
                    <a:lnTo>
                      <a:pt x="3694" y="2926"/>
                    </a:lnTo>
                    <a:lnTo>
                      <a:pt x="3694" y="2926"/>
                    </a:lnTo>
                    <a:lnTo>
                      <a:pt x="3670" y="2926"/>
                    </a:lnTo>
                    <a:lnTo>
                      <a:pt x="3670" y="2926"/>
                    </a:lnTo>
                    <a:lnTo>
                      <a:pt x="3694" y="2926"/>
                    </a:lnTo>
                    <a:lnTo>
                      <a:pt x="3670" y="2900"/>
                    </a:lnTo>
                    <a:lnTo>
                      <a:pt x="3670" y="2900"/>
                    </a:lnTo>
                    <a:lnTo>
                      <a:pt x="3670" y="2900"/>
                    </a:lnTo>
                    <a:lnTo>
                      <a:pt x="3670" y="2900"/>
                    </a:lnTo>
                    <a:lnTo>
                      <a:pt x="3670" y="2900"/>
                    </a:lnTo>
                    <a:lnTo>
                      <a:pt x="3670" y="2900"/>
                    </a:lnTo>
                    <a:lnTo>
                      <a:pt x="3670" y="2900"/>
                    </a:lnTo>
                    <a:lnTo>
                      <a:pt x="3670" y="2900"/>
                    </a:lnTo>
                    <a:lnTo>
                      <a:pt x="3670" y="2900"/>
                    </a:lnTo>
                    <a:lnTo>
                      <a:pt x="3645" y="2926"/>
                    </a:lnTo>
                    <a:lnTo>
                      <a:pt x="3645" y="2926"/>
                    </a:lnTo>
                    <a:lnTo>
                      <a:pt x="3645" y="2926"/>
                    </a:lnTo>
                    <a:lnTo>
                      <a:pt x="3645" y="2926"/>
                    </a:lnTo>
                    <a:lnTo>
                      <a:pt x="3645" y="2926"/>
                    </a:lnTo>
                    <a:lnTo>
                      <a:pt x="3621" y="2926"/>
                    </a:lnTo>
                    <a:lnTo>
                      <a:pt x="3621" y="2926"/>
                    </a:lnTo>
                    <a:lnTo>
                      <a:pt x="3645" y="2926"/>
                    </a:lnTo>
                    <a:lnTo>
                      <a:pt x="3645" y="2926"/>
                    </a:lnTo>
                    <a:lnTo>
                      <a:pt x="3645" y="2950"/>
                    </a:lnTo>
                    <a:lnTo>
                      <a:pt x="3621" y="2950"/>
                    </a:lnTo>
                    <a:lnTo>
                      <a:pt x="3621" y="2950"/>
                    </a:lnTo>
                    <a:lnTo>
                      <a:pt x="3595" y="2950"/>
                    </a:lnTo>
                    <a:lnTo>
                      <a:pt x="3595" y="2950"/>
                    </a:lnTo>
                    <a:lnTo>
                      <a:pt x="3571" y="3000"/>
                    </a:lnTo>
                    <a:lnTo>
                      <a:pt x="3571" y="3000"/>
                    </a:lnTo>
                    <a:lnTo>
                      <a:pt x="3571" y="3000"/>
                    </a:lnTo>
                    <a:lnTo>
                      <a:pt x="3571" y="3000"/>
                    </a:lnTo>
                    <a:lnTo>
                      <a:pt x="3546" y="3025"/>
                    </a:lnTo>
                    <a:lnTo>
                      <a:pt x="3546" y="3025"/>
                    </a:lnTo>
                    <a:lnTo>
                      <a:pt x="3546" y="3025"/>
                    </a:lnTo>
                    <a:lnTo>
                      <a:pt x="3546" y="3025"/>
                    </a:lnTo>
                    <a:lnTo>
                      <a:pt x="3546" y="3050"/>
                    </a:lnTo>
                    <a:lnTo>
                      <a:pt x="3571" y="3050"/>
                    </a:lnTo>
                    <a:lnTo>
                      <a:pt x="3571" y="3050"/>
                    </a:lnTo>
                    <a:lnTo>
                      <a:pt x="3571" y="3050"/>
                    </a:lnTo>
                    <a:lnTo>
                      <a:pt x="3571" y="3050"/>
                    </a:lnTo>
                    <a:lnTo>
                      <a:pt x="3571" y="3074"/>
                    </a:lnTo>
                    <a:lnTo>
                      <a:pt x="3571" y="3050"/>
                    </a:lnTo>
                    <a:lnTo>
                      <a:pt x="3546" y="3050"/>
                    </a:lnTo>
                    <a:lnTo>
                      <a:pt x="3546" y="3050"/>
                    </a:lnTo>
                    <a:lnTo>
                      <a:pt x="3546" y="3050"/>
                    </a:lnTo>
                    <a:lnTo>
                      <a:pt x="3546" y="3050"/>
                    </a:lnTo>
                    <a:lnTo>
                      <a:pt x="3546" y="3050"/>
                    </a:lnTo>
                    <a:lnTo>
                      <a:pt x="3546" y="3050"/>
                    </a:lnTo>
                    <a:lnTo>
                      <a:pt x="3546" y="3050"/>
                    </a:lnTo>
                    <a:lnTo>
                      <a:pt x="3546" y="3050"/>
                    </a:lnTo>
                    <a:lnTo>
                      <a:pt x="3546" y="3050"/>
                    </a:lnTo>
                    <a:lnTo>
                      <a:pt x="3521" y="3050"/>
                    </a:lnTo>
                    <a:lnTo>
                      <a:pt x="3521" y="3050"/>
                    </a:lnTo>
                    <a:lnTo>
                      <a:pt x="3521" y="3050"/>
                    </a:lnTo>
                    <a:lnTo>
                      <a:pt x="3521" y="3050"/>
                    </a:lnTo>
                    <a:lnTo>
                      <a:pt x="3521" y="3050"/>
                    </a:lnTo>
                    <a:lnTo>
                      <a:pt x="3521" y="3050"/>
                    </a:lnTo>
                    <a:lnTo>
                      <a:pt x="3521" y="3050"/>
                    </a:lnTo>
                    <a:lnTo>
                      <a:pt x="3521" y="3050"/>
                    </a:lnTo>
                    <a:lnTo>
                      <a:pt x="3521" y="3050"/>
                    </a:lnTo>
                    <a:lnTo>
                      <a:pt x="3521" y="3050"/>
                    </a:lnTo>
                    <a:lnTo>
                      <a:pt x="3521" y="3050"/>
                    </a:lnTo>
                    <a:lnTo>
                      <a:pt x="3521" y="3050"/>
                    </a:lnTo>
                    <a:lnTo>
                      <a:pt x="3521" y="3050"/>
                    </a:lnTo>
                    <a:lnTo>
                      <a:pt x="3546" y="3025"/>
                    </a:lnTo>
                    <a:lnTo>
                      <a:pt x="3546" y="3025"/>
                    </a:lnTo>
                    <a:lnTo>
                      <a:pt x="3546" y="3025"/>
                    </a:lnTo>
                    <a:lnTo>
                      <a:pt x="3521" y="3050"/>
                    </a:lnTo>
                    <a:lnTo>
                      <a:pt x="3521" y="3050"/>
                    </a:lnTo>
                    <a:lnTo>
                      <a:pt x="3521" y="3050"/>
                    </a:lnTo>
                    <a:lnTo>
                      <a:pt x="3521" y="3050"/>
                    </a:lnTo>
                    <a:lnTo>
                      <a:pt x="3496" y="3050"/>
                    </a:lnTo>
                    <a:lnTo>
                      <a:pt x="3496" y="3050"/>
                    </a:lnTo>
                    <a:lnTo>
                      <a:pt x="3496" y="3074"/>
                    </a:lnTo>
                    <a:lnTo>
                      <a:pt x="3496" y="3074"/>
                    </a:lnTo>
                    <a:lnTo>
                      <a:pt x="3496" y="3074"/>
                    </a:lnTo>
                    <a:lnTo>
                      <a:pt x="3496" y="3074"/>
                    </a:lnTo>
                    <a:lnTo>
                      <a:pt x="3496" y="3074"/>
                    </a:lnTo>
                    <a:lnTo>
                      <a:pt x="3496" y="3074"/>
                    </a:lnTo>
                    <a:lnTo>
                      <a:pt x="3496" y="3074"/>
                    </a:lnTo>
                    <a:lnTo>
                      <a:pt x="3471" y="3074"/>
                    </a:lnTo>
                    <a:lnTo>
                      <a:pt x="3471" y="3074"/>
                    </a:lnTo>
                    <a:lnTo>
                      <a:pt x="3471" y="3074"/>
                    </a:lnTo>
                    <a:lnTo>
                      <a:pt x="3471" y="3074"/>
                    </a:lnTo>
                    <a:lnTo>
                      <a:pt x="3447" y="3074"/>
                    </a:lnTo>
                    <a:lnTo>
                      <a:pt x="3447" y="3074"/>
                    </a:lnTo>
                    <a:lnTo>
                      <a:pt x="3447" y="3074"/>
                    </a:lnTo>
                    <a:lnTo>
                      <a:pt x="3471" y="3074"/>
                    </a:lnTo>
                    <a:lnTo>
                      <a:pt x="3422" y="3099"/>
                    </a:lnTo>
                    <a:lnTo>
                      <a:pt x="3422" y="3099"/>
                    </a:lnTo>
                    <a:lnTo>
                      <a:pt x="3397" y="3099"/>
                    </a:lnTo>
                    <a:lnTo>
                      <a:pt x="3397" y="3124"/>
                    </a:lnTo>
                    <a:lnTo>
                      <a:pt x="3372" y="3124"/>
                    </a:lnTo>
                    <a:lnTo>
                      <a:pt x="3372" y="3124"/>
                    </a:lnTo>
                    <a:lnTo>
                      <a:pt x="3348" y="3149"/>
                    </a:lnTo>
                    <a:lnTo>
                      <a:pt x="3348" y="3149"/>
                    </a:lnTo>
                    <a:lnTo>
                      <a:pt x="3348" y="3149"/>
                    </a:lnTo>
                    <a:lnTo>
                      <a:pt x="3348" y="3173"/>
                    </a:lnTo>
                    <a:lnTo>
                      <a:pt x="3348" y="3173"/>
                    </a:lnTo>
                    <a:lnTo>
                      <a:pt x="3348" y="3173"/>
                    </a:lnTo>
                    <a:lnTo>
                      <a:pt x="3348" y="3173"/>
                    </a:lnTo>
                    <a:lnTo>
                      <a:pt x="3348" y="3173"/>
                    </a:lnTo>
                    <a:lnTo>
                      <a:pt x="3348" y="3173"/>
                    </a:lnTo>
                    <a:lnTo>
                      <a:pt x="3323" y="3198"/>
                    </a:lnTo>
                    <a:lnTo>
                      <a:pt x="3323" y="3198"/>
                    </a:lnTo>
                    <a:lnTo>
                      <a:pt x="3323" y="3198"/>
                    </a:lnTo>
                    <a:lnTo>
                      <a:pt x="3323" y="3198"/>
                    </a:lnTo>
                    <a:lnTo>
                      <a:pt x="3323" y="3198"/>
                    </a:lnTo>
                    <a:lnTo>
                      <a:pt x="3323" y="3198"/>
                    </a:lnTo>
                    <a:lnTo>
                      <a:pt x="3323" y="3198"/>
                    </a:lnTo>
                    <a:lnTo>
                      <a:pt x="3323" y="3198"/>
                    </a:lnTo>
                    <a:lnTo>
                      <a:pt x="3323" y="3223"/>
                    </a:lnTo>
                    <a:lnTo>
                      <a:pt x="3323" y="3223"/>
                    </a:lnTo>
                    <a:lnTo>
                      <a:pt x="3323" y="3223"/>
                    </a:lnTo>
                    <a:lnTo>
                      <a:pt x="3323" y="3223"/>
                    </a:lnTo>
                    <a:lnTo>
                      <a:pt x="3323" y="3223"/>
                    </a:lnTo>
                    <a:lnTo>
                      <a:pt x="3323" y="3223"/>
                    </a:lnTo>
                    <a:lnTo>
                      <a:pt x="3348" y="3223"/>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23" y="3248"/>
                    </a:lnTo>
                    <a:lnTo>
                      <a:pt x="3323" y="3248"/>
                    </a:lnTo>
                    <a:lnTo>
                      <a:pt x="3323" y="3248"/>
                    </a:lnTo>
                    <a:lnTo>
                      <a:pt x="3323" y="3248"/>
                    </a:lnTo>
                    <a:lnTo>
                      <a:pt x="3323" y="3248"/>
                    </a:lnTo>
                    <a:lnTo>
                      <a:pt x="3323" y="3248"/>
                    </a:lnTo>
                    <a:lnTo>
                      <a:pt x="3323" y="3223"/>
                    </a:lnTo>
                    <a:lnTo>
                      <a:pt x="3323" y="3223"/>
                    </a:lnTo>
                    <a:lnTo>
                      <a:pt x="3298" y="3223"/>
                    </a:lnTo>
                    <a:lnTo>
                      <a:pt x="3298" y="3223"/>
                    </a:lnTo>
                    <a:lnTo>
                      <a:pt x="3298" y="3223"/>
                    </a:lnTo>
                    <a:lnTo>
                      <a:pt x="3298" y="3223"/>
                    </a:lnTo>
                    <a:lnTo>
                      <a:pt x="3298" y="3223"/>
                    </a:lnTo>
                    <a:lnTo>
                      <a:pt x="3298" y="3223"/>
                    </a:lnTo>
                    <a:lnTo>
                      <a:pt x="3298" y="3223"/>
                    </a:lnTo>
                    <a:lnTo>
                      <a:pt x="3298" y="3223"/>
                    </a:lnTo>
                    <a:lnTo>
                      <a:pt x="3298" y="3223"/>
                    </a:lnTo>
                    <a:lnTo>
                      <a:pt x="3298" y="3223"/>
                    </a:lnTo>
                    <a:lnTo>
                      <a:pt x="3298" y="3223"/>
                    </a:lnTo>
                    <a:lnTo>
                      <a:pt x="3298" y="3223"/>
                    </a:lnTo>
                    <a:lnTo>
                      <a:pt x="3298" y="3248"/>
                    </a:lnTo>
                    <a:lnTo>
                      <a:pt x="3298" y="3248"/>
                    </a:lnTo>
                    <a:lnTo>
                      <a:pt x="3298" y="3248"/>
                    </a:lnTo>
                    <a:lnTo>
                      <a:pt x="3298" y="3248"/>
                    </a:lnTo>
                    <a:lnTo>
                      <a:pt x="3298" y="3248"/>
                    </a:lnTo>
                    <a:lnTo>
                      <a:pt x="3298" y="3248"/>
                    </a:lnTo>
                    <a:lnTo>
                      <a:pt x="3298" y="3248"/>
                    </a:lnTo>
                    <a:lnTo>
                      <a:pt x="3298" y="3248"/>
                    </a:lnTo>
                    <a:lnTo>
                      <a:pt x="3298" y="3248"/>
                    </a:lnTo>
                    <a:lnTo>
                      <a:pt x="3298" y="3248"/>
                    </a:lnTo>
                    <a:lnTo>
                      <a:pt x="3298" y="3272"/>
                    </a:lnTo>
                    <a:lnTo>
                      <a:pt x="3298" y="3272"/>
                    </a:lnTo>
                    <a:lnTo>
                      <a:pt x="3298" y="3272"/>
                    </a:lnTo>
                    <a:lnTo>
                      <a:pt x="3298" y="3272"/>
                    </a:lnTo>
                    <a:lnTo>
                      <a:pt x="3298" y="3248"/>
                    </a:lnTo>
                    <a:lnTo>
                      <a:pt x="3298" y="3248"/>
                    </a:lnTo>
                    <a:lnTo>
                      <a:pt x="3298" y="3248"/>
                    </a:lnTo>
                    <a:lnTo>
                      <a:pt x="3298" y="3248"/>
                    </a:lnTo>
                    <a:lnTo>
                      <a:pt x="3298" y="3248"/>
                    </a:lnTo>
                    <a:lnTo>
                      <a:pt x="3298" y="3248"/>
                    </a:lnTo>
                    <a:lnTo>
                      <a:pt x="3273" y="3248"/>
                    </a:lnTo>
                    <a:lnTo>
                      <a:pt x="3273" y="3248"/>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98" y="3223"/>
                    </a:lnTo>
                    <a:lnTo>
                      <a:pt x="3298" y="3223"/>
                    </a:lnTo>
                    <a:lnTo>
                      <a:pt x="3298" y="3198"/>
                    </a:lnTo>
                    <a:lnTo>
                      <a:pt x="3298" y="3198"/>
                    </a:lnTo>
                    <a:lnTo>
                      <a:pt x="3273" y="3198"/>
                    </a:lnTo>
                    <a:lnTo>
                      <a:pt x="3273" y="3198"/>
                    </a:lnTo>
                    <a:lnTo>
                      <a:pt x="3273" y="3198"/>
                    </a:lnTo>
                    <a:lnTo>
                      <a:pt x="3273" y="3198"/>
                    </a:lnTo>
                    <a:lnTo>
                      <a:pt x="3273" y="3198"/>
                    </a:lnTo>
                    <a:lnTo>
                      <a:pt x="3273" y="3198"/>
                    </a:lnTo>
                    <a:lnTo>
                      <a:pt x="3273" y="3198"/>
                    </a:lnTo>
                    <a:lnTo>
                      <a:pt x="3248" y="3198"/>
                    </a:lnTo>
                    <a:lnTo>
                      <a:pt x="3248" y="3198"/>
                    </a:lnTo>
                    <a:lnTo>
                      <a:pt x="3248" y="3198"/>
                    </a:lnTo>
                    <a:lnTo>
                      <a:pt x="3248" y="3198"/>
                    </a:lnTo>
                    <a:lnTo>
                      <a:pt x="3248" y="3198"/>
                    </a:lnTo>
                    <a:lnTo>
                      <a:pt x="3224" y="3198"/>
                    </a:lnTo>
                    <a:lnTo>
                      <a:pt x="3248" y="3198"/>
                    </a:lnTo>
                    <a:lnTo>
                      <a:pt x="3248" y="3198"/>
                    </a:lnTo>
                    <a:lnTo>
                      <a:pt x="3248" y="3198"/>
                    </a:lnTo>
                    <a:lnTo>
                      <a:pt x="3248" y="3198"/>
                    </a:lnTo>
                    <a:lnTo>
                      <a:pt x="3224" y="3198"/>
                    </a:lnTo>
                    <a:lnTo>
                      <a:pt x="3224" y="3198"/>
                    </a:lnTo>
                    <a:lnTo>
                      <a:pt x="3224" y="3198"/>
                    </a:lnTo>
                    <a:lnTo>
                      <a:pt x="3224" y="3198"/>
                    </a:lnTo>
                    <a:lnTo>
                      <a:pt x="3198" y="3198"/>
                    </a:lnTo>
                    <a:lnTo>
                      <a:pt x="3198" y="3198"/>
                    </a:lnTo>
                    <a:lnTo>
                      <a:pt x="3198" y="3198"/>
                    </a:lnTo>
                    <a:lnTo>
                      <a:pt x="3174" y="3198"/>
                    </a:lnTo>
                    <a:lnTo>
                      <a:pt x="3174" y="3198"/>
                    </a:lnTo>
                    <a:lnTo>
                      <a:pt x="3174" y="3223"/>
                    </a:lnTo>
                    <a:lnTo>
                      <a:pt x="3174" y="3223"/>
                    </a:lnTo>
                    <a:lnTo>
                      <a:pt x="3174" y="3223"/>
                    </a:lnTo>
                    <a:lnTo>
                      <a:pt x="3149" y="3223"/>
                    </a:lnTo>
                    <a:lnTo>
                      <a:pt x="3149" y="3223"/>
                    </a:lnTo>
                    <a:lnTo>
                      <a:pt x="3149" y="3223"/>
                    </a:lnTo>
                    <a:lnTo>
                      <a:pt x="3125" y="3248"/>
                    </a:lnTo>
                    <a:lnTo>
                      <a:pt x="3125" y="3248"/>
                    </a:lnTo>
                    <a:lnTo>
                      <a:pt x="3125" y="3248"/>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322"/>
                    </a:lnTo>
                    <a:lnTo>
                      <a:pt x="3075" y="3322"/>
                    </a:lnTo>
                    <a:lnTo>
                      <a:pt x="3075" y="3322"/>
                    </a:lnTo>
                    <a:lnTo>
                      <a:pt x="3075" y="3322"/>
                    </a:lnTo>
                    <a:lnTo>
                      <a:pt x="3075" y="3322"/>
                    </a:lnTo>
                    <a:lnTo>
                      <a:pt x="3075" y="3297"/>
                    </a:lnTo>
                    <a:lnTo>
                      <a:pt x="3075" y="3297"/>
                    </a:lnTo>
                    <a:lnTo>
                      <a:pt x="3075" y="3297"/>
                    </a:lnTo>
                    <a:lnTo>
                      <a:pt x="3050" y="3322"/>
                    </a:lnTo>
                    <a:lnTo>
                      <a:pt x="3050" y="3322"/>
                    </a:lnTo>
                    <a:lnTo>
                      <a:pt x="3050" y="3322"/>
                    </a:lnTo>
                    <a:lnTo>
                      <a:pt x="3050" y="3322"/>
                    </a:lnTo>
                    <a:lnTo>
                      <a:pt x="3026" y="3322"/>
                    </a:lnTo>
                    <a:lnTo>
                      <a:pt x="3026" y="3322"/>
                    </a:lnTo>
                    <a:lnTo>
                      <a:pt x="3026" y="3322"/>
                    </a:lnTo>
                    <a:lnTo>
                      <a:pt x="3050" y="3322"/>
                    </a:lnTo>
                    <a:lnTo>
                      <a:pt x="3026" y="3347"/>
                    </a:lnTo>
                    <a:lnTo>
                      <a:pt x="3026" y="3347"/>
                    </a:lnTo>
                    <a:lnTo>
                      <a:pt x="3026" y="3347"/>
                    </a:lnTo>
                    <a:lnTo>
                      <a:pt x="3026" y="3347"/>
                    </a:lnTo>
                    <a:lnTo>
                      <a:pt x="3026" y="3347"/>
                    </a:lnTo>
                    <a:lnTo>
                      <a:pt x="3026" y="3347"/>
                    </a:lnTo>
                    <a:lnTo>
                      <a:pt x="3026" y="3347"/>
                    </a:lnTo>
                    <a:lnTo>
                      <a:pt x="3026" y="3347"/>
                    </a:lnTo>
                    <a:lnTo>
                      <a:pt x="3026" y="3347"/>
                    </a:lnTo>
                    <a:lnTo>
                      <a:pt x="3000" y="3347"/>
                    </a:lnTo>
                    <a:lnTo>
                      <a:pt x="3000" y="3347"/>
                    </a:lnTo>
                    <a:lnTo>
                      <a:pt x="3000" y="3347"/>
                    </a:lnTo>
                    <a:lnTo>
                      <a:pt x="3000" y="3322"/>
                    </a:lnTo>
                    <a:lnTo>
                      <a:pt x="3026" y="3322"/>
                    </a:lnTo>
                    <a:lnTo>
                      <a:pt x="3026" y="3322"/>
                    </a:lnTo>
                    <a:lnTo>
                      <a:pt x="3026" y="3322"/>
                    </a:lnTo>
                    <a:lnTo>
                      <a:pt x="3026" y="3322"/>
                    </a:lnTo>
                    <a:lnTo>
                      <a:pt x="3000" y="3347"/>
                    </a:lnTo>
                    <a:lnTo>
                      <a:pt x="2976" y="3347"/>
                    </a:lnTo>
                    <a:lnTo>
                      <a:pt x="2976" y="3347"/>
                    </a:lnTo>
                    <a:lnTo>
                      <a:pt x="2976" y="3347"/>
                    </a:lnTo>
                    <a:lnTo>
                      <a:pt x="2976" y="3347"/>
                    </a:lnTo>
                    <a:lnTo>
                      <a:pt x="2976" y="3347"/>
                    </a:lnTo>
                    <a:lnTo>
                      <a:pt x="2976" y="3347"/>
                    </a:lnTo>
                    <a:lnTo>
                      <a:pt x="2976" y="3347"/>
                    </a:lnTo>
                    <a:lnTo>
                      <a:pt x="2976" y="3347"/>
                    </a:lnTo>
                    <a:lnTo>
                      <a:pt x="2976" y="3347"/>
                    </a:lnTo>
                    <a:lnTo>
                      <a:pt x="2976" y="3372"/>
                    </a:lnTo>
                    <a:lnTo>
                      <a:pt x="2976" y="3372"/>
                    </a:lnTo>
                    <a:lnTo>
                      <a:pt x="2976" y="3372"/>
                    </a:lnTo>
                    <a:lnTo>
                      <a:pt x="2976" y="3372"/>
                    </a:lnTo>
                    <a:lnTo>
                      <a:pt x="2976" y="3372"/>
                    </a:lnTo>
                    <a:lnTo>
                      <a:pt x="2976" y="3396"/>
                    </a:lnTo>
                    <a:lnTo>
                      <a:pt x="2976" y="3372"/>
                    </a:lnTo>
                    <a:lnTo>
                      <a:pt x="2976" y="3372"/>
                    </a:lnTo>
                    <a:lnTo>
                      <a:pt x="2976" y="3372"/>
                    </a:lnTo>
                    <a:lnTo>
                      <a:pt x="2976" y="3396"/>
                    </a:lnTo>
                    <a:lnTo>
                      <a:pt x="2976" y="3396"/>
                    </a:lnTo>
                    <a:lnTo>
                      <a:pt x="2976" y="3396"/>
                    </a:lnTo>
                    <a:lnTo>
                      <a:pt x="2976" y="3396"/>
                    </a:lnTo>
                    <a:lnTo>
                      <a:pt x="2976" y="3396"/>
                    </a:lnTo>
                    <a:lnTo>
                      <a:pt x="2976" y="3396"/>
                    </a:lnTo>
                    <a:lnTo>
                      <a:pt x="2976" y="3396"/>
                    </a:lnTo>
                    <a:lnTo>
                      <a:pt x="2976" y="3396"/>
                    </a:lnTo>
                    <a:lnTo>
                      <a:pt x="2976" y="3396"/>
                    </a:lnTo>
                    <a:lnTo>
                      <a:pt x="2976" y="3396"/>
                    </a:lnTo>
                    <a:lnTo>
                      <a:pt x="2976" y="3396"/>
                    </a:lnTo>
                    <a:lnTo>
                      <a:pt x="2951" y="3396"/>
                    </a:lnTo>
                    <a:lnTo>
                      <a:pt x="2951" y="3396"/>
                    </a:lnTo>
                    <a:lnTo>
                      <a:pt x="2976" y="3396"/>
                    </a:lnTo>
                    <a:lnTo>
                      <a:pt x="2976" y="3422"/>
                    </a:lnTo>
                    <a:lnTo>
                      <a:pt x="2976" y="3422"/>
                    </a:lnTo>
                    <a:lnTo>
                      <a:pt x="2976" y="3422"/>
                    </a:lnTo>
                    <a:lnTo>
                      <a:pt x="2976" y="3396"/>
                    </a:lnTo>
                    <a:lnTo>
                      <a:pt x="2976" y="3396"/>
                    </a:lnTo>
                    <a:lnTo>
                      <a:pt x="2976" y="3396"/>
                    </a:lnTo>
                    <a:lnTo>
                      <a:pt x="2976" y="3396"/>
                    </a:lnTo>
                    <a:lnTo>
                      <a:pt x="3000" y="3396"/>
                    </a:lnTo>
                    <a:lnTo>
                      <a:pt x="3000" y="3396"/>
                    </a:lnTo>
                    <a:lnTo>
                      <a:pt x="3000" y="3396"/>
                    </a:lnTo>
                    <a:lnTo>
                      <a:pt x="3000" y="3396"/>
                    </a:lnTo>
                    <a:lnTo>
                      <a:pt x="3000" y="3396"/>
                    </a:lnTo>
                    <a:lnTo>
                      <a:pt x="3000" y="3372"/>
                    </a:lnTo>
                    <a:lnTo>
                      <a:pt x="3000" y="3372"/>
                    </a:lnTo>
                    <a:lnTo>
                      <a:pt x="3000" y="3372"/>
                    </a:lnTo>
                    <a:lnTo>
                      <a:pt x="3000" y="3372"/>
                    </a:lnTo>
                    <a:lnTo>
                      <a:pt x="3000" y="3372"/>
                    </a:lnTo>
                    <a:lnTo>
                      <a:pt x="2976" y="3372"/>
                    </a:lnTo>
                    <a:lnTo>
                      <a:pt x="3000" y="3347"/>
                    </a:lnTo>
                    <a:lnTo>
                      <a:pt x="3000" y="3347"/>
                    </a:lnTo>
                    <a:lnTo>
                      <a:pt x="2976" y="3347"/>
                    </a:lnTo>
                    <a:lnTo>
                      <a:pt x="2976" y="3347"/>
                    </a:lnTo>
                    <a:lnTo>
                      <a:pt x="2976"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72"/>
                    </a:lnTo>
                    <a:lnTo>
                      <a:pt x="3026" y="3372"/>
                    </a:lnTo>
                    <a:lnTo>
                      <a:pt x="3026" y="3372"/>
                    </a:lnTo>
                    <a:lnTo>
                      <a:pt x="3026" y="3372"/>
                    </a:lnTo>
                    <a:lnTo>
                      <a:pt x="3026" y="3372"/>
                    </a:lnTo>
                    <a:lnTo>
                      <a:pt x="3026" y="3372"/>
                    </a:lnTo>
                    <a:lnTo>
                      <a:pt x="3026" y="3372"/>
                    </a:lnTo>
                    <a:lnTo>
                      <a:pt x="3026" y="3372"/>
                    </a:lnTo>
                    <a:lnTo>
                      <a:pt x="3026" y="3372"/>
                    </a:lnTo>
                    <a:lnTo>
                      <a:pt x="3026" y="3372"/>
                    </a:lnTo>
                    <a:lnTo>
                      <a:pt x="3026" y="3396"/>
                    </a:lnTo>
                    <a:lnTo>
                      <a:pt x="3026" y="3396"/>
                    </a:lnTo>
                    <a:lnTo>
                      <a:pt x="3026" y="3396"/>
                    </a:lnTo>
                    <a:lnTo>
                      <a:pt x="3026" y="3396"/>
                    </a:lnTo>
                    <a:lnTo>
                      <a:pt x="3026" y="3396"/>
                    </a:lnTo>
                    <a:lnTo>
                      <a:pt x="3026" y="3396"/>
                    </a:lnTo>
                    <a:lnTo>
                      <a:pt x="3050" y="3396"/>
                    </a:lnTo>
                    <a:lnTo>
                      <a:pt x="3050" y="3396"/>
                    </a:lnTo>
                    <a:lnTo>
                      <a:pt x="3050" y="3396"/>
                    </a:lnTo>
                    <a:lnTo>
                      <a:pt x="3050" y="3396"/>
                    </a:lnTo>
                    <a:lnTo>
                      <a:pt x="3050" y="3396"/>
                    </a:lnTo>
                    <a:lnTo>
                      <a:pt x="3050" y="3396"/>
                    </a:lnTo>
                    <a:lnTo>
                      <a:pt x="3050" y="3396"/>
                    </a:lnTo>
                    <a:lnTo>
                      <a:pt x="3050" y="3372"/>
                    </a:lnTo>
                    <a:lnTo>
                      <a:pt x="3050" y="3372"/>
                    </a:lnTo>
                    <a:lnTo>
                      <a:pt x="3050" y="3372"/>
                    </a:lnTo>
                    <a:lnTo>
                      <a:pt x="3050" y="3372"/>
                    </a:lnTo>
                    <a:lnTo>
                      <a:pt x="3050" y="3372"/>
                    </a:lnTo>
                    <a:lnTo>
                      <a:pt x="3050" y="3372"/>
                    </a:lnTo>
                    <a:lnTo>
                      <a:pt x="3050" y="3372"/>
                    </a:lnTo>
                    <a:lnTo>
                      <a:pt x="3050" y="3372"/>
                    </a:lnTo>
                    <a:lnTo>
                      <a:pt x="3050" y="3372"/>
                    </a:lnTo>
                    <a:lnTo>
                      <a:pt x="3050" y="3372"/>
                    </a:lnTo>
                    <a:lnTo>
                      <a:pt x="3050" y="3372"/>
                    </a:lnTo>
                    <a:lnTo>
                      <a:pt x="3050" y="3396"/>
                    </a:lnTo>
                    <a:lnTo>
                      <a:pt x="3050" y="3396"/>
                    </a:lnTo>
                    <a:lnTo>
                      <a:pt x="3075" y="3396"/>
                    </a:lnTo>
                    <a:lnTo>
                      <a:pt x="3050" y="3372"/>
                    </a:lnTo>
                    <a:lnTo>
                      <a:pt x="3050" y="3372"/>
                    </a:lnTo>
                    <a:lnTo>
                      <a:pt x="3050" y="3372"/>
                    </a:lnTo>
                    <a:lnTo>
                      <a:pt x="3050" y="3372"/>
                    </a:lnTo>
                    <a:lnTo>
                      <a:pt x="3050" y="3372"/>
                    </a:lnTo>
                    <a:lnTo>
                      <a:pt x="3050" y="3372"/>
                    </a:lnTo>
                    <a:lnTo>
                      <a:pt x="3050" y="3347"/>
                    </a:lnTo>
                    <a:lnTo>
                      <a:pt x="3050" y="3347"/>
                    </a:lnTo>
                    <a:lnTo>
                      <a:pt x="3050" y="3347"/>
                    </a:lnTo>
                    <a:lnTo>
                      <a:pt x="3050" y="3347"/>
                    </a:lnTo>
                    <a:lnTo>
                      <a:pt x="3050" y="3347"/>
                    </a:lnTo>
                    <a:lnTo>
                      <a:pt x="3050" y="3347"/>
                    </a:lnTo>
                    <a:lnTo>
                      <a:pt x="3050" y="3347"/>
                    </a:lnTo>
                    <a:lnTo>
                      <a:pt x="3050" y="3347"/>
                    </a:lnTo>
                    <a:lnTo>
                      <a:pt x="3075" y="3347"/>
                    </a:lnTo>
                    <a:lnTo>
                      <a:pt x="3075" y="3347"/>
                    </a:lnTo>
                    <a:lnTo>
                      <a:pt x="3075" y="3347"/>
                    </a:lnTo>
                    <a:lnTo>
                      <a:pt x="3075" y="3347"/>
                    </a:lnTo>
                    <a:lnTo>
                      <a:pt x="3075" y="3347"/>
                    </a:lnTo>
                    <a:lnTo>
                      <a:pt x="3050" y="3347"/>
                    </a:lnTo>
                    <a:lnTo>
                      <a:pt x="3050" y="3347"/>
                    </a:lnTo>
                    <a:lnTo>
                      <a:pt x="3050" y="3347"/>
                    </a:lnTo>
                    <a:lnTo>
                      <a:pt x="3050" y="3347"/>
                    </a:lnTo>
                    <a:lnTo>
                      <a:pt x="3050" y="3322"/>
                    </a:lnTo>
                    <a:lnTo>
                      <a:pt x="3050" y="3322"/>
                    </a:lnTo>
                    <a:lnTo>
                      <a:pt x="3050" y="3322"/>
                    </a:lnTo>
                    <a:lnTo>
                      <a:pt x="3050" y="3322"/>
                    </a:lnTo>
                    <a:lnTo>
                      <a:pt x="3075" y="3322"/>
                    </a:lnTo>
                    <a:lnTo>
                      <a:pt x="3075" y="3322"/>
                    </a:lnTo>
                    <a:lnTo>
                      <a:pt x="3075" y="3322"/>
                    </a:lnTo>
                    <a:lnTo>
                      <a:pt x="3075" y="3322"/>
                    </a:lnTo>
                    <a:lnTo>
                      <a:pt x="3075" y="3322"/>
                    </a:lnTo>
                    <a:lnTo>
                      <a:pt x="3075" y="3322"/>
                    </a:lnTo>
                    <a:lnTo>
                      <a:pt x="3075" y="3322"/>
                    </a:lnTo>
                    <a:lnTo>
                      <a:pt x="3075" y="3322"/>
                    </a:lnTo>
                    <a:lnTo>
                      <a:pt x="3075" y="3347"/>
                    </a:lnTo>
                    <a:lnTo>
                      <a:pt x="3075" y="3347"/>
                    </a:lnTo>
                    <a:lnTo>
                      <a:pt x="3075" y="3347"/>
                    </a:lnTo>
                    <a:lnTo>
                      <a:pt x="3075" y="3372"/>
                    </a:lnTo>
                    <a:lnTo>
                      <a:pt x="3099" y="3372"/>
                    </a:lnTo>
                    <a:lnTo>
                      <a:pt x="3099" y="3372"/>
                    </a:lnTo>
                    <a:lnTo>
                      <a:pt x="3075" y="3372"/>
                    </a:lnTo>
                    <a:lnTo>
                      <a:pt x="3075" y="3372"/>
                    </a:lnTo>
                    <a:lnTo>
                      <a:pt x="3075" y="3372"/>
                    </a:lnTo>
                    <a:lnTo>
                      <a:pt x="3075" y="3372"/>
                    </a:lnTo>
                    <a:lnTo>
                      <a:pt x="3075" y="3372"/>
                    </a:lnTo>
                    <a:lnTo>
                      <a:pt x="3075" y="3372"/>
                    </a:lnTo>
                    <a:lnTo>
                      <a:pt x="3075" y="3372"/>
                    </a:lnTo>
                    <a:lnTo>
                      <a:pt x="3075" y="3372"/>
                    </a:lnTo>
                    <a:lnTo>
                      <a:pt x="3075" y="3372"/>
                    </a:lnTo>
                    <a:lnTo>
                      <a:pt x="3075" y="3372"/>
                    </a:lnTo>
                    <a:lnTo>
                      <a:pt x="3099" y="3372"/>
                    </a:lnTo>
                    <a:lnTo>
                      <a:pt x="3099" y="3372"/>
                    </a:lnTo>
                    <a:lnTo>
                      <a:pt x="3099" y="3372"/>
                    </a:lnTo>
                    <a:lnTo>
                      <a:pt x="3099" y="3372"/>
                    </a:lnTo>
                    <a:lnTo>
                      <a:pt x="3099" y="3372"/>
                    </a:lnTo>
                    <a:lnTo>
                      <a:pt x="3099" y="3372"/>
                    </a:lnTo>
                    <a:lnTo>
                      <a:pt x="3099" y="3372"/>
                    </a:lnTo>
                    <a:lnTo>
                      <a:pt x="3099" y="3372"/>
                    </a:lnTo>
                    <a:lnTo>
                      <a:pt x="3099" y="3396"/>
                    </a:lnTo>
                    <a:lnTo>
                      <a:pt x="3099" y="3396"/>
                    </a:lnTo>
                    <a:lnTo>
                      <a:pt x="3099" y="3372"/>
                    </a:lnTo>
                    <a:lnTo>
                      <a:pt x="3099" y="3372"/>
                    </a:lnTo>
                    <a:lnTo>
                      <a:pt x="3099" y="3372"/>
                    </a:lnTo>
                    <a:lnTo>
                      <a:pt x="3099" y="3372"/>
                    </a:lnTo>
                    <a:lnTo>
                      <a:pt x="3099" y="3372"/>
                    </a:lnTo>
                    <a:lnTo>
                      <a:pt x="3099" y="3372"/>
                    </a:lnTo>
                    <a:lnTo>
                      <a:pt x="3125" y="3372"/>
                    </a:lnTo>
                    <a:lnTo>
                      <a:pt x="3125" y="3347"/>
                    </a:lnTo>
                    <a:lnTo>
                      <a:pt x="3125" y="3347"/>
                    </a:lnTo>
                    <a:lnTo>
                      <a:pt x="3125" y="3372"/>
                    </a:lnTo>
                    <a:lnTo>
                      <a:pt x="3125" y="3372"/>
                    </a:lnTo>
                    <a:lnTo>
                      <a:pt x="3125" y="3372"/>
                    </a:lnTo>
                    <a:lnTo>
                      <a:pt x="3125" y="3372"/>
                    </a:lnTo>
                    <a:lnTo>
                      <a:pt x="3125" y="3372"/>
                    </a:lnTo>
                    <a:lnTo>
                      <a:pt x="3125" y="3372"/>
                    </a:lnTo>
                    <a:lnTo>
                      <a:pt x="3125" y="3372"/>
                    </a:lnTo>
                    <a:lnTo>
                      <a:pt x="3125" y="3372"/>
                    </a:lnTo>
                    <a:lnTo>
                      <a:pt x="3125" y="3372"/>
                    </a:lnTo>
                    <a:lnTo>
                      <a:pt x="3125" y="3372"/>
                    </a:lnTo>
                    <a:lnTo>
                      <a:pt x="3125" y="3372"/>
                    </a:lnTo>
                    <a:lnTo>
                      <a:pt x="3125" y="3372"/>
                    </a:lnTo>
                    <a:lnTo>
                      <a:pt x="3149" y="3372"/>
                    </a:lnTo>
                    <a:lnTo>
                      <a:pt x="3149" y="3372"/>
                    </a:lnTo>
                    <a:lnTo>
                      <a:pt x="3149" y="3372"/>
                    </a:lnTo>
                    <a:lnTo>
                      <a:pt x="3149" y="3372"/>
                    </a:lnTo>
                    <a:lnTo>
                      <a:pt x="3149" y="3372"/>
                    </a:lnTo>
                    <a:lnTo>
                      <a:pt x="3149" y="3372"/>
                    </a:lnTo>
                    <a:lnTo>
                      <a:pt x="3125" y="3347"/>
                    </a:lnTo>
                    <a:lnTo>
                      <a:pt x="3125" y="3347"/>
                    </a:lnTo>
                    <a:lnTo>
                      <a:pt x="3125" y="3347"/>
                    </a:lnTo>
                    <a:lnTo>
                      <a:pt x="3125" y="3347"/>
                    </a:lnTo>
                    <a:lnTo>
                      <a:pt x="3125" y="3347"/>
                    </a:lnTo>
                    <a:lnTo>
                      <a:pt x="3125"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22"/>
                    </a:lnTo>
                    <a:lnTo>
                      <a:pt x="3174" y="3322"/>
                    </a:lnTo>
                    <a:lnTo>
                      <a:pt x="3174" y="3322"/>
                    </a:lnTo>
                    <a:lnTo>
                      <a:pt x="3174" y="3322"/>
                    </a:lnTo>
                    <a:lnTo>
                      <a:pt x="3174" y="3322"/>
                    </a:lnTo>
                    <a:lnTo>
                      <a:pt x="3174" y="3297"/>
                    </a:lnTo>
                    <a:lnTo>
                      <a:pt x="3174" y="3297"/>
                    </a:lnTo>
                    <a:lnTo>
                      <a:pt x="3174" y="3297"/>
                    </a:lnTo>
                    <a:lnTo>
                      <a:pt x="3174" y="3297"/>
                    </a:lnTo>
                    <a:lnTo>
                      <a:pt x="3174" y="3297"/>
                    </a:lnTo>
                    <a:lnTo>
                      <a:pt x="3174" y="3297"/>
                    </a:lnTo>
                    <a:lnTo>
                      <a:pt x="3174" y="3297"/>
                    </a:lnTo>
                    <a:lnTo>
                      <a:pt x="3174" y="3297"/>
                    </a:lnTo>
                    <a:lnTo>
                      <a:pt x="3174" y="3297"/>
                    </a:lnTo>
                    <a:lnTo>
                      <a:pt x="3198" y="3272"/>
                    </a:lnTo>
                    <a:lnTo>
                      <a:pt x="3198" y="3272"/>
                    </a:lnTo>
                    <a:lnTo>
                      <a:pt x="3198" y="3272"/>
                    </a:lnTo>
                    <a:lnTo>
                      <a:pt x="3198" y="3272"/>
                    </a:lnTo>
                    <a:lnTo>
                      <a:pt x="3198" y="3272"/>
                    </a:lnTo>
                    <a:lnTo>
                      <a:pt x="3198" y="3272"/>
                    </a:lnTo>
                    <a:lnTo>
                      <a:pt x="3224" y="3272"/>
                    </a:lnTo>
                    <a:lnTo>
                      <a:pt x="3224" y="3272"/>
                    </a:lnTo>
                    <a:lnTo>
                      <a:pt x="3224" y="3272"/>
                    </a:lnTo>
                    <a:lnTo>
                      <a:pt x="3224" y="3272"/>
                    </a:lnTo>
                    <a:lnTo>
                      <a:pt x="3224" y="3272"/>
                    </a:lnTo>
                    <a:lnTo>
                      <a:pt x="3224" y="3272"/>
                    </a:lnTo>
                    <a:lnTo>
                      <a:pt x="3224" y="3272"/>
                    </a:lnTo>
                    <a:lnTo>
                      <a:pt x="3224" y="3297"/>
                    </a:lnTo>
                    <a:lnTo>
                      <a:pt x="3224" y="3297"/>
                    </a:lnTo>
                    <a:lnTo>
                      <a:pt x="3248" y="3297"/>
                    </a:lnTo>
                    <a:lnTo>
                      <a:pt x="3248" y="3297"/>
                    </a:lnTo>
                    <a:lnTo>
                      <a:pt x="3248" y="3297"/>
                    </a:lnTo>
                    <a:lnTo>
                      <a:pt x="3248" y="3297"/>
                    </a:lnTo>
                    <a:lnTo>
                      <a:pt x="3224" y="3297"/>
                    </a:lnTo>
                    <a:lnTo>
                      <a:pt x="3224" y="3297"/>
                    </a:lnTo>
                    <a:lnTo>
                      <a:pt x="3224" y="3272"/>
                    </a:lnTo>
                    <a:lnTo>
                      <a:pt x="3224" y="3272"/>
                    </a:lnTo>
                    <a:lnTo>
                      <a:pt x="3224" y="3272"/>
                    </a:lnTo>
                    <a:lnTo>
                      <a:pt x="3224" y="3297"/>
                    </a:lnTo>
                    <a:lnTo>
                      <a:pt x="3198" y="3297"/>
                    </a:lnTo>
                    <a:lnTo>
                      <a:pt x="3198" y="3297"/>
                    </a:lnTo>
                    <a:lnTo>
                      <a:pt x="3198" y="3297"/>
                    </a:lnTo>
                    <a:lnTo>
                      <a:pt x="3198" y="3297"/>
                    </a:lnTo>
                    <a:lnTo>
                      <a:pt x="3198" y="3297"/>
                    </a:lnTo>
                    <a:lnTo>
                      <a:pt x="3198" y="3322"/>
                    </a:lnTo>
                    <a:lnTo>
                      <a:pt x="3198" y="3322"/>
                    </a:lnTo>
                    <a:lnTo>
                      <a:pt x="3198" y="3322"/>
                    </a:lnTo>
                    <a:lnTo>
                      <a:pt x="3198" y="3322"/>
                    </a:lnTo>
                    <a:lnTo>
                      <a:pt x="3198" y="3322"/>
                    </a:lnTo>
                    <a:lnTo>
                      <a:pt x="3224" y="3322"/>
                    </a:lnTo>
                    <a:lnTo>
                      <a:pt x="3224" y="3322"/>
                    </a:lnTo>
                    <a:lnTo>
                      <a:pt x="3224" y="3322"/>
                    </a:lnTo>
                    <a:lnTo>
                      <a:pt x="3224" y="3322"/>
                    </a:lnTo>
                    <a:lnTo>
                      <a:pt x="3224" y="3322"/>
                    </a:lnTo>
                    <a:lnTo>
                      <a:pt x="3248" y="3322"/>
                    </a:lnTo>
                    <a:lnTo>
                      <a:pt x="3248" y="3322"/>
                    </a:lnTo>
                    <a:lnTo>
                      <a:pt x="3273" y="3322"/>
                    </a:lnTo>
                    <a:lnTo>
                      <a:pt x="3273" y="3297"/>
                    </a:lnTo>
                    <a:lnTo>
                      <a:pt x="3273" y="3297"/>
                    </a:lnTo>
                    <a:lnTo>
                      <a:pt x="3273" y="3297"/>
                    </a:lnTo>
                    <a:lnTo>
                      <a:pt x="3273" y="3297"/>
                    </a:lnTo>
                    <a:lnTo>
                      <a:pt x="3273" y="3297"/>
                    </a:lnTo>
                    <a:lnTo>
                      <a:pt x="3273" y="3297"/>
                    </a:lnTo>
                    <a:lnTo>
                      <a:pt x="3273" y="3297"/>
                    </a:lnTo>
                    <a:lnTo>
                      <a:pt x="3273" y="3322"/>
                    </a:lnTo>
                    <a:lnTo>
                      <a:pt x="3273" y="3322"/>
                    </a:lnTo>
                    <a:lnTo>
                      <a:pt x="3273" y="3322"/>
                    </a:lnTo>
                    <a:lnTo>
                      <a:pt x="3273" y="3322"/>
                    </a:lnTo>
                    <a:lnTo>
                      <a:pt x="3273" y="3322"/>
                    </a:lnTo>
                    <a:lnTo>
                      <a:pt x="3298" y="3322"/>
                    </a:lnTo>
                    <a:lnTo>
                      <a:pt x="3298" y="3322"/>
                    </a:lnTo>
                    <a:lnTo>
                      <a:pt x="3298" y="3322"/>
                    </a:lnTo>
                    <a:lnTo>
                      <a:pt x="3298" y="3297"/>
                    </a:lnTo>
                    <a:lnTo>
                      <a:pt x="3298" y="3297"/>
                    </a:lnTo>
                    <a:lnTo>
                      <a:pt x="3298" y="3297"/>
                    </a:lnTo>
                    <a:lnTo>
                      <a:pt x="3298" y="3297"/>
                    </a:lnTo>
                    <a:lnTo>
                      <a:pt x="3298" y="3297"/>
                    </a:lnTo>
                    <a:lnTo>
                      <a:pt x="3298" y="3297"/>
                    </a:lnTo>
                    <a:lnTo>
                      <a:pt x="3298" y="3297"/>
                    </a:lnTo>
                    <a:lnTo>
                      <a:pt x="3298" y="3297"/>
                    </a:lnTo>
                    <a:lnTo>
                      <a:pt x="3298" y="3297"/>
                    </a:lnTo>
                    <a:lnTo>
                      <a:pt x="3298" y="3297"/>
                    </a:lnTo>
                    <a:lnTo>
                      <a:pt x="3298" y="3297"/>
                    </a:lnTo>
                    <a:lnTo>
                      <a:pt x="3323" y="3272"/>
                    </a:lnTo>
                    <a:lnTo>
                      <a:pt x="3323" y="3272"/>
                    </a:lnTo>
                    <a:lnTo>
                      <a:pt x="3323" y="3297"/>
                    </a:lnTo>
                    <a:lnTo>
                      <a:pt x="3323" y="3297"/>
                    </a:lnTo>
                    <a:lnTo>
                      <a:pt x="3323" y="3297"/>
                    </a:lnTo>
                    <a:lnTo>
                      <a:pt x="3323" y="3322"/>
                    </a:lnTo>
                    <a:lnTo>
                      <a:pt x="3323" y="3322"/>
                    </a:lnTo>
                    <a:lnTo>
                      <a:pt x="3323" y="3322"/>
                    </a:lnTo>
                    <a:lnTo>
                      <a:pt x="3323" y="3297"/>
                    </a:lnTo>
                    <a:lnTo>
                      <a:pt x="3323" y="3297"/>
                    </a:lnTo>
                    <a:lnTo>
                      <a:pt x="3323" y="3297"/>
                    </a:lnTo>
                    <a:lnTo>
                      <a:pt x="3323" y="3297"/>
                    </a:lnTo>
                    <a:lnTo>
                      <a:pt x="3323" y="3297"/>
                    </a:lnTo>
                    <a:lnTo>
                      <a:pt x="3323" y="3297"/>
                    </a:lnTo>
                    <a:lnTo>
                      <a:pt x="3323" y="3297"/>
                    </a:lnTo>
                    <a:lnTo>
                      <a:pt x="3323" y="3297"/>
                    </a:lnTo>
                    <a:lnTo>
                      <a:pt x="3323" y="3297"/>
                    </a:lnTo>
                    <a:lnTo>
                      <a:pt x="3323" y="3297"/>
                    </a:lnTo>
                    <a:lnTo>
                      <a:pt x="3348" y="3297"/>
                    </a:lnTo>
                    <a:lnTo>
                      <a:pt x="3348" y="3297"/>
                    </a:lnTo>
                    <a:lnTo>
                      <a:pt x="3348" y="3297"/>
                    </a:lnTo>
                    <a:lnTo>
                      <a:pt x="3323" y="3272"/>
                    </a:lnTo>
                    <a:lnTo>
                      <a:pt x="3323" y="3272"/>
                    </a:lnTo>
                    <a:lnTo>
                      <a:pt x="3323" y="3272"/>
                    </a:lnTo>
                    <a:lnTo>
                      <a:pt x="3348" y="3272"/>
                    </a:lnTo>
                    <a:lnTo>
                      <a:pt x="3348" y="3272"/>
                    </a:lnTo>
                    <a:lnTo>
                      <a:pt x="3348" y="3272"/>
                    </a:lnTo>
                    <a:lnTo>
                      <a:pt x="3348" y="3272"/>
                    </a:lnTo>
                    <a:lnTo>
                      <a:pt x="3348"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48"/>
                    </a:lnTo>
                    <a:lnTo>
                      <a:pt x="3372" y="3248"/>
                    </a:lnTo>
                    <a:lnTo>
                      <a:pt x="3372" y="3248"/>
                    </a:lnTo>
                    <a:lnTo>
                      <a:pt x="3372" y="3248"/>
                    </a:lnTo>
                    <a:lnTo>
                      <a:pt x="3372" y="3248"/>
                    </a:lnTo>
                    <a:lnTo>
                      <a:pt x="3372"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422" y="3248"/>
                    </a:lnTo>
                    <a:lnTo>
                      <a:pt x="3422" y="3248"/>
                    </a:lnTo>
                    <a:lnTo>
                      <a:pt x="3422" y="3248"/>
                    </a:lnTo>
                    <a:lnTo>
                      <a:pt x="3422" y="3248"/>
                    </a:lnTo>
                    <a:lnTo>
                      <a:pt x="3422" y="3248"/>
                    </a:lnTo>
                    <a:lnTo>
                      <a:pt x="3422" y="3248"/>
                    </a:lnTo>
                    <a:lnTo>
                      <a:pt x="3422" y="3272"/>
                    </a:lnTo>
                    <a:lnTo>
                      <a:pt x="3422" y="3272"/>
                    </a:lnTo>
                    <a:lnTo>
                      <a:pt x="3422" y="3272"/>
                    </a:lnTo>
                    <a:lnTo>
                      <a:pt x="3422" y="3272"/>
                    </a:lnTo>
                    <a:lnTo>
                      <a:pt x="3422" y="3272"/>
                    </a:lnTo>
                    <a:lnTo>
                      <a:pt x="3422" y="3272"/>
                    </a:lnTo>
                    <a:lnTo>
                      <a:pt x="3422" y="3272"/>
                    </a:lnTo>
                    <a:lnTo>
                      <a:pt x="3422" y="3272"/>
                    </a:lnTo>
                    <a:lnTo>
                      <a:pt x="3422" y="3272"/>
                    </a:lnTo>
                    <a:lnTo>
                      <a:pt x="3422" y="3272"/>
                    </a:lnTo>
                    <a:lnTo>
                      <a:pt x="3422" y="3272"/>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47" y="3297"/>
                    </a:lnTo>
                    <a:lnTo>
                      <a:pt x="3447" y="3297"/>
                    </a:lnTo>
                    <a:lnTo>
                      <a:pt x="3447" y="3297"/>
                    </a:lnTo>
                    <a:lnTo>
                      <a:pt x="3447" y="3297"/>
                    </a:lnTo>
                    <a:lnTo>
                      <a:pt x="3447" y="3297"/>
                    </a:lnTo>
                    <a:lnTo>
                      <a:pt x="3447" y="3272"/>
                    </a:lnTo>
                    <a:lnTo>
                      <a:pt x="3447" y="3272"/>
                    </a:lnTo>
                    <a:lnTo>
                      <a:pt x="3447" y="3272"/>
                    </a:lnTo>
                    <a:lnTo>
                      <a:pt x="3447" y="3272"/>
                    </a:lnTo>
                    <a:lnTo>
                      <a:pt x="3447" y="3272"/>
                    </a:lnTo>
                    <a:lnTo>
                      <a:pt x="3447" y="3272"/>
                    </a:lnTo>
                    <a:lnTo>
                      <a:pt x="3447" y="3272"/>
                    </a:lnTo>
                    <a:lnTo>
                      <a:pt x="3447" y="3272"/>
                    </a:lnTo>
                    <a:lnTo>
                      <a:pt x="3447" y="3272"/>
                    </a:lnTo>
                    <a:lnTo>
                      <a:pt x="3447" y="3272"/>
                    </a:lnTo>
                    <a:lnTo>
                      <a:pt x="3447" y="3272"/>
                    </a:lnTo>
                    <a:lnTo>
                      <a:pt x="3447" y="3272"/>
                    </a:lnTo>
                    <a:lnTo>
                      <a:pt x="3447" y="3272"/>
                    </a:lnTo>
                    <a:lnTo>
                      <a:pt x="3447" y="3272"/>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71" y="3248"/>
                    </a:lnTo>
                    <a:lnTo>
                      <a:pt x="3471" y="3248"/>
                    </a:lnTo>
                    <a:lnTo>
                      <a:pt x="3471" y="3248"/>
                    </a:lnTo>
                    <a:lnTo>
                      <a:pt x="3471" y="3248"/>
                    </a:lnTo>
                    <a:lnTo>
                      <a:pt x="3471" y="3248"/>
                    </a:lnTo>
                    <a:lnTo>
                      <a:pt x="3471" y="3248"/>
                    </a:lnTo>
                    <a:lnTo>
                      <a:pt x="3471" y="3248"/>
                    </a:lnTo>
                    <a:lnTo>
                      <a:pt x="3496" y="3248"/>
                    </a:lnTo>
                    <a:lnTo>
                      <a:pt x="3496" y="3248"/>
                    </a:lnTo>
                    <a:lnTo>
                      <a:pt x="3496" y="3248"/>
                    </a:lnTo>
                    <a:lnTo>
                      <a:pt x="3496" y="3223"/>
                    </a:lnTo>
                    <a:lnTo>
                      <a:pt x="3496" y="3223"/>
                    </a:lnTo>
                    <a:lnTo>
                      <a:pt x="3496" y="3223"/>
                    </a:lnTo>
                    <a:lnTo>
                      <a:pt x="3496" y="3223"/>
                    </a:lnTo>
                    <a:lnTo>
                      <a:pt x="3496" y="3223"/>
                    </a:lnTo>
                    <a:lnTo>
                      <a:pt x="3496" y="3248"/>
                    </a:lnTo>
                    <a:lnTo>
                      <a:pt x="3496" y="3248"/>
                    </a:lnTo>
                    <a:lnTo>
                      <a:pt x="3496" y="3248"/>
                    </a:lnTo>
                    <a:lnTo>
                      <a:pt x="3496" y="3248"/>
                    </a:lnTo>
                    <a:lnTo>
                      <a:pt x="3496" y="3248"/>
                    </a:lnTo>
                    <a:lnTo>
                      <a:pt x="3496" y="3248"/>
                    </a:lnTo>
                    <a:lnTo>
                      <a:pt x="3496" y="3248"/>
                    </a:lnTo>
                    <a:lnTo>
                      <a:pt x="3496" y="3248"/>
                    </a:lnTo>
                    <a:lnTo>
                      <a:pt x="3496" y="3248"/>
                    </a:lnTo>
                    <a:lnTo>
                      <a:pt x="3496" y="3248"/>
                    </a:lnTo>
                    <a:lnTo>
                      <a:pt x="3496" y="3248"/>
                    </a:lnTo>
                    <a:lnTo>
                      <a:pt x="3496" y="3223"/>
                    </a:lnTo>
                    <a:lnTo>
                      <a:pt x="3496" y="3223"/>
                    </a:lnTo>
                    <a:lnTo>
                      <a:pt x="3496" y="3223"/>
                    </a:lnTo>
                    <a:lnTo>
                      <a:pt x="3521" y="3223"/>
                    </a:lnTo>
                    <a:lnTo>
                      <a:pt x="3521" y="3223"/>
                    </a:lnTo>
                    <a:lnTo>
                      <a:pt x="3521" y="3223"/>
                    </a:lnTo>
                    <a:lnTo>
                      <a:pt x="3521" y="3248"/>
                    </a:lnTo>
                    <a:lnTo>
                      <a:pt x="3521" y="3248"/>
                    </a:lnTo>
                    <a:lnTo>
                      <a:pt x="3521" y="3223"/>
                    </a:lnTo>
                    <a:lnTo>
                      <a:pt x="3521" y="3223"/>
                    </a:lnTo>
                    <a:lnTo>
                      <a:pt x="3521" y="3223"/>
                    </a:lnTo>
                    <a:lnTo>
                      <a:pt x="3521" y="3223"/>
                    </a:lnTo>
                    <a:lnTo>
                      <a:pt x="3521" y="3223"/>
                    </a:lnTo>
                    <a:lnTo>
                      <a:pt x="3521" y="3223"/>
                    </a:lnTo>
                    <a:lnTo>
                      <a:pt x="3521" y="3223"/>
                    </a:lnTo>
                    <a:lnTo>
                      <a:pt x="3521" y="3223"/>
                    </a:lnTo>
                    <a:lnTo>
                      <a:pt x="3521"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71" y="3198"/>
                    </a:lnTo>
                    <a:lnTo>
                      <a:pt x="3546" y="3173"/>
                    </a:lnTo>
                    <a:lnTo>
                      <a:pt x="3546" y="3173"/>
                    </a:lnTo>
                    <a:lnTo>
                      <a:pt x="3546" y="3173"/>
                    </a:lnTo>
                    <a:lnTo>
                      <a:pt x="3571" y="3173"/>
                    </a:lnTo>
                    <a:lnTo>
                      <a:pt x="3571" y="3173"/>
                    </a:lnTo>
                    <a:lnTo>
                      <a:pt x="3571" y="3173"/>
                    </a:lnTo>
                    <a:lnTo>
                      <a:pt x="3571" y="3173"/>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46" y="3198"/>
                    </a:lnTo>
                    <a:lnTo>
                      <a:pt x="3546" y="3198"/>
                    </a:lnTo>
                    <a:lnTo>
                      <a:pt x="3546" y="3198"/>
                    </a:lnTo>
                    <a:lnTo>
                      <a:pt x="3546" y="3198"/>
                    </a:lnTo>
                    <a:lnTo>
                      <a:pt x="3546" y="3198"/>
                    </a:lnTo>
                    <a:lnTo>
                      <a:pt x="3546" y="3198"/>
                    </a:lnTo>
                    <a:lnTo>
                      <a:pt x="3546" y="3223"/>
                    </a:lnTo>
                    <a:lnTo>
                      <a:pt x="3546" y="3223"/>
                    </a:lnTo>
                    <a:lnTo>
                      <a:pt x="3546" y="3223"/>
                    </a:lnTo>
                    <a:lnTo>
                      <a:pt x="3571" y="3223"/>
                    </a:lnTo>
                    <a:lnTo>
                      <a:pt x="3571" y="3223"/>
                    </a:lnTo>
                    <a:lnTo>
                      <a:pt x="3571" y="3223"/>
                    </a:lnTo>
                    <a:lnTo>
                      <a:pt x="3546"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95" y="3198"/>
                    </a:lnTo>
                    <a:lnTo>
                      <a:pt x="3595" y="3198"/>
                    </a:lnTo>
                    <a:lnTo>
                      <a:pt x="3595" y="3198"/>
                    </a:lnTo>
                    <a:lnTo>
                      <a:pt x="3595" y="3198"/>
                    </a:lnTo>
                    <a:lnTo>
                      <a:pt x="3595" y="3198"/>
                    </a:lnTo>
                    <a:lnTo>
                      <a:pt x="3595" y="3198"/>
                    </a:lnTo>
                    <a:lnTo>
                      <a:pt x="3595" y="3198"/>
                    </a:lnTo>
                    <a:lnTo>
                      <a:pt x="3595" y="3198"/>
                    </a:lnTo>
                    <a:lnTo>
                      <a:pt x="3595" y="3198"/>
                    </a:lnTo>
                    <a:lnTo>
                      <a:pt x="3595" y="3198"/>
                    </a:lnTo>
                    <a:lnTo>
                      <a:pt x="3595" y="3198"/>
                    </a:lnTo>
                    <a:lnTo>
                      <a:pt x="3595" y="3173"/>
                    </a:lnTo>
                    <a:lnTo>
                      <a:pt x="3595" y="3173"/>
                    </a:lnTo>
                    <a:lnTo>
                      <a:pt x="3595" y="3173"/>
                    </a:lnTo>
                    <a:lnTo>
                      <a:pt x="3621" y="3173"/>
                    </a:lnTo>
                    <a:lnTo>
                      <a:pt x="3621" y="3173"/>
                    </a:lnTo>
                    <a:lnTo>
                      <a:pt x="3621" y="3173"/>
                    </a:lnTo>
                    <a:lnTo>
                      <a:pt x="3621" y="3173"/>
                    </a:lnTo>
                    <a:lnTo>
                      <a:pt x="3621" y="3173"/>
                    </a:lnTo>
                    <a:lnTo>
                      <a:pt x="3595" y="3173"/>
                    </a:lnTo>
                    <a:lnTo>
                      <a:pt x="3595" y="3173"/>
                    </a:lnTo>
                    <a:lnTo>
                      <a:pt x="3595" y="3173"/>
                    </a:lnTo>
                    <a:lnTo>
                      <a:pt x="3595" y="3198"/>
                    </a:lnTo>
                    <a:lnTo>
                      <a:pt x="3595" y="3198"/>
                    </a:lnTo>
                    <a:lnTo>
                      <a:pt x="3595" y="3198"/>
                    </a:lnTo>
                    <a:lnTo>
                      <a:pt x="3595" y="3173"/>
                    </a:lnTo>
                    <a:lnTo>
                      <a:pt x="3595" y="3173"/>
                    </a:lnTo>
                    <a:lnTo>
                      <a:pt x="3595" y="3173"/>
                    </a:lnTo>
                    <a:lnTo>
                      <a:pt x="3571" y="3173"/>
                    </a:lnTo>
                    <a:lnTo>
                      <a:pt x="3571" y="3173"/>
                    </a:lnTo>
                    <a:lnTo>
                      <a:pt x="3571" y="3173"/>
                    </a:lnTo>
                    <a:lnTo>
                      <a:pt x="3571" y="3173"/>
                    </a:lnTo>
                    <a:lnTo>
                      <a:pt x="3571" y="3173"/>
                    </a:lnTo>
                    <a:lnTo>
                      <a:pt x="3571" y="3173"/>
                    </a:lnTo>
                    <a:lnTo>
                      <a:pt x="3571" y="3173"/>
                    </a:lnTo>
                    <a:lnTo>
                      <a:pt x="3571" y="3173"/>
                    </a:lnTo>
                    <a:lnTo>
                      <a:pt x="3595" y="3173"/>
                    </a:lnTo>
                    <a:lnTo>
                      <a:pt x="3595" y="3173"/>
                    </a:lnTo>
                    <a:lnTo>
                      <a:pt x="3595" y="3173"/>
                    </a:lnTo>
                    <a:lnTo>
                      <a:pt x="3595" y="3173"/>
                    </a:lnTo>
                    <a:lnTo>
                      <a:pt x="3595" y="3173"/>
                    </a:lnTo>
                    <a:lnTo>
                      <a:pt x="3595" y="3173"/>
                    </a:lnTo>
                    <a:lnTo>
                      <a:pt x="3595" y="3173"/>
                    </a:lnTo>
                    <a:lnTo>
                      <a:pt x="3595" y="3173"/>
                    </a:lnTo>
                    <a:lnTo>
                      <a:pt x="3595" y="3173"/>
                    </a:lnTo>
                    <a:lnTo>
                      <a:pt x="3595" y="3173"/>
                    </a:lnTo>
                    <a:lnTo>
                      <a:pt x="3595" y="3149"/>
                    </a:lnTo>
                    <a:lnTo>
                      <a:pt x="3595" y="3149"/>
                    </a:lnTo>
                    <a:lnTo>
                      <a:pt x="3595" y="3149"/>
                    </a:lnTo>
                    <a:lnTo>
                      <a:pt x="3595" y="3149"/>
                    </a:lnTo>
                    <a:lnTo>
                      <a:pt x="3595" y="3149"/>
                    </a:lnTo>
                    <a:lnTo>
                      <a:pt x="3571" y="3173"/>
                    </a:lnTo>
                    <a:lnTo>
                      <a:pt x="3571" y="3149"/>
                    </a:lnTo>
                    <a:lnTo>
                      <a:pt x="3571" y="3149"/>
                    </a:lnTo>
                    <a:lnTo>
                      <a:pt x="3571" y="3149"/>
                    </a:lnTo>
                    <a:lnTo>
                      <a:pt x="3571" y="3149"/>
                    </a:lnTo>
                    <a:lnTo>
                      <a:pt x="3571" y="3149"/>
                    </a:lnTo>
                    <a:lnTo>
                      <a:pt x="3571" y="3149"/>
                    </a:lnTo>
                    <a:lnTo>
                      <a:pt x="3571" y="3149"/>
                    </a:lnTo>
                    <a:lnTo>
                      <a:pt x="3571" y="3149"/>
                    </a:lnTo>
                    <a:lnTo>
                      <a:pt x="3571" y="3149"/>
                    </a:lnTo>
                    <a:lnTo>
                      <a:pt x="3571" y="3149"/>
                    </a:lnTo>
                    <a:lnTo>
                      <a:pt x="3571" y="3173"/>
                    </a:lnTo>
                    <a:lnTo>
                      <a:pt x="3571" y="3173"/>
                    </a:lnTo>
                    <a:lnTo>
                      <a:pt x="3571" y="3173"/>
                    </a:lnTo>
                    <a:lnTo>
                      <a:pt x="3571" y="3173"/>
                    </a:lnTo>
                    <a:lnTo>
                      <a:pt x="3571" y="3173"/>
                    </a:lnTo>
                    <a:lnTo>
                      <a:pt x="3546" y="3173"/>
                    </a:lnTo>
                    <a:lnTo>
                      <a:pt x="3546" y="3173"/>
                    </a:lnTo>
                    <a:lnTo>
                      <a:pt x="3546" y="3149"/>
                    </a:lnTo>
                    <a:lnTo>
                      <a:pt x="3546" y="3149"/>
                    </a:lnTo>
                    <a:lnTo>
                      <a:pt x="3571" y="3149"/>
                    </a:lnTo>
                    <a:lnTo>
                      <a:pt x="3571" y="3149"/>
                    </a:lnTo>
                    <a:lnTo>
                      <a:pt x="3571" y="3149"/>
                    </a:lnTo>
                    <a:lnTo>
                      <a:pt x="3571" y="3149"/>
                    </a:lnTo>
                    <a:lnTo>
                      <a:pt x="3571" y="3149"/>
                    </a:lnTo>
                    <a:lnTo>
                      <a:pt x="3571" y="3149"/>
                    </a:lnTo>
                    <a:lnTo>
                      <a:pt x="3571" y="3149"/>
                    </a:lnTo>
                    <a:lnTo>
                      <a:pt x="3571" y="3149"/>
                    </a:lnTo>
                    <a:lnTo>
                      <a:pt x="3571" y="3124"/>
                    </a:lnTo>
                    <a:lnTo>
                      <a:pt x="3571" y="3124"/>
                    </a:lnTo>
                    <a:lnTo>
                      <a:pt x="3571" y="3124"/>
                    </a:lnTo>
                    <a:lnTo>
                      <a:pt x="3595" y="3124"/>
                    </a:lnTo>
                    <a:lnTo>
                      <a:pt x="3595" y="3124"/>
                    </a:lnTo>
                    <a:lnTo>
                      <a:pt x="3595" y="3124"/>
                    </a:lnTo>
                    <a:lnTo>
                      <a:pt x="3595" y="3124"/>
                    </a:lnTo>
                    <a:lnTo>
                      <a:pt x="3595" y="3124"/>
                    </a:lnTo>
                    <a:lnTo>
                      <a:pt x="3595" y="3124"/>
                    </a:lnTo>
                    <a:lnTo>
                      <a:pt x="3595" y="3124"/>
                    </a:lnTo>
                    <a:lnTo>
                      <a:pt x="3595" y="3124"/>
                    </a:lnTo>
                    <a:lnTo>
                      <a:pt x="3621" y="3124"/>
                    </a:lnTo>
                    <a:lnTo>
                      <a:pt x="3621" y="3124"/>
                    </a:lnTo>
                    <a:lnTo>
                      <a:pt x="3621" y="3124"/>
                    </a:lnTo>
                    <a:lnTo>
                      <a:pt x="3621" y="3124"/>
                    </a:lnTo>
                    <a:lnTo>
                      <a:pt x="3621" y="3124"/>
                    </a:lnTo>
                    <a:lnTo>
                      <a:pt x="3621" y="3124"/>
                    </a:lnTo>
                    <a:lnTo>
                      <a:pt x="3621" y="3124"/>
                    </a:lnTo>
                    <a:lnTo>
                      <a:pt x="3621" y="3124"/>
                    </a:lnTo>
                    <a:lnTo>
                      <a:pt x="3621" y="3124"/>
                    </a:lnTo>
                    <a:lnTo>
                      <a:pt x="3621" y="3124"/>
                    </a:lnTo>
                    <a:lnTo>
                      <a:pt x="3645" y="3124"/>
                    </a:lnTo>
                    <a:lnTo>
                      <a:pt x="3645" y="3124"/>
                    </a:lnTo>
                    <a:lnTo>
                      <a:pt x="3645" y="3124"/>
                    </a:lnTo>
                    <a:lnTo>
                      <a:pt x="3645" y="3124"/>
                    </a:lnTo>
                    <a:lnTo>
                      <a:pt x="3645" y="3124"/>
                    </a:lnTo>
                    <a:lnTo>
                      <a:pt x="3645" y="3124"/>
                    </a:lnTo>
                    <a:lnTo>
                      <a:pt x="3645" y="3124"/>
                    </a:lnTo>
                    <a:lnTo>
                      <a:pt x="3645" y="3124"/>
                    </a:lnTo>
                    <a:lnTo>
                      <a:pt x="3645" y="3124"/>
                    </a:lnTo>
                    <a:lnTo>
                      <a:pt x="3645" y="3124"/>
                    </a:lnTo>
                    <a:lnTo>
                      <a:pt x="3645" y="3124"/>
                    </a:lnTo>
                    <a:lnTo>
                      <a:pt x="3645" y="3099"/>
                    </a:lnTo>
                    <a:lnTo>
                      <a:pt x="3645" y="3099"/>
                    </a:lnTo>
                    <a:lnTo>
                      <a:pt x="3645" y="3099"/>
                    </a:lnTo>
                    <a:lnTo>
                      <a:pt x="3645" y="3099"/>
                    </a:lnTo>
                    <a:lnTo>
                      <a:pt x="3621" y="3124"/>
                    </a:lnTo>
                    <a:lnTo>
                      <a:pt x="3621" y="3124"/>
                    </a:lnTo>
                    <a:lnTo>
                      <a:pt x="3621" y="3099"/>
                    </a:lnTo>
                    <a:lnTo>
                      <a:pt x="3621" y="3099"/>
                    </a:lnTo>
                    <a:lnTo>
                      <a:pt x="3621" y="3099"/>
                    </a:lnTo>
                    <a:lnTo>
                      <a:pt x="3621" y="3099"/>
                    </a:lnTo>
                    <a:lnTo>
                      <a:pt x="3621" y="3099"/>
                    </a:lnTo>
                    <a:lnTo>
                      <a:pt x="3621" y="3099"/>
                    </a:lnTo>
                    <a:lnTo>
                      <a:pt x="3621" y="3099"/>
                    </a:lnTo>
                    <a:lnTo>
                      <a:pt x="3621" y="3099"/>
                    </a:lnTo>
                    <a:lnTo>
                      <a:pt x="3621" y="3099"/>
                    </a:lnTo>
                    <a:lnTo>
                      <a:pt x="3621" y="3099"/>
                    </a:lnTo>
                    <a:lnTo>
                      <a:pt x="3645" y="3099"/>
                    </a:lnTo>
                    <a:lnTo>
                      <a:pt x="3645" y="3099"/>
                    </a:lnTo>
                    <a:lnTo>
                      <a:pt x="3645" y="3099"/>
                    </a:lnTo>
                    <a:lnTo>
                      <a:pt x="3645" y="3099"/>
                    </a:lnTo>
                    <a:lnTo>
                      <a:pt x="3645" y="3099"/>
                    </a:lnTo>
                    <a:lnTo>
                      <a:pt x="3645" y="3099"/>
                    </a:lnTo>
                    <a:lnTo>
                      <a:pt x="3645" y="3099"/>
                    </a:lnTo>
                    <a:lnTo>
                      <a:pt x="3645" y="3099"/>
                    </a:lnTo>
                    <a:lnTo>
                      <a:pt x="3645" y="3074"/>
                    </a:lnTo>
                    <a:lnTo>
                      <a:pt x="3670" y="3074"/>
                    </a:lnTo>
                    <a:lnTo>
                      <a:pt x="3670" y="3099"/>
                    </a:lnTo>
                    <a:lnTo>
                      <a:pt x="3670" y="3099"/>
                    </a:lnTo>
                    <a:lnTo>
                      <a:pt x="3670" y="3099"/>
                    </a:lnTo>
                    <a:lnTo>
                      <a:pt x="3670" y="3099"/>
                    </a:lnTo>
                    <a:lnTo>
                      <a:pt x="3670" y="3099"/>
                    </a:lnTo>
                    <a:lnTo>
                      <a:pt x="3670" y="3099"/>
                    </a:lnTo>
                    <a:lnTo>
                      <a:pt x="3670" y="3099"/>
                    </a:lnTo>
                    <a:lnTo>
                      <a:pt x="3694" y="3099"/>
                    </a:lnTo>
                    <a:lnTo>
                      <a:pt x="3694" y="3099"/>
                    </a:lnTo>
                    <a:lnTo>
                      <a:pt x="3694" y="3099"/>
                    </a:lnTo>
                    <a:lnTo>
                      <a:pt x="3694" y="3099"/>
                    </a:lnTo>
                    <a:lnTo>
                      <a:pt x="3694" y="3099"/>
                    </a:lnTo>
                    <a:lnTo>
                      <a:pt x="3694" y="3099"/>
                    </a:lnTo>
                    <a:lnTo>
                      <a:pt x="3694" y="3099"/>
                    </a:lnTo>
                    <a:lnTo>
                      <a:pt x="3694" y="3099"/>
                    </a:lnTo>
                    <a:lnTo>
                      <a:pt x="3694" y="3099"/>
                    </a:lnTo>
                    <a:lnTo>
                      <a:pt x="3694" y="3099"/>
                    </a:lnTo>
                    <a:lnTo>
                      <a:pt x="3694" y="3074"/>
                    </a:lnTo>
                    <a:lnTo>
                      <a:pt x="3694" y="3074"/>
                    </a:lnTo>
                    <a:lnTo>
                      <a:pt x="3670" y="3074"/>
                    </a:lnTo>
                    <a:lnTo>
                      <a:pt x="3670" y="3074"/>
                    </a:lnTo>
                    <a:lnTo>
                      <a:pt x="3670" y="3074"/>
                    </a:lnTo>
                    <a:lnTo>
                      <a:pt x="3670" y="3074"/>
                    </a:lnTo>
                    <a:lnTo>
                      <a:pt x="3670" y="3074"/>
                    </a:lnTo>
                    <a:lnTo>
                      <a:pt x="3670"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50"/>
                    </a:lnTo>
                    <a:lnTo>
                      <a:pt x="3694" y="3050"/>
                    </a:lnTo>
                    <a:lnTo>
                      <a:pt x="3694" y="3050"/>
                    </a:lnTo>
                    <a:lnTo>
                      <a:pt x="3694" y="3050"/>
                    </a:lnTo>
                    <a:lnTo>
                      <a:pt x="3694" y="3050"/>
                    </a:lnTo>
                    <a:lnTo>
                      <a:pt x="3694" y="3050"/>
                    </a:lnTo>
                    <a:lnTo>
                      <a:pt x="3694" y="3050"/>
                    </a:lnTo>
                    <a:lnTo>
                      <a:pt x="3694" y="3050"/>
                    </a:lnTo>
                    <a:lnTo>
                      <a:pt x="3694" y="3050"/>
                    </a:lnTo>
                    <a:lnTo>
                      <a:pt x="3694" y="3050"/>
                    </a:lnTo>
                    <a:lnTo>
                      <a:pt x="3720" y="3050"/>
                    </a:lnTo>
                    <a:lnTo>
                      <a:pt x="3720" y="3050"/>
                    </a:lnTo>
                    <a:lnTo>
                      <a:pt x="3720" y="3074"/>
                    </a:lnTo>
                    <a:lnTo>
                      <a:pt x="3720" y="3074"/>
                    </a:lnTo>
                    <a:lnTo>
                      <a:pt x="3720" y="3074"/>
                    </a:lnTo>
                    <a:lnTo>
                      <a:pt x="3720" y="3074"/>
                    </a:lnTo>
                    <a:lnTo>
                      <a:pt x="3720" y="3074"/>
                    </a:lnTo>
                    <a:lnTo>
                      <a:pt x="3744" y="3050"/>
                    </a:lnTo>
                    <a:lnTo>
                      <a:pt x="3720" y="3050"/>
                    </a:lnTo>
                    <a:lnTo>
                      <a:pt x="3720" y="3050"/>
                    </a:lnTo>
                    <a:lnTo>
                      <a:pt x="3720" y="3050"/>
                    </a:lnTo>
                    <a:lnTo>
                      <a:pt x="3720" y="3050"/>
                    </a:lnTo>
                    <a:lnTo>
                      <a:pt x="3744" y="3050"/>
                    </a:lnTo>
                    <a:lnTo>
                      <a:pt x="3744" y="3050"/>
                    </a:lnTo>
                    <a:lnTo>
                      <a:pt x="3744" y="3050"/>
                    </a:lnTo>
                    <a:lnTo>
                      <a:pt x="3744" y="3050"/>
                    </a:lnTo>
                    <a:lnTo>
                      <a:pt x="3744" y="3050"/>
                    </a:lnTo>
                    <a:lnTo>
                      <a:pt x="3744" y="3050"/>
                    </a:lnTo>
                    <a:lnTo>
                      <a:pt x="3744" y="3050"/>
                    </a:lnTo>
                    <a:lnTo>
                      <a:pt x="3744" y="3050"/>
                    </a:lnTo>
                    <a:lnTo>
                      <a:pt x="3769" y="3050"/>
                    </a:lnTo>
                    <a:lnTo>
                      <a:pt x="3769" y="3050"/>
                    </a:lnTo>
                    <a:lnTo>
                      <a:pt x="3744" y="3050"/>
                    </a:lnTo>
                    <a:lnTo>
                      <a:pt x="3744" y="3050"/>
                    </a:lnTo>
                    <a:lnTo>
                      <a:pt x="3769" y="3025"/>
                    </a:lnTo>
                    <a:lnTo>
                      <a:pt x="3769" y="3025"/>
                    </a:lnTo>
                    <a:lnTo>
                      <a:pt x="3744" y="3025"/>
                    </a:lnTo>
                    <a:lnTo>
                      <a:pt x="3744" y="3025"/>
                    </a:lnTo>
                    <a:lnTo>
                      <a:pt x="3769" y="3025"/>
                    </a:lnTo>
                    <a:lnTo>
                      <a:pt x="3769" y="3025"/>
                    </a:lnTo>
                    <a:lnTo>
                      <a:pt x="3769" y="3025"/>
                    </a:lnTo>
                    <a:lnTo>
                      <a:pt x="3769" y="3025"/>
                    </a:lnTo>
                    <a:lnTo>
                      <a:pt x="3769" y="3050"/>
                    </a:lnTo>
                    <a:lnTo>
                      <a:pt x="3769" y="3050"/>
                    </a:lnTo>
                    <a:lnTo>
                      <a:pt x="3769" y="3050"/>
                    </a:lnTo>
                    <a:lnTo>
                      <a:pt x="3769" y="3050"/>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00"/>
                    </a:lnTo>
                    <a:lnTo>
                      <a:pt x="3794" y="3000"/>
                    </a:lnTo>
                    <a:lnTo>
                      <a:pt x="3794" y="3025"/>
                    </a:lnTo>
                    <a:lnTo>
                      <a:pt x="3794" y="3025"/>
                    </a:lnTo>
                    <a:lnTo>
                      <a:pt x="3794" y="3025"/>
                    </a:lnTo>
                    <a:lnTo>
                      <a:pt x="3794" y="3025"/>
                    </a:lnTo>
                    <a:lnTo>
                      <a:pt x="3794" y="3025"/>
                    </a:lnTo>
                    <a:lnTo>
                      <a:pt x="3819" y="3025"/>
                    </a:lnTo>
                    <a:lnTo>
                      <a:pt x="3819" y="3025"/>
                    </a:lnTo>
                    <a:lnTo>
                      <a:pt x="3819" y="3000"/>
                    </a:lnTo>
                    <a:lnTo>
                      <a:pt x="3819" y="3000"/>
                    </a:lnTo>
                    <a:lnTo>
                      <a:pt x="3819" y="3000"/>
                    </a:lnTo>
                    <a:lnTo>
                      <a:pt x="3819" y="3000"/>
                    </a:lnTo>
                    <a:lnTo>
                      <a:pt x="3819" y="3000"/>
                    </a:lnTo>
                    <a:lnTo>
                      <a:pt x="3819" y="3000"/>
                    </a:lnTo>
                    <a:lnTo>
                      <a:pt x="3819" y="3000"/>
                    </a:lnTo>
                    <a:lnTo>
                      <a:pt x="3819" y="3000"/>
                    </a:lnTo>
                    <a:lnTo>
                      <a:pt x="3819" y="3000"/>
                    </a:lnTo>
                    <a:lnTo>
                      <a:pt x="3819" y="3000"/>
                    </a:lnTo>
                    <a:lnTo>
                      <a:pt x="3819" y="3000"/>
                    </a:lnTo>
                    <a:lnTo>
                      <a:pt x="3819" y="3000"/>
                    </a:lnTo>
                    <a:lnTo>
                      <a:pt x="3819" y="3000"/>
                    </a:lnTo>
                    <a:lnTo>
                      <a:pt x="3819" y="3000"/>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50"/>
                    </a:lnTo>
                    <a:lnTo>
                      <a:pt x="3819" y="2950"/>
                    </a:lnTo>
                    <a:lnTo>
                      <a:pt x="3819" y="2950"/>
                    </a:lnTo>
                    <a:lnTo>
                      <a:pt x="3819" y="2975"/>
                    </a:lnTo>
                    <a:lnTo>
                      <a:pt x="3794" y="2975"/>
                    </a:lnTo>
                    <a:lnTo>
                      <a:pt x="3794" y="2950"/>
                    </a:lnTo>
                    <a:lnTo>
                      <a:pt x="3794" y="2950"/>
                    </a:lnTo>
                    <a:lnTo>
                      <a:pt x="3819" y="2950"/>
                    </a:lnTo>
                    <a:lnTo>
                      <a:pt x="3819" y="2950"/>
                    </a:lnTo>
                    <a:lnTo>
                      <a:pt x="3819" y="2950"/>
                    </a:lnTo>
                    <a:lnTo>
                      <a:pt x="3819" y="2950"/>
                    </a:lnTo>
                    <a:lnTo>
                      <a:pt x="3844" y="2926"/>
                    </a:lnTo>
                    <a:lnTo>
                      <a:pt x="3844" y="2926"/>
                    </a:lnTo>
                    <a:lnTo>
                      <a:pt x="3844" y="2926"/>
                    </a:lnTo>
                    <a:lnTo>
                      <a:pt x="3844" y="2926"/>
                    </a:lnTo>
                    <a:lnTo>
                      <a:pt x="3844" y="2926"/>
                    </a:lnTo>
                    <a:lnTo>
                      <a:pt x="3844" y="2926"/>
                    </a:lnTo>
                    <a:lnTo>
                      <a:pt x="3844" y="2926"/>
                    </a:lnTo>
                    <a:lnTo>
                      <a:pt x="3844" y="2926"/>
                    </a:lnTo>
                    <a:lnTo>
                      <a:pt x="3844" y="2926"/>
                    </a:lnTo>
                    <a:lnTo>
                      <a:pt x="3868" y="2926"/>
                    </a:lnTo>
                    <a:lnTo>
                      <a:pt x="3868" y="2926"/>
                    </a:lnTo>
                    <a:lnTo>
                      <a:pt x="3868" y="2926"/>
                    </a:lnTo>
                    <a:lnTo>
                      <a:pt x="3868" y="2926"/>
                    </a:lnTo>
                    <a:lnTo>
                      <a:pt x="3868" y="2926"/>
                    </a:lnTo>
                    <a:lnTo>
                      <a:pt x="3868" y="2926"/>
                    </a:lnTo>
                    <a:lnTo>
                      <a:pt x="3868" y="2926"/>
                    </a:lnTo>
                    <a:lnTo>
                      <a:pt x="3868" y="2926"/>
                    </a:lnTo>
                    <a:lnTo>
                      <a:pt x="3868" y="2926"/>
                    </a:lnTo>
                    <a:lnTo>
                      <a:pt x="3868" y="2926"/>
                    </a:lnTo>
                    <a:lnTo>
                      <a:pt x="3868" y="2926"/>
                    </a:lnTo>
                    <a:lnTo>
                      <a:pt x="3868" y="2926"/>
                    </a:lnTo>
                    <a:lnTo>
                      <a:pt x="3868" y="2900"/>
                    </a:lnTo>
                    <a:lnTo>
                      <a:pt x="3868" y="2900"/>
                    </a:lnTo>
                    <a:lnTo>
                      <a:pt x="3868" y="2900"/>
                    </a:lnTo>
                    <a:lnTo>
                      <a:pt x="3868" y="2900"/>
                    </a:lnTo>
                    <a:lnTo>
                      <a:pt x="3868" y="2926"/>
                    </a:lnTo>
                    <a:lnTo>
                      <a:pt x="3868" y="2926"/>
                    </a:lnTo>
                    <a:lnTo>
                      <a:pt x="3868" y="2900"/>
                    </a:lnTo>
                    <a:lnTo>
                      <a:pt x="3868" y="2900"/>
                    </a:lnTo>
                    <a:lnTo>
                      <a:pt x="3893" y="2900"/>
                    </a:lnTo>
                    <a:lnTo>
                      <a:pt x="3893" y="2900"/>
                    </a:lnTo>
                    <a:lnTo>
                      <a:pt x="3893" y="2900"/>
                    </a:lnTo>
                    <a:lnTo>
                      <a:pt x="3893" y="2900"/>
                    </a:lnTo>
                    <a:lnTo>
                      <a:pt x="3893" y="2900"/>
                    </a:lnTo>
                    <a:lnTo>
                      <a:pt x="3893" y="2900"/>
                    </a:lnTo>
                    <a:lnTo>
                      <a:pt x="3893" y="2900"/>
                    </a:lnTo>
                    <a:lnTo>
                      <a:pt x="3893" y="2926"/>
                    </a:lnTo>
                    <a:lnTo>
                      <a:pt x="3893" y="2926"/>
                    </a:lnTo>
                    <a:lnTo>
                      <a:pt x="3893" y="2900"/>
                    </a:lnTo>
                    <a:lnTo>
                      <a:pt x="3893" y="2900"/>
                    </a:lnTo>
                    <a:lnTo>
                      <a:pt x="3893" y="2900"/>
                    </a:lnTo>
                    <a:lnTo>
                      <a:pt x="3893" y="2900"/>
                    </a:lnTo>
                    <a:lnTo>
                      <a:pt x="3893" y="2900"/>
                    </a:lnTo>
                    <a:lnTo>
                      <a:pt x="3893" y="2900"/>
                    </a:lnTo>
                    <a:lnTo>
                      <a:pt x="3893" y="2900"/>
                    </a:lnTo>
                    <a:lnTo>
                      <a:pt x="3893" y="2900"/>
                    </a:lnTo>
                    <a:lnTo>
                      <a:pt x="3893" y="2900"/>
                    </a:lnTo>
                    <a:lnTo>
                      <a:pt x="3893" y="2900"/>
                    </a:lnTo>
                    <a:lnTo>
                      <a:pt x="3893" y="2900"/>
                    </a:lnTo>
                    <a:lnTo>
                      <a:pt x="3893" y="2900"/>
                    </a:lnTo>
                    <a:lnTo>
                      <a:pt x="3893" y="2900"/>
                    </a:lnTo>
                    <a:lnTo>
                      <a:pt x="3918" y="2900"/>
                    </a:lnTo>
                    <a:lnTo>
                      <a:pt x="3918" y="2876"/>
                    </a:lnTo>
                    <a:lnTo>
                      <a:pt x="3918" y="2876"/>
                    </a:lnTo>
                    <a:lnTo>
                      <a:pt x="3918" y="2876"/>
                    </a:lnTo>
                    <a:lnTo>
                      <a:pt x="3918" y="2876"/>
                    </a:lnTo>
                    <a:lnTo>
                      <a:pt x="3918" y="2876"/>
                    </a:lnTo>
                    <a:lnTo>
                      <a:pt x="3918" y="2876"/>
                    </a:lnTo>
                    <a:lnTo>
                      <a:pt x="3918" y="2876"/>
                    </a:lnTo>
                    <a:lnTo>
                      <a:pt x="3918" y="2851"/>
                    </a:lnTo>
                    <a:lnTo>
                      <a:pt x="3918" y="2851"/>
                    </a:lnTo>
                    <a:lnTo>
                      <a:pt x="3918" y="2851"/>
                    </a:lnTo>
                    <a:lnTo>
                      <a:pt x="3918" y="2876"/>
                    </a:lnTo>
                    <a:lnTo>
                      <a:pt x="3918" y="2876"/>
                    </a:lnTo>
                    <a:lnTo>
                      <a:pt x="3918" y="2876"/>
                    </a:lnTo>
                    <a:lnTo>
                      <a:pt x="3943" y="2876"/>
                    </a:lnTo>
                    <a:lnTo>
                      <a:pt x="3943" y="2876"/>
                    </a:lnTo>
                    <a:lnTo>
                      <a:pt x="3943" y="2876"/>
                    </a:lnTo>
                    <a:lnTo>
                      <a:pt x="3943" y="2876"/>
                    </a:lnTo>
                    <a:lnTo>
                      <a:pt x="3943" y="2876"/>
                    </a:lnTo>
                    <a:lnTo>
                      <a:pt x="3943" y="2876"/>
                    </a:lnTo>
                    <a:lnTo>
                      <a:pt x="3943" y="2876"/>
                    </a:lnTo>
                    <a:lnTo>
                      <a:pt x="3943" y="2876"/>
                    </a:lnTo>
                    <a:lnTo>
                      <a:pt x="3943" y="2876"/>
                    </a:lnTo>
                    <a:lnTo>
                      <a:pt x="3943" y="2876"/>
                    </a:lnTo>
                    <a:lnTo>
                      <a:pt x="3943" y="2851"/>
                    </a:lnTo>
                    <a:lnTo>
                      <a:pt x="3943" y="2851"/>
                    </a:lnTo>
                    <a:lnTo>
                      <a:pt x="3943" y="2851"/>
                    </a:lnTo>
                    <a:lnTo>
                      <a:pt x="3943" y="2851"/>
                    </a:lnTo>
                    <a:lnTo>
                      <a:pt x="3943" y="2851"/>
                    </a:lnTo>
                    <a:lnTo>
                      <a:pt x="3943" y="2851"/>
                    </a:lnTo>
                    <a:lnTo>
                      <a:pt x="3943" y="2851"/>
                    </a:lnTo>
                    <a:lnTo>
                      <a:pt x="3943" y="2851"/>
                    </a:lnTo>
                    <a:lnTo>
                      <a:pt x="3943" y="2851"/>
                    </a:lnTo>
                    <a:lnTo>
                      <a:pt x="3943" y="2851"/>
                    </a:lnTo>
                    <a:lnTo>
                      <a:pt x="3967" y="2851"/>
                    </a:lnTo>
                    <a:lnTo>
                      <a:pt x="3967" y="2851"/>
                    </a:lnTo>
                    <a:lnTo>
                      <a:pt x="3967" y="2851"/>
                    </a:lnTo>
                    <a:lnTo>
                      <a:pt x="3967" y="2851"/>
                    </a:lnTo>
                    <a:lnTo>
                      <a:pt x="3943" y="2851"/>
                    </a:lnTo>
                    <a:lnTo>
                      <a:pt x="3967" y="2851"/>
                    </a:lnTo>
                    <a:lnTo>
                      <a:pt x="3967" y="2851"/>
                    </a:lnTo>
                    <a:lnTo>
                      <a:pt x="3967" y="2851"/>
                    </a:lnTo>
                    <a:lnTo>
                      <a:pt x="3967" y="2827"/>
                    </a:lnTo>
                    <a:lnTo>
                      <a:pt x="3967" y="2827"/>
                    </a:lnTo>
                    <a:lnTo>
                      <a:pt x="3967" y="2827"/>
                    </a:lnTo>
                    <a:lnTo>
                      <a:pt x="3967" y="2827"/>
                    </a:lnTo>
                    <a:lnTo>
                      <a:pt x="3967" y="2827"/>
                    </a:lnTo>
                    <a:lnTo>
                      <a:pt x="3967" y="2827"/>
                    </a:lnTo>
                    <a:lnTo>
                      <a:pt x="3967" y="2827"/>
                    </a:lnTo>
                    <a:lnTo>
                      <a:pt x="3992" y="2827"/>
                    </a:lnTo>
                    <a:lnTo>
                      <a:pt x="3992" y="2801"/>
                    </a:lnTo>
                    <a:lnTo>
                      <a:pt x="3992" y="2801"/>
                    </a:lnTo>
                    <a:lnTo>
                      <a:pt x="3992" y="2827"/>
                    </a:lnTo>
                    <a:lnTo>
                      <a:pt x="3992" y="2827"/>
                    </a:lnTo>
                    <a:lnTo>
                      <a:pt x="4017" y="2827"/>
                    </a:lnTo>
                    <a:lnTo>
                      <a:pt x="4017" y="2827"/>
                    </a:lnTo>
                    <a:lnTo>
                      <a:pt x="4017" y="2827"/>
                    </a:lnTo>
                    <a:lnTo>
                      <a:pt x="4017" y="2827"/>
                    </a:lnTo>
                    <a:lnTo>
                      <a:pt x="4017" y="2827"/>
                    </a:lnTo>
                    <a:lnTo>
                      <a:pt x="4017" y="2827"/>
                    </a:lnTo>
                    <a:lnTo>
                      <a:pt x="4017" y="2801"/>
                    </a:lnTo>
                    <a:lnTo>
                      <a:pt x="4017" y="2801"/>
                    </a:lnTo>
                    <a:lnTo>
                      <a:pt x="4017" y="2801"/>
                    </a:lnTo>
                    <a:lnTo>
                      <a:pt x="4017" y="2801"/>
                    </a:lnTo>
                    <a:lnTo>
                      <a:pt x="4017" y="2801"/>
                    </a:lnTo>
                    <a:lnTo>
                      <a:pt x="4017" y="2801"/>
                    </a:lnTo>
                    <a:lnTo>
                      <a:pt x="4017" y="2801"/>
                    </a:lnTo>
                    <a:lnTo>
                      <a:pt x="4017" y="2801"/>
                    </a:lnTo>
                    <a:lnTo>
                      <a:pt x="4017" y="2801"/>
                    </a:lnTo>
                    <a:lnTo>
                      <a:pt x="4017" y="2801"/>
                    </a:lnTo>
                    <a:lnTo>
                      <a:pt x="4017" y="2827"/>
                    </a:lnTo>
                    <a:lnTo>
                      <a:pt x="4042" y="2801"/>
                    </a:lnTo>
                    <a:lnTo>
                      <a:pt x="4042" y="2801"/>
                    </a:lnTo>
                    <a:lnTo>
                      <a:pt x="4042" y="2801"/>
                    </a:lnTo>
                    <a:lnTo>
                      <a:pt x="4042" y="2801"/>
                    </a:lnTo>
                    <a:lnTo>
                      <a:pt x="4042" y="2801"/>
                    </a:lnTo>
                    <a:lnTo>
                      <a:pt x="4017" y="2801"/>
                    </a:lnTo>
                    <a:lnTo>
                      <a:pt x="4017" y="2801"/>
                    </a:lnTo>
                    <a:lnTo>
                      <a:pt x="4042" y="2801"/>
                    </a:lnTo>
                    <a:lnTo>
                      <a:pt x="4042" y="2801"/>
                    </a:lnTo>
                    <a:lnTo>
                      <a:pt x="4042" y="2801"/>
                    </a:lnTo>
                    <a:lnTo>
                      <a:pt x="4042" y="2801"/>
                    </a:lnTo>
                    <a:lnTo>
                      <a:pt x="4042" y="2801"/>
                    </a:lnTo>
                    <a:lnTo>
                      <a:pt x="4042" y="2777"/>
                    </a:lnTo>
                    <a:lnTo>
                      <a:pt x="4042" y="2777"/>
                    </a:lnTo>
                    <a:lnTo>
                      <a:pt x="4042" y="2777"/>
                    </a:lnTo>
                    <a:lnTo>
                      <a:pt x="4042" y="2777"/>
                    </a:lnTo>
                    <a:lnTo>
                      <a:pt x="4042" y="2777"/>
                    </a:lnTo>
                    <a:lnTo>
                      <a:pt x="4042" y="2777"/>
                    </a:lnTo>
                    <a:lnTo>
                      <a:pt x="4042" y="2777"/>
                    </a:lnTo>
                    <a:lnTo>
                      <a:pt x="4042" y="2801"/>
                    </a:lnTo>
                    <a:lnTo>
                      <a:pt x="4042" y="2801"/>
                    </a:lnTo>
                    <a:lnTo>
                      <a:pt x="4042" y="2801"/>
                    </a:lnTo>
                    <a:lnTo>
                      <a:pt x="4042" y="2801"/>
                    </a:lnTo>
                    <a:lnTo>
                      <a:pt x="4042" y="2801"/>
                    </a:lnTo>
                    <a:lnTo>
                      <a:pt x="4067" y="2801"/>
                    </a:lnTo>
                    <a:lnTo>
                      <a:pt x="4067" y="2801"/>
                    </a:lnTo>
                    <a:lnTo>
                      <a:pt x="4067" y="2801"/>
                    </a:lnTo>
                    <a:lnTo>
                      <a:pt x="4067" y="2801"/>
                    </a:lnTo>
                    <a:lnTo>
                      <a:pt x="4067" y="2801"/>
                    </a:lnTo>
                    <a:lnTo>
                      <a:pt x="4067" y="2801"/>
                    </a:lnTo>
                    <a:lnTo>
                      <a:pt x="4067" y="2777"/>
                    </a:lnTo>
                    <a:lnTo>
                      <a:pt x="4067" y="2801"/>
                    </a:lnTo>
                    <a:lnTo>
                      <a:pt x="4067" y="2801"/>
                    </a:lnTo>
                    <a:lnTo>
                      <a:pt x="4067" y="2801"/>
                    </a:lnTo>
                    <a:lnTo>
                      <a:pt x="4067" y="2777"/>
                    </a:lnTo>
                    <a:lnTo>
                      <a:pt x="4067" y="2777"/>
                    </a:lnTo>
                    <a:lnTo>
                      <a:pt x="4067" y="2777"/>
                    </a:lnTo>
                    <a:lnTo>
                      <a:pt x="4067" y="2777"/>
                    </a:lnTo>
                    <a:lnTo>
                      <a:pt x="4067" y="2777"/>
                    </a:lnTo>
                    <a:lnTo>
                      <a:pt x="4067" y="2777"/>
                    </a:lnTo>
                    <a:lnTo>
                      <a:pt x="4067" y="2777"/>
                    </a:lnTo>
                    <a:lnTo>
                      <a:pt x="4067" y="2777"/>
                    </a:lnTo>
                    <a:lnTo>
                      <a:pt x="4067" y="2777"/>
                    </a:lnTo>
                    <a:lnTo>
                      <a:pt x="4067" y="2777"/>
                    </a:lnTo>
                    <a:lnTo>
                      <a:pt x="4067" y="2777"/>
                    </a:lnTo>
                    <a:lnTo>
                      <a:pt x="4067" y="2777"/>
                    </a:lnTo>
                    <a:lnTo>
                      <a:pt x="4067" y="2777"/>
                    </a:lnTo>
                    <a:lnTo>
                      <a:pt x="4067" y="2752"/>
                    </a:lnTo>
                    <a:lnTo>
                      <a:pt x="4091"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77"/>
                    </a:lnTo>
                    <a:lnTo>
                      <a:pt x="4067" y="2777"/>
                    </a:lnTo>
                    <a:lnTo>
                      <a:pt x="4067" y="2777"/>
                    </a:lnTo>
                    <a:lnTo>
                      <a:pt x="4042" y="2777"/>
                    </a:lnTo>
                    <a:lnTo>
                      <a:pt x="4067" y="2777"/>
                    </a:lnTo>
                    <a:lnTo>
                      <a:pt x="4067" y="2752"/>
                    </a:lnTo>
                    <a:lnTo>
                      <a:pt x="4067" y="2752"/>
                    </a:lnTo>
                    <a:lnTo>
                      <a:pt x="4042"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91" y="2752"/>
                    </a:lnTo>
                    <a:lnTo>
                      <a:pt x="4091" y="2752"/>
                    </a:lnTo>
                    <a:lnTo>
                      <a:pt x="4091" y="2752"/>
                    </a:lnTo>
                    <a:lnTo>
                      <a:pt x="4091" y="2752"/>
                    </a:lnTo>
                    <a:lnTo>
                      <a:pt x="4091" y="2752"/>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02"/>
                    </a:lnTo>
                    <a:lnTo>
                      <a:pt x="4091" y="2702"/>
                    </a:lnTo>
                    <a:lnTo>
                      <a:pt x="4091" y="2702"/>
                    </a:lnTo>
                    <a:lnTo>
                      <a:pt x="4091" y="2702"/>
                    </a:lnTo>
                    <a:lnTo>
                      <a:pt x="4091" y="2702"/>
                    </a:lnTo>
                    <a:lnTo>
                      <a:pt x="4091" y="2702"/>
                    </a:lnTo>
                    <a:lnTo>
                      <a:pt x="4091" y="2702"/>
                    </a:lnTo>
                    <a:lnTo>
                      <a:pt x="4091" y="2702"/>
                    </a:lnTo>
                    <a:lnTo>
                      <a:pt x="4091" y="2702"/>
                    </a:lnTo>
                    <a:lnTo>
                      <a:pt x="4091" y="2702"/>
                    </a:lnTo>
                    <a:lnTo>
                      <a:pt x="4091" y="2702"/>
                    </a:lnTo>
                    <a:lnTo>
                      <a:pt x="4091" y="2702"/>
                    </a:lnTo>
                    <a:lnTo>
                      <a:pt x="4091" y="2702"/>
                    </a:lnTo>
                    <a:lnTo>
                      <a:pt x="4091" y="2702"/>
                    </a:lnTo>
                    <a:lnTo>
                      <a:pt x="4117" y="2702"/>
                    </a:lnTo>
                    <a:lnTo>
                      <a:pt x="4117" y="2702"/>
                    </a:lnTo>
                    <a:lnTo>
                      <a:pt x="4117" y="2702"/>
                    </a:lnTo>
                    <a:lnTo>
                      <a:pt x="4091" y="2702"/>
                    </a:lnTo>
                    <a:lnTo>
                      <a:pt x="4091" y="2702"/>
                    </a:lnTo>
                    <a:lnTo>
                      <a:pt x="4117" y="2702"/>
                    </a:lnTo>
                    <a:lnTo>
                      <a:pt x="4117" y="2702"/>
                    </a:lnTo>
                    <a:lnTo>
                      <a:pt x="4117" y="2702"/>
                    </a:lnTo>
                    <a:lnTo>
                      <a:pt x="4117" y="2677"/>
                    </a:lnTo>
                    <a:lnTo>
                      <a:pt x="4141" y="2677"/>
                    </a:lnTo>
                    <a:lnTo>
                      <a:pt x="4141" y="2677"/>
                    </a:lnTo>
                    <a:lnTo>
                      <a:pt x="4141" y="2677"/>
                    </a:lnTo>
                    <a:lnTo>
                      <a:pt x="4141" y="2677"/>
                    </a:lnTo>
                    <a:lnTo>
                      <a:pt x="4141" y="2677"/>
                    </a:lnTo>
                    <a:lnTo>
                      <a:pt x="4141" y="2677"/>
                    </a:lnTo>
                    <a:lnTo>
                      <a:pt x="4141" y="2677"/>
                    </a:lnTo>
                    <a:lnTo>
                      <a:pt x="4166" y="2677"/>
                    </a:lnTo>
                    <a:lnTo>
                      <a:pt x="4166" y="2653"/>
                    </a:lnTo>
                    <a:lnTo>
                      <a:pt x="4166" y="2653"/>
                    </a:lnTo>
                    <a:lnTo>
                      <a:pt x="4166" y="2653"/>
                    </a:lnTo>
                    <a:lnTo>
                      <a:pt x="4166" y="2653"/>
                    </a:lnTo>
                    <a:lnTo>
                      <a:pt x="4166" y="2653"/>
                    </a:lnTo>
                    <a:lnTo>
                      <a:pt x="4166" y="2653"/>
                    </a:lnTo>
                    <a:lnTo>
                      <a:pt x="4166" y="2653"/>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03"/>
                    </a:lnTo>
                    <a:lnTo>
                      <a:pt x="4166" y="2603"/>
                    </a:lnTo>
                    <a:lnTo>
                      <a:pt x="4141" y="2603"/>
                    </a:lnTo>
                    <a:lnTo>
                      <a:pt x="4141" y="2603"/>
                    </a:lnTo>
                    <a:lnTo>
                      <a:pt x="4141" y="2603"/>
                    </a:lnTo>
                    <a:lnTo>
                      <a:pt x="4141" y="2603"/>
                    </a:lnTo>
                    <a:lnTo>
                      <a:pt x="4141" y="2603"/>
                    </a:lnTo>
                    <a:lnTo>
                      <a:pt x="4141" y="2603"/>
                    </a:lnTo>
                    <a:lnTo>
                      <a:pt x="4141" y="2603"/>
                    </a:lnTo>
                    <a:lnTo>
                      <a:pt x="4141" y="2603"/>
                    </a:lnTo>
                    <a:lnTo>
                      <a:pt x="4141" y="2603"/>
                    </a:lnTo>
                    <a:lnTo>
                      <a:pt x="4141" y="2603"/>
                    </a:lnTo>
                    <a:lnTo>
                      <a:pt x="4141" y="2603"/>
                    </a:lnTo>
                    <a:lnTo>
                      <a:pt x="4141" y="2603"/>
                    </a:lnTo>
                    <a:lnTo>
                      <a:pt x="4141" y="2603"/>
                    </a:lnTo>
                    <a:lnTo>
                      <a:pt x="4117" y="2603"/>
                    </a:lnTo>
                    <a:lnTo>
                      <a:pt x="4117" y="2603"/>
                    </a:lnTo>
                    <a:lnTo>
                      <a:pt x="4117" y="2603"/>
                    </a:lnTo>
                    <a:lnTo>
                      <a:pt x="4117" y="2603"/>
                    </a:lnTo>
                    <a:lnTo>
                      <a:pt x="4117" y="2603"/>
                    </a:lnTo>
                    <a:lnTo>
                      <a:pt x="4117" y="2603"/>
                    </a:lnTo>
                    <a:lnTo>
                      <a:pt x="4091" y="2603"/>
                    </a:lnTo>
                    <a:lnTo>
                      <a:pt x="4091" y="2603"/>
                    </a:lnTo>
                    <a:lnTo>
                      <a:pt x="4091" y="2603"/>
                    </a:lnTo>
                    <a:lnTo>
                      <a:pt x="4091" y="2603"/>
                    </a:lnTo>
                    <a:lnTo>
                      <a:pt x="4067" y="2603"/>
                    </a:lnTo>
                    <a:lnTo>
                      <a:pt x="4067" y="2603"/>
                    </a:lnTo>
                    <a:lnTo>
                      <a:pt x="4067" y="2603"/>
                    </a:lnTo>
                    <a:lnTo>
                      <a:pt x="4067" y="2603"/>
                    </a:lnTo>
                    <a:lnTo>
                      <a:pt x="4067" y="2603"/>
                    </a:lnTo>
                    <a:lnTo>
                      <a:pt x="4067" y="2603"/>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91" y="2578"/>
                    </a:lnTo>
                    <a:lnTo>
                      <a:pt x="4091" y="2554"/>
                    </a:lnTo>
                    <a:lnTo>
                      <a:pt x="4067" y="2554"/>
                    </a:lnTo>
                    <a:lnTo>
                      <a:pt x="4067" y="2554"/>
                    </a:lnTo>
                    <a:lnTo>
                      <a:pt x="4067" y="2554"/>
                    </a:lnTo>
                    <a:lnTo>
                      <a:pt x="4067" y="2554"/>
                    </a:lnTo>
                    <a:lnTo>
                      <a:pt x="4091" y="2554"/>
                    </a:lnTo>
                    <a:lnTo>
                      <a:pt x="4091" y="2554"/>
                    </a:lnTo>
                    <a:lnTo>
                      <a:pt x="4091" y="2529"/>
                    </a:lnTo>
                    <a:lnTo>
                      <a:pt x="4091" y="2529"/>
                    </a:lnTo>
                    <a:lnTo>
                      <a:pt x="4091" y="2529"/>
                    </a:lnTo>
                    <a:lnTo>
                      <a:pt x="4091" y="2529"/>
                    </a:lnTo>
                    <a:lnTo>
                      <a:pt x="4091" y="2529"/>
                    </a:lnTo>
                    <a:lnTo>
                      <a:pt x="4091" y="2529"/>
                    </a:lnTo>
                    <a:lnTo>
                      <a:pt x="4091" y="2529"/>
                    </a:lnTo>
                    <a:lnTo>
                      <a:pt x="4091" y="2529"/>
                    </a:lnTo>
                    <a:lnTo>
                      <a:pt x="4091" y="2529"/>
                    </a:lnTo>
                    <a:lnTo>
                      <a:pt x="4091" y="2529"/>
                    </a:lnTo>
                    <a:lnTo>
                      <a:pt x="4067" y="2529"/>
                    </a:lnTo>
                    <a:lnTo>
                      <a:pt x="4091" y="2529"/>
                    </a:lnTo>
                    <a:lnTo>
                      <a:pt x="4091" y="2529"/>
                    </a:lnTo>
                    <a:lnTo>
                      <a:pt x="4091" y="2529"/>
                    </a:lnTo>
                    <a:lnTo>
                      <a:pt x="4091" y="2529"/>
                    </a:lnTo>
                    <a:lnTo>
                      <a:pt x="4091" y="2529"/>
                    </a:lnTo>
                    <a:lnTo>
                      <a:pt x="4091" y="2529"/>
                    </a:lnTo>
                    <a:lnTo>
                      <a:pt x="4091" y="2529"/>
                    </a:lnTo>
                    <a:lnTo>
                      <a:pt x="4091" y="2529"/>
                    </a:lnTo>
                    <a:lnTo>
                      <a:pt x="4091" y="2529"/>
                    </a:lnTo>
                    <a:lnTo>
                      <a:pt x="4091" y="2529"/>
                    </a:lnTo>
                    <a:lnTo>
                      <a:pt x="4091" y="2529"/>
                    </a:lnTo>
                    <a:lnTo>
                      <a:pt x="4091" y="2529"/>
                    </a:lnTo>
                    <a:lnTo>
                      <a:pt x="4117" y="2529"/>
                    </a:lnTo>
                    <a:lnTo>
                      <a:pt x="4117" y="2529"/>
                    </a:lnTo>
                    <a:lnTo>
                      <a:pt x="4117" y="2529"/>
                    </a:lnTo>
                    <a:lnTo>
                      <a:pt x="4117" y="2529"/>
                    </a:lnTo>
                    <a:lnTo>
                      <a:pt x="4117" y="2504"/>
                    </a:lnTo>
                    <a:lnTo>
                      <a:pt x="4117" y="2504"/>
                    </a:lnTo>
                    <a:lnTo>
                      <a:pt x="4117" y="2504"/>
                    </a:lnTo>
                    <a:lnTo>
                      <a:pt x="4117" y="2504"/>
                    </a:lnTo>
                    <a:lnTo>
                      <a:pt x="4117" y="2504"/>
                    </a:lnTo>
                    <a:lnTo>
                      <a:pt x="4117" y="2504"/>
                    </a:lnTo>
                    <a:lnTo>
                      <a:pt x="4117" y="2504"/>
                    </a:lnTo>
                    <a:lnTo>
                      <a:pt x="4117" y="2504"/>
                    </a:lnTo>
                    <a:lnTo>
                      <a:pt x="4117" y="2504"/>
                    </a:lnTo>
                    <a:lnTo>
                      <a:pt x="4117" y="2504"/>
                    </a:lnTo>
                    <a:lnTo>
                      <a:pt x="4117" y="2504"/>
                    </a:lnTo>
                    <a:lnTo>
                      <a:pt x="4117" y="2504"/>
                    </a:lnTo>
                    <a:lnTo>
                      <a:pt x="4141" y="2504"/>
                    </a:lnTo>
                    <a:lnTo>
                      <a:pt x="4141" y="2479"/>
                    </a:lnTo>
                    <a:lnTo>
                      <a:pt x="4141" y="2479"/>
                    </a:lnTo>
                    <a:lnTo>
                      <a:pt x="4141" y="2479"/>
                    </a:lnTo>
                    <a:lnTo>
                      <a:pt x="4141" y="2479"/>
                    </a:lnTo>
                    <a:lnTo>
                      <a:pt x="4141" y="2479"/>
                    </a:lnTo>
                    <a:lnTo>
                      <a:pt x="4141" y="2479"/>
                    </a:lnTo>
                    <a:lnTo>
                      <a:pt x="4117" y="2479"/>
                    </a:lnTo>
                    <a:lnTo>
                      <a:pt x="4117" y="2479"/>
                    </a:lnTo>
                    <a:lnTo>
                      <a:pt x="4141" y="2479"/>
                    </a:lnTo>
                    <a:lnTo>
                      <a:pt x="4141" y="2479"/>
                    </a:lnTo>
                    <a:lnTo>
                      <a:pt x="4141" y="2479"/>
                    </a:lnTo>
                    <a:lnTo>
                      <a:pt x="4141" y="2454"/>
                    </a:lnTo>
                    <a:lnTo>
                      <a:pt x="4141" y="2454"/>
                    </a:lnTo>
                    <a:lnTo>
                      <a:pt x="4141" y="2454"/>
                    </a:lnTo>
                    <a:lnTo>
                      <a:pt x="4141" y="2454"/>
                    </a:lnTo>
                    <a:lnTo>
                      <a:pt x="4141" y="2454"/>
                    </a:lnTo>
                    <a:lnTo>
                      <a:pt x="4141" y="2454"/>
                    </a:lnTo>
                    <a:lnTo>
                      <a:pt x="4141" y="2454"/>
                    </a:lnTo>
                    <a:lnTo>
                      <a:pt x="4141" y="2479"/>
                    </a:lnTo>
                    <a:lnTo>
                      <a:pt x="4141" y="2479"/>
                    </a:lnTo>
                    <a:lnTo>
                      <a:pt x="4141" y="2479"/>
                    </a:lnTo>
                    <a:lnTo>
                      <a:pt x="4141" y="2479"/>
                    </a:lnTo>
                    <a:lnTo>
                      <a:pt x="4141" y="2479"/>
                    </a:lnTo>
                    <a:lnTo>
                      <a:pt x="4141" y="2479"/>
                    </a:lnTo>
                    <a:lnTo>
                      <a:pt x="4141" y="2479"/>
                    </a:lnTo>
                    <a:lnTo>
                      <a:pt x="4141" y="2479"/>
                    </a:lnTo>
                    <a:lnTo>
                      <a:pt x="4141" y="2454"/>
                    </a:lnTo>
                    <a:lnTo>
                      <a:pt x="4141" y="2454"/>
                    </a:lnTo>
                    <a:lnTo>
                      <a:pt x="4141" y="2454"/>
                    </a:lnTo>
                    <a:lnTo>
                      <a:pt x="4141" y="2454"/>
                    </a:lnTo>
                    <a:lnTo>
                      <a:pt x="4141" y="2454"/>
                    </a:lnTo>
                    <a:lnTo>
                      <a:pt x="4141" y="2454"/>
                    </a:lnTo>
                    <a:lnTo>
                      <a:pt x="4166" y="2454"/>
                    </a:lnTo>
                    <a:lnTo>
                      <a:pt x="4166" y="2454"/>
                    </a:lnTo>
                    <a:lnTo>
                      <a:pt x="4166" y="2454"/>
                    </a:lnTo>
                    <a:lnTo>
                      <a:pt x="4166" y="2454"/>
                    </a:lnTo>
                    <a:lnTo>
                      <a:pt x="4166" y="2454"/>
                    </a:lnTo>
                    <a:lnTo>
                      <a:pt x="4166" y="2479"/>
                    </a:lnTo>
                    <a:lnTo>
                      <a:pt x="4166" y="2479"/>
                    </a:lnTo>
                    <a:lnTo>
                      <a:pt x="4166" y="2479"/>
                    </a:lnTo>
                    <a:lnTo>
                      <a:pt x="4166" y="2479"/>
                    </a:lnTo>
                    <a:lnTo>
                      <a:pt x="4166" y="2479"/>
                    </a:lnTo>
                    <a:lnTo>
                      <a:pt x="4166" y="2479"/>
                    </a:lnTo>
                    <a:lnTo>
                      <a:pt x="4166" y="2479"/>
                    </a:lnTo>
                    <a:lnTo>
                      <a:pt x="4166" y="2479"/>
                    </a:lnTo>
                    <a:lnTo>
                      <a:pt x="4166" y="2479"/>
                    </a:lnTo>
                    <a:lnTo>
                      <a:pt x="4166" y="2479"/>
                    </a:lnTo>
                    <a:lnTo>
                      <a:pt x="4166" y="2479"/>
                    </a:lnTo>
                    <a:lnTo>
                      <a:pt x="4166" y="2479"/>
                    </a:lnTo>
                    <a:lnTo>
                      <a:pt x="4166" y="2479"/>
                    </a:lnTo>
                    <a:lnTo>
                      <a:pt x="4166" y="2479"/>
                    </a:lnTo>
                    <a:lnTo>
                      <a:pt x="4166" y="2454"/>
                    </a:lnTo>
                    <a:lnTo>
                      <a:pt x="4166" y="2454"/>
                    </a:lnTo>
                    <a:lnTo>
                      <a:pt x="4166" y="2479"/>
                    </a:lnTo>
                    <a:lnTo>
                      <a:pt x="4166" y="2479"/>
                    </a:lnTo>
                    <a:lnTo>
                      <a:pt x="4166" y="2479"/>
                    </a:lnTo>
                    <a:lnTo>
                      <a:pt x="4166" y="2479"/>
                    </a:lnTo>
                    <a:lnTo>
                      <a:pt x="4190" y="2479"/>
                    </a:lnTo>
                    <a:lnTo>
                      <a:pt x="4190" y="2479"/>
                    </a:lnTo>
                    <a:lnTo>
                      <a:pt x="4190" y="2479"/>
                    </a:lnTo>
                    <a:lnTo>
                      <a:pt x="4190" y="2454"/>
                    </a:lnTo>
                    <a:lnTo>
                      <a:pt x="4190" y="2454"/>
                    </a:lnTo>
                    <a:lnTo>
                      <a:pt x="4190" y="2454"/>
                    </a:lnTo>
                    <a:lnTo>
                      <a:pt x="4190" y="2454"/>
                    </a:lnTo>
                    <a:lnTo>
                      <a:pt x="4190" y="2454"/>
                    </a:lnTo>
                    <a:lnTo>
                      <a:pt x="4190" y="2454"/>
                    </a:lnTo>
                    <a:lnTo>
                      <a:pt x="4190" y="2454"/>
                    </a:lnTo>
                    <a:lnTo>
                      <a:pt x="4190" y="2430"/>
                    </a:lnTo>
                    <a:lnTo>
                      <a:pt x="4190" y="2430"/>
                    </a:lnTo>
                    <a:lnTo>
                      <a:pt x="4190" y="2430"/>
                    </a:lnTo>
                    <a:lnTo>
                      <a:pt x="4190" y="2430"/>
                    </a:lnTo>
                    <a:lnTo>
                      <a:pt x="4190" y="2430"/>
                    </a:lnTo>
                    <a:lnTo>
                      <a:pt x="4190" y="2430"/>
                    </a:lnTo>
                    <a:lnTo>
                      <a:pt x="4190" y="2430"/>
                    </a:lnTo>
                    <a:lnTo>
                      <a:pt x="4190" y="2430"/>
                    </a:lnTo>
                    <a:lnTo>
                      <a:pt x="4190" y="2430"/>
                    </a:lnTo>
                    <a:lnTo>
                      <a:pt x="4166" y="2430"/>
                    </a:lnTo>
                    <a:lnTo>
                      <a:pt x="4166" y="2430"/>
                    </a:lnTo>
                    <a:lnTo>
                      <a:pt x="4166" y="2430"/>
                    </a:lnTo>
                    <a:lnTo>
                      <a:pt x="4166" y="2430"/>
                    </a:lnTo>
                    <a:lnTo>
                      <a:pt x="4166" y="2430"/>
                    </a:lnTo>
                    <a:lnTo>
                      <a:pt x="4166" y="2430"/>
                    </a:lnTo>
                    <a:lnTo>
                      <a:pt x="4166" y="2430"/>
                    </a:lnTo>
                    <a:lnTo>
                      <a:pt x="4190" y="2430"/>
                    </a:lnTo>
                    <a:lnTo>
                      <a:pt x="4190" y="2430"/>
                    </a:lnTo>
                    <a:lnTo>
                      <a:pt x="4190" y="2430"/>
                    </a:lnTo>
                    <a:lnTo>
                      <a:pt x="4216" y="2430"/>
                    </a:lnTo>
                    <a:lnTo>
                      <a:pt x="4216" y="2430"/>
                    </a:lnTo>
                    <a:lnTo>
                      <a:pt x="4216" y="2430"/>
                    </a:lnTo>
                    <a:lnTo>
                      <a:pt x="4216" y="2430"/>
                    </a:lnTo>
                    <a:lnTo>
                      <a:pt x="4216" y="2430"/>
                    </a:lnTo>
                    <a:lnTo>
                      <a:pt x="4216" y="2430"/>
                    </a:lnTo>
                    <a:lnTo>
                      <a:pt x="4216" y="2430"/>
                    </a:lnTo>
                    <a:lnTo>
                      <a:pt x="4216" y="2430"/>
                    </a:lnTo>
                    <a:lnTo>
                      <a:pt x="4240" y="2404"/>
                    </a:lnTo>
                    <a:lnTo>
                      <a:pt x="4240" y="2404"/>
                    </a:lnTo>
                    <a:lnTo>
                      <a:pt x="4240" y="2404"/>
                    </a:lnTo>
                    <a:lnTo>
                      <a:pt x="4240" y="2404"/>
                    </a:lnTo>
                    <a:lnTo>
                      <a:pt x="4240" y="2404"/>
                    </a:lnTo>
                    <a:lnTo>
                      <a:pt x="4240" y="2404"/>
                    </a:lnTo>
                    <a:lnTo>
                      <a:pt x="4240" y="2404"/>
                    </a:lnTo>
                    <a:lnTo>
                      <a:pt x="4240" y="2404"/>
                    </a:lnTo>
                    <a:lnTo>
                      <a:pt x="4240" y="2380"/>
                    </a:lnTo>
                    <a:lnTo>
                      <a:pt x="4240" y="2380"/>
                    </a:lnTo>
                    <a:lnTo>
                      <a:pt x="4240" y="2380"/>
                    </a:lnTo>
                    <a:lnTo>
                      <a:pt x="4240" y="2380"/>
                    </a:lnTo>
                    <a:lnTo>
                      <a:pt x="4240" y="2380"/>
                    </a:lnTo>
                    <a:lnTo>
                      <a:pt x="4240" y="2380"/>
                    </a:lnTo>
                    <a:lnTo>
                      <a:pt x="4240" y="2380"/>
                    </a:lnTo>
                    <a:lnTo>
                      <a:pt x="4240" y="2380"/>
                    </a:lnTo>
                    <a:lnTo>
                      <a:pt x="4240" y="2380"/>
                    </a:lnTo>
                    <a:lnTo>
                      <a:pt x="4240" y="2380"/>
                    </a:lnTo>
                    <a:lnTo>
                      <a:pt x="4240" y="2355"/>
                    </a:lnTo>
                    <a:lnTo>
                      <a:pt x="4240" y="2355"/>
                    </a:lnTo>
                    <a:lnTo>
                      <a:pt x="4240" y="2355"/>
                    </a:lnTo>
                    <a:lnTo>
                      <a:pt x="4240" y="2355"/>
                    </a:lnTo>
                    <a:lnTo>
                      <a:pt x="4240" y="2355"/>
                    </a:lnTo>
                    <a:lnTo>
                      <a:pt x="4240" y="2355"/>
                    </a:lnTo>
                    <a:lnTo>
                      <a:pt x="4216" y="2355"/>
                    </a:lnTo>
                    <a:lnTo>
                      <a:pt x="4216" y="2355"/>
                    </a:lnTo>
                    <a:lnTo>
                      <a:pt x="4216" y="2355"/>
                    </a:lnTo>
                    <a:lnTo>
                      <a:pt x="4216" y="2355"/>
                    </a:lnTo>
                    <a:lnTo>
                      <a:pt x="4216" y="2355"/>
                    </a:lnTo>
                    <a:lnTo>
                      <a:pt x="4216" y="2355"/>
                    </a:lnTo>
                    <a:lnTo>
                      <a:pt x="4216" y="2355"/>
                    </a:lnTo>
                    <a:lnTo>
                      <a:pt x="4216" y="2355"/>
                    </a:lnTo>
                    <a:lnTo>
                      <a:pt x="4216" y="2355"/>
                    </a:lnTo>
                    <a:lnTo>
                      <a:pt x="4216" y="2331"/>
                    </a:lnTo>
                    <a:lnTo>
                      <a:pt x="4216" y="2331"/>
                    </a:lnTo>
                    <a:lnTo>
                      <a:pt x="4190" y="2331"/>
                    </a:lnTo>
                    <a:lnTo>
                      <a:pt x="4190" y="2331"/>
                    </a:lnTo>
                    <a:lnTo>
                      <a:pt x="4190" y="2331"/>
                    </a:lnTo>
                    <a:lnTo>
                      <a:pt x="4190" y="2331"/>
                    </a:lnTo>
                    <a:lnTo>
                      <a:pt x="4190" y="2331"/>
                    </a:lnTo>
                    <a:lnTo>
                      <a:pt x="4190" y="2331"/>
                    </a:lnTo>
                    <a:lnTo>
                      <a:pt x="4190" y="2331"/>
                    </a:lnTo>
                    <a:lnTo>
                      <a:pt x="4190" y="2331"/>
                    </a:lnTo>
                    <a:lnTo>
                      <a:pt x="4190" y="2331"/>
                    </a:lnTo>
                    <a:lnTo>
                      <a:pt x="4190" y="2331"/>
                    </a:lnTo>
                    <a:lnTo>
                      <a:pt x="4216" y="2331"/>
                    </a:lnTo>
                    <a:lnTo>
                      <a:pt x="4216" y="2331"/>
                    </a:lnTo>
                    <a:lnTo>
                      <a:pt x="4216" y="2331"/>
                    </a:lnTo>
                    <a:lnTo>
                      <a:pt x="4216" y="2331"/>
                    </a:lnTo>
                    <a:lnTo>
                      <a:pt x="4216" y="2355"/>
                    </a:lnTo>
                    <a:lnTo>
                      <a:pt x="4216" y="2331"/>
                    </a:lnTo>
                    <a:lnTo>
                      <a:pt x="4216" y="2331"/>
                    </a:lnTo>
                    <a:lnTo>
                      <a:pt x="4216" y="2355"/>
                    </a:lnTo>
                    <a:lnTo>
                      <a:pt x="4216" y="2355"/>
                    </a:lnTo>
                    <a:lnTo>
                      <a:pt x="4216" y="2355"/>
                    </a:lnTo>
                    <a:lnTo>
                      <a:pt x="4216" y="2355"/>
                    </a:lnTo>
                    <a:lnTo>
                      <a:pt x="4216" y="2355"/>
                    </a:lnTo>
                    <a:lnTo>
                      <a:pt x="4216" y="2355"/>
                    </a:lnTo>
                    <a:lnTo>
                      <a:pt x="4216" y="2355"/>
                    </a:lnTo>
                    <a:lnTo>
                      <a:pt x="4240" y="2355"/>
                    </a:lnTo>
                    <a:lnTo>
                      <a:pt x="4240" y="2355"/>
                    </a:lnTo>
                    <a:lnTo>
                      <a:pt x="4240" y="2355"/>
                    </a:lnTo>
                    <a:lnTo>
                      <a:pt x="4240" y="2355"/>
                    </a:lnTo>
                    <a:lnTo>
                      <a:pt x="4240" y="2355"/>
                    </a:lnTo>
                    <a:lnTo>
                      <a:pt x="4240" y="2331"/>
                    </a:lnTo>
                    <a:lnTo>
                      <a:pt x="4240" y="2331"/>
                    </a:lnTo>
                    <a:lnTo>
                      <a:pt x="4265" y="2331"/>
                    </a:lnTo>
                    <a:lnTo>
                      <a:pt x="4265" y="2331"/>
                    </a:lnTo>
                    <a:lnTo>
                      <a:pt x="4265" y="2331"/>
                    </a:lnTo>
                    <a:lnTo>
                      <a:pt x="4265" y="2331"/>
                    </a:lnTo>
                    <a:lnTo>
                      <a:pt x="4265" y="2331"/>
                    </a:lnTo>
                    <a:lnTo>
                      <a:pt x="4265" y="2331"/>
                    </a:lnTo>
                    <a:lnTo>
                      <a:pt x="4265" y="2331"/>
                    </a:lnTo>
                    <a:lnTo>
                      <a:pt x="4265" y="2305"/>
                    </a:lnTo>
                    <a:lnTo>
                      <a:pt x="4265" y="2305"/>
                    </a:lnTo>
                    <a:lnTo>
                      <a:pt x="4265" y="2305"/>
                    </a:lnTo>
                    <a:lnTo>
                      <a:pt x="4265" y="2305"/>
                    </a:lnTo>
                    <a:lnTo>
                      <a:pt x="4265" y="2305"/>
                    </a:lnTo>
                    <a:lnTo>
                      <a:pt x="4265" y="2305"/>
                    </a:lnTo>
                    <a:lnTo>
                      <a:pt x="4265" y="2305"/>
                    </a:lnTo>
                    <a:lnTo>
                      <a:pt x="4265" y="2305"/>
                    </a:lnTo>
                    <a:lnTo>
                      <a:pt x="4265" y="2281"/>
                    </a:lnTo>
                    <a:lnTo>
                      <a:pt x="4265" y="2281"/>
                    </a:lnTo>
                    <a:lnTo>
                      <a:pt x="4290" y="2281"/>
                    </a:lnTo>
                    <a:lnTo>
                      <a:pt x="4290" y="2281"/>
                    </a:lnTo>
                    <a:lnTo>
                      <a:pt x="4290" y="2281"/>
                    </a:lnTo>
                    <a:lnTo>
                      <a:pt x="4290" y="2281"/>
                    </a:lnTo>
                    <a:lnTo>
                      <a:pt x="4290" y="2256"/>
                    </a:lnTo>
                    <a:lnTo>
                      <a:pt x="4290" y="2256"/>
                    </a:lnTo>
                    <a:lnTo>
                      <a:pt x="4290" y="2256"/>
                    </a:lnTo>
                    <a:lnTo>
                      <a:pt x="4290" y="2256"/>
                    </a:lnTo>
                    <a:lnTo>
                      <a:pt x="4290" y="2256"/>
                    </a:lnTo>
                    <a:lnTo>
                      <a:pt x="4290" y="2256"/>
                    </a:lnTo>
                    <a:lnTo>
                      <a:pt x="4290" y="2256"/>
                    </a:lnTo>
                    <a:lnTo>
                      <a:pt x="4315" y="2256"/>
                    </a:lnTo>
                    <a:lnTo>
                      <a:pt x="4315" y="2231"/>
                    </a:lnTo>
                    <a:lnTo>
                      <a:pt x="4315" y="2231"/>
                    </a:lnTo>
                    <a:lnTo>
                      <a:pt x="4315" y="2231"/>
                    </a:lnTo>
                    <a:lnTo>
                      <a:pt x="4315" y="2231"/>
                    </a:lnTo>
                    <a:lnTo>
                      <a:pt x="4315" y="2231"/>
                    </a:lnTo>
                    <a:lnTo>
                      <a:pt x="4315" y="2231"/>
                    </a:lnTo>
                    <a:lnTo>
                      <a:pt x="4315" y="2231"/>
                    </a:lnTo>
                    <a:lnTo>
                      <a:pt x="4315" y="2231"/>
                    </a:lnTo>
                    <a:lnTo>
                      <a:pt x="4315" y="2256"/>
                    </a:lnTo>
                    <a:lnTo>
                      <a:pt x="4339" y="2231"/>
                    </a:lnTo>
                    <a:lnTo>
                      <a:pt x="4339" y="2231"/>
                    </a:lnTo>
                    <a:lnTo>
                      <a:pt x="4315" y="2231"/>
                    </a:lnTo>
                    <a:lnTo>
                      <a:pt x="4315" y="2231"/>
                    </a:lnTo>
                    <a:lnTo>
                      <a:pt x="4315" y="2206"/>
                    </a:lnTo>
                    <a:lnTo>
                      <a:pt x="4315" y="2206"/>
                    </a:lnTo>
                    <a:lnTo>
                      <a:pt x="4315" y="2206"/>
                    </a:lnTo>
                    <a:lnTo>
                      <a:pt x="4315" y="2206"/>
                    </a:lnTo>
                    <a:lnTo>
                      <a:pt x="4315" y="2206"/>
                    </a:lnTo>
                    <a:lnTo>
                      <a:pt x="4339" y="2206"/>
                    </a:lnTo>
                    <a:lnTo>
                      <a:pt x="4339" y="2206"/>
                    </a:lnTo>
                    <a:lnTo>
                      <a:pt x="4339" y="2181"/>
                    </a:lnTo>
                    <a:lnTo>
                      <a:pt x="4339" y="2181"/>
                    </a:lnTo>
                    <a:lnTo>
                      <a:pt x="4339" y="2181"/>
                    </a:lnTo>
                    <a:lnTo>
                      <a:pt x="4339" y="2181"/>
                    </a:lnTo>
                    <a:lnTo>
                      <a:pt x="4364" y="2181"/>
                    </a:lnTo>
                    <a:lnTo>
                      <a:pt x="4364" y="2181"/>
                    </a:lnTo>
                    <a:lnTo>
                      <a:pt x="4364" y="2181"/>
                    </a:lnTo>
                    <a:lnTo>
                      <a:pt x="4364" y="2181"/>
                    </a:lnTo>
                    <a:lnTo>
                      <a:pt x="4364" y="2181"/>
                    </a:lnTo>
                    <a:lnTo>
                      <a:pt x="4364" y="2181"/>
                    </a:lnTo>
                    <a:lnTo>
                      <a:pt x="4389" y="2181"/>
                    </a:lnTo>
                    <a:lnTo>
                      <a:pt x="4389" y="2157"/>
                    </a:lnTo>
                    <a:lnTo>
                      <a:pt x="4389" y="2157"/>
                    </a:lnTo>
                    <a:lnTo>
                      <a:pt x="4389" y="2157"/>
                    </a:lnTo>
                    <a:lnTo>
                      <a:pt x="4389" y="2157"/>
                    </a:lnTo>
                    <a:lnTo>
                      <a:pt x="4389" y="2157"/>
                    </a:lnTo>
                    <a:lnTo>
                      <a:pt x="4389" y="2132"/>
                    </a:lnTo>
                    <a:lnTo>
                      <a:pt x="4389" y="2132"/>
                    </a:lnTo>
                    <a:lnTo>
                      <a:pt x="4389" y="2132"/>
                    </a:lnTo>
                    <a:lnTo>
                      <a:pt x="4389" y="2132"/>
                    </a:lnTo>
                    <a:lnTo>
                      <a:pt x="4389" y="2132"/>
                    </a:lnTo>
                    <a:lnTo>
                      <a:pt x="4413" y="2132"/>
                    </a:lnTo>
                    <a:lnTo>
                      <a:pt x="4413" y="2132"/>
                    </a:lnTo>
                    <a:lnTo>
                      <a:pt x="4413" y="2132"/>
                    </a:lnTo>
                    <a:lnTo>
                      <a:pt x="4439" y="2132"/>
                    </a:lnTo>
                    <a:lnTo>
                      <a:pt x="4439" y="2107"/>
                    </a:lnTo>
                    <a:lnTo>
                      <a:pt x="4439" y="2107"/>
                    </a:lnTo>
                    <a:lnTo>
                      <a:pt x="4439" y="2107"/>
                    </a:lnTo>
                    <a:lnTo>
                      <a:pt x="4439" y="2107"/>
                    </a:lnTo>
                    <a:lnTo>
                      <a:pt x="4439" y="2107"/>
                    </a:lnTo>
                    <a:lnTo>
                      <a:pt x="4439" y="2107"/>
                    </a:lnTo>
                    <a:lnTo>
                      <a:pt x="4439" y="2107"/>
                    </a:lnTo>
                    <a:lnTo>
                      <a:pt x="4439" y="2107"/>
                    </a:lnTo>
                    <a:lnTo>
                      <a:pt x="4439" y="2107"/>
                    </a:lnTo>
                    <a:lnTo>
                      <a:pt x="4439" y="2107"/>
                    </a:lnTo>
                    <a:lnTo>
                      <a:pt x="4439" y="2132"/>
                    </a:lnTo>
                    <a:lnTo>
                      <a:pt x="4463" y="2132"/>
                    </a:lnTo>
                    <a:lnTo>
                      <a:pt x="4463" y="2132"/>
                    </a:lnTo>
                    <a:lnTo>
                      <a:pt x="4463" y="2132"/>
                    </a:lnTo>
                    <a:lnTo>
                      <a:pt x="4463" y="2132"/>
                    </a:lnTo>
                    <a:lnTo>
                      <a:pt x="4463" y="2132"/>
                    </a:lnTo>
                    <a:lnTo>
                      <a:pt x="4463" y="2132"/>
                    </a:lnTo>
                    <a:lnTo>
                      <a:pt x="4463" y="2132"/>
                    </a:lnTo>
                    <a:lnTo>
                      <a:pt x="4463" y="2107"/>
                    </a:lnTo>
                    <a:lnTo>
                      <a:pt x="4463" y="2107"/>
                    </a:lnTo>
                    <a:lnTo>
                      <a:pt x="4463" y="2132"/>
                    </a:lnTo>
                    <a:lnTo>
                      <a:pt x="4463" y="2132"/>
                    </a:lnTo>
                    <a:lnTo>
                      <a:pt x="4463" y="2132"/>
                    </a:lnTo>
                    <a:lnTo>
                      <a:pt x="4488" y="2132"/>
                    </a:lnTo>
                    <a:lnTo>
                      <a:pt x="4513" y="2132"/>
                    </a:lnTo>
                    <a:lnTo>
                      <a:pt x="4513" y="2107"/>
                    </a:lnTo>
                    <a:lnTo>
                      <a:pt x="4513" y="2107"/>
                    </a:lnTo>
                    <a:lnTo>
                      <a:pt x="4513" y="2107"/>
                    </a:lnTo>
                    <a:lnTo>
                      <a:pt x="4513" y="2107"/>
                    </a:lnTo>
                    <a:lnTo>
                      <a:pt x="4513" y="2107"/>
                    </a:lnTo>
                    <a:lnTo>
                      <a:pt x="4513" y="2082"/>
                    </a:lnTo>
                    <a:lnTo>
                      <a:pt x="4513" y="2082"/>
                    </a:lnTo>
                    <a:lnTo>
                      <a:pt x="4513" y="2082"/>
                    </a:lnTo>
                    <a:lnTo>
                      <a:pt x="4513" y="2082"/>
                    </a:lnTo>
                    <a:lnTo>
                      <a:pt x="4513" y="2082"/>
                    </a:lnTo>
                    <a:lnTo>
                      <a:pt x="4538" y="2082"/>
                    </a:lnTo>
                    <a:lnTo>
                      <a:pt x="4562" y="2058"/>
                    </a:lnTo>
                    <a:lnTo>
                      <a:pt x="4562" y="2058"/>
                    </a:lnTo>
                    <a:lnTo>
                      <a:pt x="4562" y="2058"/>
                    </a:lnTo>
                    <a:lnTo>
                      <a:pt x="4562" y="2058"/>
                    </a:lnTo>
                    <a:lnTo>
                      <a:pt x="4562" y="2058"/>
                    </a:lnTo>
                    <a:lnTo>
                      <a:pt x="4562" y="2058"/>
                    </a:lnTo>
                    <a:lnTo>
                      <a:pt x="4562" y="2082"/>
                    </a:lnTo>
                    <a:lnTo>
                      <a:pt x="4562" y="2082"/>
                    </a:lnTo>
                    <a:lnTo>
                      <a:pt x="4538" y="2082"/>
                    </a:lnTo>
                    <a:lnTo>
                      <a:pt x="4538" y="2082"/>
                    </a:lnTo>
                    <a:lnTo>
                      <a:pt x="4513" y="2082"/>
                    </a:lnTo>
                    <a:lnTo>
                      <a:pt x="4513" y="2107"/>
                    </a:lnTo>
                    <a:lnTo>
                      <a:pt x="4513" y="2107"/>
                    </a:lnTo>
                    <a:lnTo>
                      <a:pt x="4513" y="2107"/>
                    </a:lnTo>
                    <a:lnTo>
                      <a:pt x="4513" y="2107"/>
                    </a:lnTo>
                    <a:lnTo>
                      <a:pt x="4513" y="2107"/>
                    </a:lnTo>
                    <a:lnTo>
                      <a:pt x="4513" y="2107"/>
                    </a:lnTo>
                    <a:lnTo>
                      <a:pt x="4513" y="2107"/>
                    </a:lnTo>
                    <a:lnTo>
                      <a:pt x="4513" y="2107"/>
                    </a:lnTo>
                    <a:lnTo>
                      <a:pt x="4513" y="2132"/>
                    </a:lnTo>
                    <a:lnTo>
                      <a:pt x="4513" y="2132"/>
                    </a:lnTo>
                    <a:lnTo>
                      <a:pt x="4513" y="2132"/>
                    </a:lnTo>
                    <a:lnTo>
                      <a:pt x="4513" y="2132"/>
                    </a:lnTo>
                    <a:lnTo>
                      <a:pt x="4488" y="2132"/>
                    </a:lnTo>
                    <a:lnTo>
                      <a:pt x="4488" y="2132"/>
                    </a:lnTo>
                    <a:lnTo>
                      <a:pt x="4488" y="2132"/>
                    </a:lnTo>
                    <a:lnTo>
                      <a:pt x="4488" y="2132"/>
                    </a:lnTo>
                    <a:lnTo>
                      <a:pt x="4488" y="2132"/>
                    </a:lnTo>
                    <a:lnTo>
                      <a:pt x="4488" y="2132"/>
                    </a:lnTo>
                    <a:lnTo>
                      <a:pt x="4513" y="2157"/>
                    </a:lnTo>
                    <a:lnTo>
                      <a:pt x="4513" y="2157"/>
                    </a:lnTo>
                    <a:lnTo>
                      <a:pt x="4513" y="2157"/>
                    </a:lnTo>
                    <a:lnTo>
                      <a:pt x="4538" y="2181"/>
                    </a:lnTo>
                    <a:lnTo>
                      <a:pt x="4538" y="2181"/>
                    </a:lnTo>
                    <a:lnTo>
                      <a:pt x="4562" y="2181"/>
                    </a:lnTo>
                    <a:lnTo>
                      <a:pt x="4562" y="2181"/>
                    </a:lnTo>
                    <a:lnTo>
                      <a:pt x="4562" y="2181"/>
                    </a:lnTo>
                    <a:lnTo>
                      <a:pt x="4562" y="2181"/>
                    </a:lnTo>
                    <a:lnTo>
                      <a:pt x="4587" y="2181"/>
                    </a:lnTo>
                    <a:lnTo>
                      <a:pt x="4587" y="2181"/>
                    </a:lnTo>
                    <a:lnTo>
                      <a:pt x="4587" y="2181"/>
                    </a:lnTo>
                    <a:lnTo>
                      <a:pt x="4587" y="2181"/>
                    </a:lnTo>
                    <a:lnTo>
                      <a:pt x="4612" y="2206"/>
                    </a:lnTo>
                    <a:lnTo>
                      <a:pt x="4587" y="2206"/>
                    </a:lnTo>
                    <a:lnTo>
                      <a:pt x="4587" y="2206"/>
                    </a:lnTo>
                    <a:lnTo>
                      <a:pt x="4587" y="2206"/>
                    </a:lnTo>
                    <a:lnTo>
                      <a:pt x="4587" y="2206"/>
                    </a:lnTo>
                    <a:lnTo>
                      <a:pt x="4587" y="2206"/>
                    </a:lnTo>
                    <a:lnTo>
                      <a:pt x="4587" y="2206"/>
                    </a:lnTo>
                    <a:lnTo>
                      <a:pt x="4562" y="2181"/>
                    </a:lnTo>
                    <a:lnTo>
                      <a:pt x="4562" y="2181"/>
                    </a:lnTo>
                    <a:lnTo>
                      <a:pt x="4538" y="2181"/>
                    </a:lnTo>
                    <a:lnTo>
                      <a:pt x="4538" y="2181"/>
                    </a:lnTo>
                    <a:lnTo>
                      <a:pt x="4538" y="2181"/>
                    </a:lnTo>
                    <a:lnTo>
                      <a:pt x="4538" y="2181"/>
                    </a:lnTo>
                    <a:lnTo>
                      <a:pt x="4538" y="2181"/>
                    </a:lnTo>
                    <a:lnTo>
                      <a:pt x="4513" y="2181"/>
                    </a:lnTo>
                    <a:lnTo>
                      <a:pt x="4513" y="2181"/>
                    </a:lnTo>
                    <a:lnTo>
                      <a:pt x="4513" y="2181"/>
                    </a:lnTo>
                    <a:lnTo>
                      <a:pt x="4513" y="2181"/>
                    </a:lnTo>
                    <a:lnTo>
                      <a:pt x="4513" y="2181"/>
                    </a:lnTo>
                    <a:lnTo>
                      <a:pt x="4488" y="2206"/>
                    </a:lnTo>
                    <a:lnTo>
                      <a:pt x="4488" y="2181"/>
                    </a:lnTo>
                    <a:lnTo>
                      <a:pt x="4488" y="2181"/>
                    </a:lnTo>
                    <a:lnTo>
                      <a:pt x="4463" y="2181"/>
                    </a:lnTo>
                    <a:lnTo>
                      <a:pt x="4463" y="2181"/>
                    </a:lnTo>
                    <a:lnTo>
                      <a:pt x="4463" y="2181"/>
                    </a:lnTo>
                    <a:lnTo>
                      <a:pt x="4463" y="2181"/>
                    </a:lnTo>
                    <a:lnTo>
                      <a:pt x="4463" y="2181"/>
                    </a:lnTo>
                    <a:lnTo>
                      <a:pt x="4463" y="2157"/>
                    </a:lnTo>
                    <a:lnTo>
                      <a:pt x="4463" y="2181"/>
                    </a:lnTo>
                    <a:lnTo>
                      <a:pt x="4439" y="2181"/>
                    </a:lnTo>
                    <a:lnTo>
                      <a:pt x="4413" y="2206"/>
                    </a:lnTo>
                    <a:lnTo>
                      <a:pt x="4389" y="2231"/>
                    </a:lnTo>
                    <a:lnTo>
                      <a:pt x="4389" y="2231"/>
                    </a:lnTo>
                    <a:lnTo>
                      <a:pt x="4389" y="2231"/>
                    </a:lnTo>
                    <a:lnTo>
                      <a:pt x="4364" y="2231"/>
                    </a:lnTo>
                    <a:lnTo>
                      <a:pt x="4364" y="2231"/>
                    </a:lnTo>
                    <a:lnTo>
                      <a:pt x="4364" y="2231"/>
                    </a:lnTo>
                    <a:lnTo>
                      <a:pt x="4364" y="2231"/>
                    </a:lnTo>
                    <a:lnTo>
                      <a:pt x="4364" y="2231"/>
                    </a:lnTo>
                    <a:lnTo>
                      <a:pt x="4364" y="2231"/>
                    </a:lnTo>
                    <a:lnTo>
                      <a:pt x="4364" y="2256"/>
                    </a:lnTo>
                    <a:lnTo>
                      <a:pt x="4364" y="2256"/>
                    </a:lnTo>
                    <a:lnTo>
                      <a:pt x="4364" y="2256"/>
                    </a:lnTo>
                    <a:lnTo>
                      <a:pt x="4364" y="2256"/>
                    </a:lnTo>
                    <a:lnTo>
                      <a:pt x="4364" y="2281"/>
                    </a:lnTo>
                    <a:lnTo>
                      <a:pt x="4364" y="2281"/>
                    </a:lnTo>
                    <a:lnTo>
                      <a:pt x="4364" y="2281"/>
                    </a:lnTo>
                    <a:lnTo>
                      <a:pt x="4364" y="2281"/>
                    </a:lnTo>
                    <a:lnTo>
                      <a:pt x="4364" y="2281"/>
                    </a:lnTo>
                    <a:lnTo>
                      <a:pt x="4364" y="2281"/>
                    </a:lnTo>
                    <a:lnTo>
                      <a:pt x="4364" y="2305"/>
                    </a:lnTo>
                    <a:lnTo>
                      <a:pt x="4364" y="2305"/>
                    </a:lnTo>
                    <a:lnTo>
                      <a:pt x="4364" y="2305"/>
                    </a:lnTo>
                    <a:lnTo>
                      <a:pt x="4364" y="2305"/>
                    </a:lnTo>
                    <a:lnTo>
                      <a:pt x="4364" y="2305"/>
                    </a:lnTo>
                    <a:lnTo>
                      <a:pt x="4364" y="2305"/>
                    </a:lnTo>
                    <a:lnTo>
                      <a:pt x="4364" y="2305"/>
                    </a:lnTo>
                    <a:lnTo>
                      <a:pt x="4364" y="2331"/>
                    </a:lnTo>
                    <a:lnTo>
                      <a:pt x="4364" y="2331"/>
                    </a:lnTo>
                    <a:lnTo>
                      <a:pt x="4364" y="2331"/>
                    </a:lnTo>
                    <a:lnTo>
                      <a:pt x="4364" y="2331"/>
                    </a:lnTo>
                    <a:lnTo>
                      <a:pt x="4364" y="2355"/>
                    </a:lnTo>
                    <a:lnTo>
                      <a:pt x="4364" y="2355"/>
                    </a:lnTo>
                    <a:lnTo>
                      <a:pt x="4339" y="2380"/>
                    </a:lnTo>
                    <a:lnTo>
                      <a:pt x="4339" y="2380"/>
                    </a:lnTo>
                    <a:lnTo>
                      <a:pt x="4339" y="2404"/>
                    </a:lnTo>
                    <a:lnTo>
                      <a:pt x="4339" y="2404"/>
                    </a:lnTo>
                    <a:lnTo>
                      <a:pt x="4315" y="2430"/>
                    </a:lnTo>
                    <a:lnTo>
                      <a:pt x="4315" y="2430"/>
                    </a:lnTo>
                    <a:lnTo>
                      <a:pt x="4315" y="2430"/>
                    </a:lnTo>
                    <a:lnTo>
                      <a:pt x="4315" y="2430"/>
                    </a:lnTo>
                    <a:lnTo>
                      <a:pt x="4315" y="2430"/>
                    </a:lnTo>
                    <a:lnTo>
                      <a:pt x="4315" y="2454"/>
                    </a:lnTo>
                    <a:lnTo>
                      <a:pt x="4315" y="2454"/>
                    </a:lnTo>
                    <a:lnTo>
                      <a:pt x="4339" y="2454"/>
                    </a:lnTo>
                    <a:lnTo>
                      <a:pt x="4339" y="2454"/>
                    </a:lnTo>
                    <a:lnTo>
                      <a:pt x="4364" y="2479"/>
                    </a:lnTo>
                    <a:lnTo>
                      <a:pt x="4364" y="2479"/>
                    </a:lnTo>
                    <a:lnTo>
                      <a:pt x="4364" y="2479"/>
                    </a:lnTo>
                    <a:lnTo>
                      <a:pt x="4364" y="2479"/>
                    </a:lnTo>
                    <a:lnTo>
                      <a:pt x="4364" y="2479"/>
                    </a:lnTo>
                    <a:lnTo>
                      <a:pt x="4364" y="2454"/>
                    </a:lnTo>
                    <a:lnTo>
                      <a:pt x="4364" y="2454"/>
                    </a:lnTo>
                    <a:lnTo>
                      <a:pt x="4364" y="2454"/>
                    </a:lnTo>
                    <a:lnTo>
                      <a:pt x="4364" y="2454"/>
                    </a:lnTo>
                    <a:lnTo>
                      <a:pt x="4389" y="2454"/>
                    </a:lnTo>
                    <a:lnTo>
                      <a:pt x="4389" y="2454"/>
                    </a:lnTo>
                    <a:lnTo>
                      <a:pt x="4389" y="2430"/>
                    </a:lnTo>
                    <a:lnTo>
                      <a:pt x="4413" y="2430"/>
                    </a:lnTo>
                    <a:lnTo>
                      <a:pt x="4413" y="2430"/>
                    </a:lnTo>
                    <a:lnTo>
                      <a:pt x="4413" y="2430"/>
                    </a:lnTo>
                    <a:lnTo>
                      <a:pt x="4413" y="2454"/>
                    </a:lnTo>
                    <a:lnTo>
                      <a:pt x="4389" y="2454"/>
                    </a:lnTo>
                    <a:lnTo>
                      <a:pt x="4389" y="2454"/>
                    </a:lnTo>
                    <a:lnTo>
                      <a:pt x="4389" y="2454"/>
                    </a:lnTo>
                    <a:lnTo>
                      <a:pt x="4389" y="2454"/>
                    </a:lnTo>
                    <a:lnTo>
                      <a:pt x="4389" y="2454"/>
                    </a:lnTo>
                    <a:lnTo>
                      <a:pt x="4389" y="2454"/>
                    </a:lnTo>
                    <a:lnTo>
                      <a:pt x="4389" y="2454"/>
                    </a:lnTo>
                    <a:lnTo>
                      <a:pt x="4389" y="2479"/>
                    </a:lnTo>
                    <a:lnTo>
                      <a:pt x="4389" y="2479"/>
                    </a:lnTo>
                    <a:lnTo>
                      <a:pt x="4389" y="2479"/>
                    </a:lnTo>
                    <a:lnTo>
                      <a:pt x="4389" y="2479"/>
                    </a:lnTo>
                    <a:lnTo>
                      <a:pt x="4389" y="2479"/>
                    </a:lnTo>
                    <a:lnTo>
                      <a:pt x="4389" y="2479"/>
                    </a:lnTo>
                    <a:lnTo>
                      <a:pt x="4389" y="2479"/>
                    </a:lnTo>
                    <a:lnTo>
                      <a:pt x="4389" y="2479"/>
                    </a:lnTo>
                    <a:lnTo>
                      <a:pt x="4389" y="2479"/>
                    </a:lnTo>
                    <a:lnTo>
                      <a:pt x="4389" y="2479"/>
                    </a:lnTo>
                    <a:lnTo>
                      <a:pt x="4389" y="2479"/>
                    </a:lnTo>
                    <a:lnTo>
                      <a:pt x="4364" y="2479"/>
                    </a:lnTo>
                    <a:lnTo>
                      <a:pt x="4364" y="2479"/>
                    </a:lnTo>
                    <a:lnTo>
                      <a:pt x="4364" y="2479"/>
                    </a:lnTo>
                    <a:lnTo>
                      <a:pt x="4364" y="2504"/>
                    </a:lnTo>
                    <a:lnTo>
                      <a:pt x="4364" y="2504"/>
                    </a:lnTo>
                    <a:lnTo>
                      <a:pt x="4364" y="2504"/>
                    </a:lnTo>
                    <a:lnTo>
                      <a:pt x="4364" y="2504"/>
                    </a:lnTo>
                    <a:lnTo>
                      <a:pt x="4364" y="2504"/>
                    </a:lnTo>
                    <a:lnTo>
                      <a:pt x="4364" y="2504"/>
                    </a:lnTo>
                    <a:lnTo>
                      <a:pt x="4364" y="2504"/>
                    </a:lnTo>
                    <a:lnTo>
                      <a:pt x="4364" y="2504"/>
                    </a:lnTo>
                    <a:lnTo>
                      <a:pt x="4364" y="2504"/>
                    </a:lnTo>
                    <a:lnTo>
                      <a:pt x="4364" y="2504"/>
                    </a:lnTo>
                    <a:lnTo>
                      <a:pt x="4339" y="2504"/>
                    </a:lnTo>
                    <a:lnTo>
                      <a:pt x="4339" y="2504"/>
                    </a:lnTo>
                    <a:lnTo>
                      <a:pt x="4339" y="2504"/>
                    </a:lnTo>
                    <a:lnTo>
                      <a:pt x="4339" y="2504"/>
                    </a:lnTo>
                    <a:lnTo>
                      <a:pt x="4339" y="2504"/>
                    </a:lnTo>
                    <a:lnTo>
                      <a:pt x="4339" y="2504"/>
                    </a:lnTo>
                    <a:lnTo>
                      <a:pt x="4315" y="2529"/>
                    </a:lnTo>
                    <a:lnTo>
                      <a:pt x="4315" y="2529"/>
                    </a:lnTo>
                    <a:lnTo>
                      <a:pt x="4315" y="2529"/>
                    </a:lnTo>
                    <a:lnTo>
                      <a:pt x="4315" y="2529"/>
                    </a:lnTo>
                    <a:lnTo>
                      <a:pt x="4315" y="2529"/>
                    </a:lnTo>
                    <a:lnTo>
                      <a:pt x="4339" y="2529"/>
                    </a:lnTo>
                    <a:lnTo>
                      <a:pt x="4315" y="2529"/>
                    </a:lnTo>
                    <a:lnTo>
                      <a:pt x="4315" y="2529"/>
                    </a:lnTo>
                    <a:lnTo>
                      <a:pt x="4315" y="2529"/>
                    </a:lnTo>
                    <a:lnTo>
                      <a:pt x="4315" y="2529"/>
                    </a:lnTo>
                    <a:lnTo>
                      <a:pt x="4315" y="2529"/>
                    </a:lnTo>
                    <a:lnTo>
                      <a:pt x="4315" y="2554"/>
                    </a:lnTo>
                    <a:lnTo>
                      <a:pt x="4315" y="2554"/>
                    </a:lnTo>
                    <a:lnTo>
                      <a:pt x="4315" y="2554"/>
                    </a:lnTo>
                    <a:lnTo>
                      <a:pt x="4315" y="2554"/>
                    </a:lnTo>
                    <a:lnTo>
                      <a:pt x="4315" y="2554"/>
                    </a:lnTo>
                    <a:lnTo>
                      <a:pt x="4315" y="2554"/>
                    </a:lnTo>
                    <a:lnTo>
                      <a:pt x="4315" y="2554"/>
                    </a:lnTo>
                    <a:lnTo>
                      <a:pt x="4315" y="2554"/>
                    </a:lnTo>
                    <a:lnTo>
                      <a:pt x="4315" y="2554"/>
                    </a:lnTo>
                    <a:lnTo>
                      <a:pt x="4315" y="2554"/>
                    </a:lnTo>
                    <a:lnTo>
                      <a:pt x="4315" y="2554"/>
                    </a:lnTo>
                    <a:lnTo>
                      <a:pt x="4315" y="2554"/>
                    </a:lnTo>
                    <a:lnTo>
                      <a:pt x="4315" y="2554"/>
                    </a:lnTo>
                    <a:lnTo>
                      <a:pt x="4339" y="2554"/>
                    </a:lnTo>
                    <a:lnTo>
                      <a:pt x="4339" y="2554"/>
                    </a:lnTo>
                    <a:lnTo>
                      <a:pt x="4339" y="2554"/>
                    </a:lnTo>
                    <a:lnTo>
                      <a:pt x="4339" y="2554"/>
                    </a:lnTo>
                    <a:lnTo>
                      <a:pt x="4339" y="2578"/>
                    </a:lnTo>
                    <a:lnTo>
                      <a:pt x="4339" y="2578"/>
                    </a:lnTo>
                    <a:lnTo>
                      <a:pt x="4364" y="2578"/>
                    </a:lnTo>
                    <a:lnTo>
                      <a:pt x="4364" y="2554"/>
                    </a:lnTo>
                    <a:lnTo>
                      <a:pt x="4339" y="2578"/>
                    </a:lnTo>
                    <a:lnTo>
                      <a:pt x="4339" y="2554"/>
                    </a:lnTo>
                    <a:lnTo>
                      <a:pt x="4339" y="2554"/>
                    </a:lnTo>
                    <a:lnTo>
                      <a:pt x="4339" y="2554"/>
                    </a:lnTo>
                    <a:lnTo>
                      <a:pt x="4364" y="2554"/>
                    </a:lnTo>
                    <a:lnTo>
                      <a:pt x="4364" y="2554"/>
                    </a:lnTo>
                    <a:lnTo>
                      <a:pt x="4364" y="2554"/>
                    </a:lnTo>
                    <a:lnTo>
                      <a:pt x="4364" y="2554"/>
                    </a:lnTo>
                    <a:lnTo>
                      <a:pt x="4364" y="2554"/>
                    </a:lnTo>
                    <a:lnTo>
                      <a:pt x="4364" y="2554"/>
                    </a:lnTo>
                    <a:lnTo>
                      <a:pt x="4364" y="2554"/>
                    </a:lnTo>
                    <a:lnTo>
                      <a:pt x="4364" y="2554"/>
                    </a:lnTo>
                    <a:lnTo>
                      <a:pt x="4364" y="2554"/>
                    </a:lnTo>
                    <a:lnTo>
                      <a:pt x="4364" y="2554"/>
                    </a:lnTo>
                    <a:lnTo>
                      <a:pt x="4364" y="2554"/>
                    </a:lnTo>
                    <a:lnTo>
                      <a:pt x="4364" y="2554"/>
                    </a:lnTo>
                    <a:lnTo>
                      <a:pt x="4364" y="2554"/>
                    </a:lnTo>
                    <a:lnTo>
                      <a:pt x="4389" y="2554"/>
                    </a:lnTo>
                    <a:lnTo>
                      <a:pt x="4389" y="2554"/>
                    </a:lnTo>
                    <a:lnTo>
                      <a:pt x="4389" y="2554"/>
                    </a:lnTo>
                    <a:lnTo>
                      <a:pt x="4389" y="2554"/>
                    </a:lnTo>
                    <a:lnTo>
                      <a:pt x="4389" y="2554"/>
                    </a:lnTo>
                    <a:lnTo>
                      <a:pt x="4389" y="2554"/>
                    </a:lnTo>
                    <a:lnTo>
                      <a:pt x="4389" y="2554"/>
                    </a:lnTo>
                    <a:lnTo>
                      <a:pt x="4389" y="2554"/>
                    </a:lnTo>
                    <a:lnTo>
                      <a:pt x="4413" y="2554"/>
                    </a:lnTo>
                    <a:lnTo>
                      <a:pt x="4413" y="2554"/>
                    </a:lnTo>
                    <a:lnTo>
                      <a:pt x="4413" y="2554"/>
                    </a:lnTo>
                    <a:lnTo>
                      <a:pt x="4413" y="2554"/>
                    </a:lnTo>
                    <a:lnTo>
                      <a:pt x="4413" y="2554"/>
                    </a:lnTo>
                    <a:lnTo>
                      <a:pt x="4413" y="2554"/>
                    </a:lnTo>
                    <a:lnTo>
                      <a:pt x="4389" y="2554"/>
                    </a:lnTo>
                    <a:lnTo>
                      <a:pt x="4389" y="2554"/>
                    </a:lnTo>
                    <a:lnTo>
                      <a:pt x="4389" y="2554"/>
                    </a:lnTo>
                    <a:lnTo>
                      <a:pt x="4389" y="2554"/>
                    </a:lnTo>
                    <a:lnTo>
                      <a:pt x="4389" y="2554"/>
                    </a:lnTo>
                    <a:lnTo>
                      <a:pt x="4389" y="2554"/>
                    </a:lnTo>
                    <a:lnTo>
                      <a:pt x="4389" y="2529"/>
                    </a:lnTo>
                    <a:lnTo>
                      <a:pt x="4389" y="2529"/>
                    </a:lnTo>
                    <a:lnTo>
                      <a:pt x="4389" y="2529"/>
                    </a:lnTo>
                    <a:lnTo>
                      <a:pt x="4389" y="2529"/>
                    </a:lnTo>
                    <a:lnTo>
                      <a:pt x="4389" y="2529"/>
                    </a:lnTo>
                    <a:lnTo>
                      <a:pt x="4413" y="2554"/>
                    </a:lnTo>
                    <a:lnTo>
                      <a:pt x="4413" y="2554"/>
                    </a:lnTo>
                    <a:lnTo>
                      <a:pt x="4413" y="2554"/>
                    </a:lnTo>
                    <a:lnTo>
                      <a:pt x="4413" y="2529"/>
                    </a:lnTo>
                    <a:lnTo>
                      <a:pt x="4413" y="2529"/>
                    </a:lnTo>
                    <a:lnTo>
                      <a:pt x="4413" y="2529"/>
                    </a:lnTo>
                    <a:lnTo>
                      <a:pt x="4413" y="2554"/>
                    </a:lnTo>
                    <a:lnTo>
                      <a:pt x="4413" y="2554"/>
                    </a:lnTo>
                    <a:lnTo>
                      <a:pt x="4413" y="2554"/>
                    </a:lnTo>
                    <a:lnTo>
                      <a:pt x="4413" y="2554"/>
                    </a:lnTo>
                    <a:lnTo>
                      <a:pt x="4413" y="2554"/>
                    </a:lnTo>
                    <a:lnTo>
                      <a:pt x="4413" y="2554"/>
                    </a:lnTo>
                    <a:lnTo>
                      <a:pt x="4413" y="2554"/>
                    </a:lnTo>
                    <a:lnTo>
                      <a:pt x="4413" y="2554"/>
                    </a:lnTo>
                    <a:lnTo>
                      <a:pt x="4413" y="2554"/>
                    </a:lnTo>
                    <a:lnTo>
                      <a:pt x="4413" y="2554"/>
                    </a:lnTo>
                    <a:lnTo>
                      <a:pt x="4413" y="2554"/>
                    </a:lnTo>
                    <a:lnTo>
                      <a:pt x="4439" y="2554"/>
                    </a:lnTo>
                    <a:lnTo>
                      <a:pt x="4439" y="2554"/>
                    </a:lnTo>
                    <a:lnTo>
                      <a:pt x="4413" y="2529"/>
                    </a:lnTo>
                    <a:lnTo>
                      <a:pt x="4413" y="2529"/>
                    </a:lnTo>
                    <a:lnTo>
                      <a:pt x="4413" y="2529"/>
                    </a:lnTo>
                    <a:lnTo>
                      <a:pt x="4439" y="2529"/>
                    </a:lnTo>
                    <a:lnTo>
                      <a:pt x="4439" y="2529"/>
                    </a:lnTo>
                    <a:lnTo>
                      <a:pt x="4439" y="2529"/>
                    </a:lnTo>
                    <a:lnTo>
                      <a:pt x="4439" y="2529"/>
                    </a:lnTo>
                    <a:lnTo>
                      <a:pt x="4439" y="2529"/>
                    </a:lnTo>
                    <a:lnTo>
                      <a:pt x="4439" y="2529"/>
                    </a:lnTo>
                    <a:lnTo>
                      <a:pt x="4439" y="2529"/>
                    </a:lnTo>
                    <a:lnTo>
                      <a:pt x="4439" y="2504"/>
                    </a:lnTo>
                    <a:lnTo>
                      <a:pt x="4439" y="2504"/>
                    </a:lnTo>
                    <a:lnTo>
                      <a:pt x="4439" y="2504"/>
                    </a:lnTo>
                    <a:lnTo>
                      <a:pt x="4463" y="2504"/>
                    </a:lnTo>
                    <a:lnTo>
                      <a:pt x="4463" y="2504"/>
                    </a:lnTo>
                    <a:lnTo>
                      <a:pt x="4463" y="2504"/>
                    </a:lnTo>
                    <a:lnTo>
                      <a:pt x="4463" y="2504"/>
                    </a:lnTo>
                    <a:lnTo>
                      <a:pt x="4463" y="2504"/>
                    </a:lnTo>
                    <a:lnTo>
                      <a:pt x="4463" y="2504"/>
                    </a:lnTo>
                    <a:lnTo>
                      <a:pt x="4463" y="2504"/>
                    </a:lnTo>
                    <a:lnTo>
                      <a:pt x="4463" y="2504"/>
                    </a:lnTo>
                    <a:lnTo>
                      <a:pt x="4463" y="2504"/>
                    </a:lnTo>
                    <a:lnTo>
                      <a:pt x="4463" y="2504"/>
                    </a:lnTo>
                    <a:lnTo>
                      <a:pt x="4463" y="2479"/>
                    </a:lnTo>
                    <a:lnTo>
                      <a:pt x="4439" y="2479"/>
                    </a:lnTo>
                    <a:lnTo>
                      <a:pt x="4439" y="2479"/>
                    </a:lnTo>
                    <a:lnTo>
                      <a:pt x="4439" y="2479"/>
                    </a:lnTo>
                    <a:lnTo>
                      <a:pt x="4463" y="2479"/>
                    </a:lnTo>
                    <a:lnTo>
                      <a:pt x="4463" y="2479"/>
                    </a:lnTo>
                    <a:lnTo>
                      <a:pt x="4463" y="2479"/>
                    </a:lnTo>
                    <a:lnTo>
                      <a:pt x="4463" y="2479"/>
                    </a:lnTo>
                    <a:lnTo>
                      <a:pt x="4463" y="2479"/>
                    </a:lnTo>
                    <a:lnTo>
                      <a:pt x="4463" y="2479"/>
                    </a:lnTo>
                    <a:lnTo>
                      <a:pt x="4463" y="2504"/>
                    </a:lnTo>
                    <a:lnTo>
                      <a:pt x="4463" y="2504"/>
                    </a:lnTo>
                    <a:lnTo>
                      <a:pt x="4463" y="2504"/>
                    </a:lnTo>
                    <a:lnTo>
                      <a:pt x="4463" y="2504"/>
                    </a:lnTo>
                    <a:lnTo>
                      <a:pt x="4463" y="2504"/>
                    </a:lnTo>
                    <a:lnTo>
                      <a:pt x="4463" y="2504"/>
                    </a:lnTo>
                    <a:lnTo>
                      <a:pt x="4463" y="2504"/>
                    </a:lnTo>
                    <a:lnTo>
                      <a:pt x="4463" y="2479"/>
                    </a:lnTo>
                    <a:lnTo>
                      <a:pt x="4488" y="2479"/>
                    </a:lnTo>
                    <a:lnTo>
                      <a:pt x="4488" y="2479"/>
                    </a:lnTo>
                    <a:lnTo>
                      <a:pt x="4488" y="2479"/>
                    </a:lnTo>
                    <a:lnTo>
                      <a:pt x="4488" y="2454"/>
                    </a:lnTo>
                    <a:lnTo>
                      <a:pt x="4488" y="2454"/>
                    </a:lnTo>
                    <a:lnTo>
                      <a:pt x="4488" y="2454"/>
                    </a:lnTo>
                    <a:lnTo>
                      <a:pt x="4488" y="2454"/>
                    </a:lnTo>
                    <a:lnTo>
                      <a:pt x="4488" y="2454"/>
                    </a:lnTo>
                    <a:lnTo>
                      <a:pt x="4488" y="2454"/>
                    </a:lnTo>
                    <a:lnTo>
                      <a:pt x="4488" y="2454"/>
                    </a:lnTo>
                    <a:lnTo>
                      <a:pt x="4488" y="2479"/>
                    </a:lnTo>
                    <a:lnTo>
                      <a:pt x="4488" y="2479"/>
                    </a:lnTo>
                    <a:lnTo>
                      <a:pt x="4488" y="2479"/>
                    </a:lnTo>
                    <a:lnTo>
                      <a:pt x="4488" y="2479"/>
                    </a:lnTo>
                    <a:lnTo>
                      <a:pt x="4488" y="2479"/>
                    </a:lnTo>
                    <a:lnTo>
                      <a:pt x="4488" y="2479"/>
                    </a:lnTo>
                    <a:lnTo>
                      <a:pt x="4488" y="2479"/>
                    </a:lnTo>
                    <a:lnTo>
                      <a:pt x="4488" y="2479"/>
                    </a:lnTo>
                    <a:lnTo>
                      <a:pt x="4488" y="2479"/>
                    </a:lnTo>
                    <a:lnTo>
                      <a:pt x="4488" y="2479"/>
                    </a:lnTo>
                    <a:lnTo>
                      <a:pt x="4488" y="2479"/>
                    </a:lnTo>
                    <a:lnTo>
                      <a:pt x="4488" y="2479"/>
                    </a:lnTo>
                    <a:lnTo>
                      <a:pt x="4488" y="2479"/>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479"/>
                    </a:lnTo>
                    <a:lnTo>
                      <a:pt x="4488" y="2479"/>
                    </a:lnTo>
                    <a:lnTo>
                      <a:pt x="4488" y="2479"/>
                    </a:lnTo>
                    <a:lnTo>
                      <a:pt x="4488" y="2479"/>
                    </a:lnTo>
                    <a:lnTo>
                      <a:pt x="4488" y="2479"/>
                    </a:lnTo>
                    <a:lnTo>
                      <a:pt x="4488" y="2479"/>
                    </a:lnTo>
                    <a:lnTo>
                      <a:pt x="4488" y="2479"/>
                    </a:lnTo>
                    <a:lnTo>
                      <a:pt x="4488" y="2479"/>
                    </a:lnTo>
                    <a:lnTo>
                      <a:pt x="4513" y="2479"/>
                    </a:lnTo>
                    <a:lnTo>
                      <a:pt x="4513" y="2479"/>
                    </a:lnTo>
                    <a:lnTo>
                      <a:pt x="4513" y="2479"/>
                    </a:lnTo>
                    <a:lnTo>
                      <a:pt x="4513" y="2479"/>
                    </a:lnTo>
                    <a:lnTo>
                      <a:pt x="4513" y="2479"/>
                    </a:lnTo>
                    <a:lnTo>
                      <a:pt x="4513" y="2479"/>
                    </a:lnTo>
                    <a:lnTo>
                      <a:pt x="4513" y="2479"/>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30"/>
                    </a:lnTo>
                    <a:lnTo>
                      <a:pt x="4513" y="2430"/>
                    </a:lnTo>
                    <a:lnTo>
                      <a:pt x="4513" y="2430"/>
                    </a:lnTo>
                    <a:lnTo>
                      <a:pt x="4513" y="2430"/>
                    </a:lnTo>
                    <a:lnTo>
                      <a:pt x="4513" y="2430"/>
                    </a:lnTo>
                    <a:lnTo>
                      <a:pt x="4513" y="2430"/>
                    </a:lnTo>
                    <a:lnTo>
                      <a:pt x="4513" y="2430"/>
                    </a:lnTo>
                    <a:lnTo>
                      <a:pt x="4513" y="2430"/>
                    </a:lnTo>
                    <a:lnTo>
                      <a:pt x="4513" y="2430"/>
                    </a:lnTo>
                    <a:lnTo>
                      <a:pt x="4538" y="2430"/>
                    </a:lnTo>
                    <a:lnTo>
                      <a:pt x="4538" y="2454"/>
                    </a:lnTo>
                    <a:lnTo>
                      <a:pt x="4538" y="2454"/>
                    </a:lnTo>
                    <a:lnTo>
                      <a:pt x="4538" y="2454"/>
                    </a:lnTo>
                    <a:lnTo>
                      <a:pt x="4538" y="2454"/>
                    </a:lnTo>
                    <a:lnTo>
                      <a:pt x="4538" y="2454"/>
                    </a:lnTo>
                    <a:lnTo>
                      <a:pt x="4538" y="2454"/>
                    </a:lnTo>
                    <a:lnTo>
                      <a:pt x="4538" y="2454"/>
                    </a:lnTo>
                    <a:lnTo>
                      <a:pt x="4538" y="2454"/>
                    </a:lnTo>
                    <a:lnTo>
                      <a:pt x="4538" y="2454"/>
                    </a:lnTo>
                    <a:lnTo>
                      <a:pt x="4538" y="2454"/>
                    </a:lnTo>
                    <a:lnTo>
                      <a:pt x="4538" y="2454"/>
                    </a:lnTo>
                    <a:lnTo>
                      <a:pt x="4538" y="2454"/>
                    </a:lnTo>
                    <a:lnTo>
                      <a:pt x="4538" y="2430"/>
                    </a:lnTo>
                    <a:lnTo>
                      <a:pt x="4538" y="2430"/>
                    </a:lnTo>
                    <a:lnTo>
                      <a:pt x="4538" y="2430"/>
                    </a:lnTo>
                    <a:lnTo>
                      <a:pt x="4538" y="2430"/>
                    </a:lnTo>
                    <a:lnTo>
                      <a:pt x="4538" y="2430"/>
                    </a:lnTo>
                    <a:lnTo>
                      <a:pt x="4538" y="2404"/>
                    </a:lnTo>
                    <a:lnTo>
                      <a:pt x="4538" y="2404"/>
                    </a:lnTo>
                    <a:lnTo>
                      <a:pt x="4538" y="2430"/>
                    </a:lnTo>
                    <a:lnTo>
                      <a:pt x="4538" y="2430"/>
                    </a:lnTo>
                    <a:lnTo>
                      <a:pt x="4538" y="2430"/>
                    </a:lnTo>
                    <a:lnTo>
                      <a:pt x="4538" y="2404"/>
                    </a:lnTo>
                    <a:lnTo>
                      <a:pt x="4538" y="2404"/>
                    </a:lnTo>
                    <a:lnTo>
                      <a:pt x="4538" y="2404"/>
                    </a:lnTo>
                    <a:lnTo>
                      <a:pt x="4538" y="2404"/>
                    </a:lnTo>
                    <a:lnTo>
                      <a:pt x="4538" y="2404"/>
                    </a:lnTo>
                    <a:lnTo>
                      <a:pt x="4538" y="2404"/>
                    </a:lnTo>
                    <a:lnTo>
                      <a:pt x="4562" y="2404"/>
                    </a:lnTo>
                    <a:lnTo>
                      <a:pt x="4562" y="2404"/>
                    </a:lnTo>
                    <a:lnTo>
                      <a:pt x="4562" y="2404"/>
                    </a:lnTo>
                    <a:lnTo>
                      <a:pt x="4562" y="2430"/>
                    </a:lnTo>
                    <a:lnTo>
                      <a:pt x="4538" y="2430"/>
                    </a:lnTo>
                    <a:lnTo>
                      <a:pt x="4538"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54"/>
                    </a:lnTo>
                    <a:lnTo>
                      <a:pt x="4562" y="2454"/>
                    </a:lnTo>
                    <a:lnTo>
                      <a:pt x="4562" y="2454"/>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04"/>
                    </a:lnTo>
                    <a:lnTo>
                      <a:pt x="4562" y="2404"/>
                    </a:lnTo>
                    <a:lnTo>
                      <a:pt x="4562" y="2404"/>
                    </a:lnTo>
                    <a:lnTo>
                      <a:pt x="4562" y="2404"/>
                    </a:lnTo>
                    <a:lnTo>
                      <a:pt x="4562" y="2404"/>
                    </a:lnTo>
                    <a:lnTo>
                      <a:pt x="4562" y="2404"/>
                    </a:lnTo>
                    <a:lnTo>
                      <a:pt x="4562" y="2404"/>
                    </a:lnTo>
                    <a:lnTo>
                      <a:pt x="4562" y="2404"/>
                    </a:lnTo>
                    <a:lnTo>
                      <a:pt x="4562" y="2404"/>
                    </a:lnTo>
                    <a:lnTo>
                      <a:pt x="4562" y="2404"/>
                    </a:lnTo>
                    <a:lnTo>
                      <a:pt x="4562" y="2404"/>
                    </a:lnTo>
                    <a:lnTo>
                      <a:pt x="4562" y="2380"/>
                    </a:lnTo>
                    <a:lnTo>
                      <a:pt x="4562" y="2380"/>
                    </a:lnTo>
                    <a:lnTo>
                      <a:pt x="4562" y="2380"/>
                    </a:lnTo>
                    <a:lnTo>
                      <a:pt x="4562" y="2380"/>
                    </a:lnTo>
                    <a:lnTo>
                      <a:pt x="4587" y="2380"/>
                    </a:lnTo>
                    <a:lnTo>
                      <a:pt x="4562" y="2380"/>
                    </a:lnTo>
                    <a:lnTo>
                      <a:pt x="4562" y="2380"/>
                    </a:lnTo>
                    <a:lnTo>
                      <a:pt x="4562" y="2380"/>
                    </a:lnTo>
                    <a:lnTo>
                      <a:pt x="4562" y="2380"/>
                    </a:lnTo>
                    <a:lnTo>
                      <a:pt x="4562" y="2355"/>
                    </a:lnTo>
                    <a:lnTo>
                      <a:pt x="4562" y="2355"/>
                    </a:lnTo>
                    <a:lnTo>
                      <a:pt x="4562" y="2355"/>
                    </a:lnTo>
                    <a:lnTo>
                      <a:pt x="4562" y="2355"/>
                    </a:lnTo>
                    <a:lnTo>
                      <a:pt x="4587" y="2355"/>
                    </a:lnTo>
                    <a:lnTo>
                      <a:pt x="4587" y="2355"/>
                    </a:lnTo>
                    <a:lnTo>
                      <a:pt x="4587" y="2355"/>
                    </a:lnTo>
                    <a:lnTo>
                      <a:pt x="4587" y="2380"/>
                    </a:lnTo>
                    <a:lnTo>
                      <a:pt x="4587" y="2380"/>
                    </a:lnTo>
                    <a:lnTo>
                      <a:pt x="4587" y="2380"/>
                    </a:lnTo>
                    <a:lnTo>
                      <a:pt x="4587" y="2380"/>
                    </a:lnTo>
                    <a:lnTo>
                      <a:pt x="4587" y="2380"/>
                    </a:lnTo>
                    <a:lnTo>
                      <a:pt x="4587" y="2380"/>
                    </a:lnTo>
                    <a:lnTo>
                      <a:pt x="4587" y="2380"/>
                    </a:lnTo>
                    <a:lnTo>
                      <a:pt x="4587" y="2380"/>
                    </a:lnTo>
                    <a:lnTo>
                      <a:pt x="4587" y="2380"/>
                    </a:lnTo>
                    <a:lnTo>
                      <a:pt x="4587" y="2380"/>
                    </a:lnTo>
                    <a:lnTo>
                      <a:pt x="4587" y="2380"/>
                    </a:lnTo>
                    <a:lnTo>
                      <a:pt x="4587" y="2380"/>
                    </a:lnTo>
                    <a:lnTo>
                      <a:pt x="4587" y="2404"/>
                    </a:lnTo>
                    <a:lnTo>
                      <a:pt x="4587" y="2404"/>
                    </a:lnTo>
                    <a:lnTo>
                      <a:pt x="4587" y="2404"/>
                    </a:lnTo>
                    <a:lnTo>
                      <a:pt x="4587" y="2404"/>
                    </a:lnTo>
                    <a:lnTo>
                      <a:pt x="4587" y="2404"/>
                    </a:lnTo>
                    <a:lnTo>
                      <a:pt x="4587" y="2404"/>
                    </a:lnTo>
                    <a:lnTo>
                      <a:pt x="4587" y="2404"/>
                    </a:lnTo>
                    <a:lnTo>
                      <a:pt x="4587" y="2404"/>
                    </a:lnTo>
                    <a:lnTo>
                      <a:pt x="4587" y="2404"/>
                    </a:lnTo>
                    <a:lnTo>
                      <a:pt x="4587" y="2404"/>
                    </a:lnTo>
                    <a:lnTo>
                      <a:pt x="4587" y="2380"/>
                    </a:lnTo>
                    <a:lnTo>
                      <a:pt x="4587" y="2380"/>
                    </a:lnTo>
                    <a:lnTo>
                      <a:pt x="4587" y="2380"/>
                    </a:lnTo>
                    <a:lnTo>
                      <a:pt x="4587" y="2380"/>
                    </a:lnTo>
                    <a:lnTo>
                      <a:pt x="4587" y="2380"/>
                    </a:lnTo>
                    <a:lnTo>
                      <a:pt x="4587" y="2380"/>
                    </a:lnTo>
                    <a:lnTo>
                      <a:pt x="4587" y="2380"/>
                    </a:lnTo>
                    <a:lnTo>
                      <a:pt x="4612" y="2380"/>
                    </a:lnTo>
                    <a:lnTo>
                      <a:pt x="4612" y="2380"/>
                    </a:lnTo>
                    <a:lnTo>
                      <a:pt x="4612" y="2380"/>
                    </a:lnTo>
                    <a:lnTo>
                      <a:pt x="4612" y="2380"/>
                    </a:lnTo>
                    <a:lnTo>
                      <a:pt x="4612" y="2380"/>
                    </a:lnTo>
                    <a:lnTo>
                      <a:pt x="4612" y="2380"/>
                    </a:lnTo>
                    <a:lnTo>
                      <a:pt x="4612" y="2380"/>
                    </a:lnTo>
                    <a:lnTo>
                      <a:pt x="4612" y="2380"/>
                    </a:lnTo>
                    <a:lnTo>
                      <a:pt x="4612" y="2380"/>
                    </a:lnTo>
                    <a:lnTo>
                      <a:pt x="4612" y="2380"/>
                    </a:lnTo>
                    <a:lnTo>
                      <a:pt x="4612" y="2380"/>
                    </a:lnTo>
                    <a:lnTo>
                      <a:pt x="4612" y="2380"/>
                    </a:lnTo>
                    <a:lnTo>
                      <a:pt x="4612" y="2380"/>
                    </a:lnTo>
                    <a:lnTo>
                      <a:pt x="4637" y="2380"/>
                    </a:lnTo>
                    <a:lnTo>
                      <a:pt x="4637" y="2380"/>
                    </a:lnTo>
                    <a:lnTo>
                      <a:pt x="4637" y="2380"/>
                    </a:lnTo>
                    <a:lnTo>
                      <a:pt x="4637" y="2380"/>
                    </a:lnTo>
                    <a:lnTo>
                      <a:pt x="4637" y="2380"/>
                    </a:lnTo>
                    <a:lnTo>
                      <a:pt x="4637" y="2380"/>
                    </a:lnTo>
                    <a:lnTo>
                      <a:pt x="4637" y="2380"/>
                    </a:lnTo>
                    <a:lnTo>
                      <a:pt x="4637" y="2380"/>
                    </a:lnTo>
                    <a:lnTo>
                      <a:pt x="4637" y="2380"/>
                    </a:lnTo>
                    <a:lnTo>
                      <a:pt x="4662" y="2380"/>
                    </a:lnTo>
                    <a:lnTo>
                      <a:pt x="4662" y="2380"/>
                    </a:lnTo>
                    <a:lnTo>
                      <a:pt x="4662" y="2380"/>
                    </a:lnTo>
                    <a:lnTo>
                      <a:pt x="4662" y="2380"/>
                    </a:lnTo>
                    <a:lnTo>
                      <a:pt x="4662" y="2380"/>
                    </a:lnTo>
                    <a:lnTo>
                      <a:pt x="4662" y="2380"/>
                    </a:lnTo>
                    <a:lnTo>
                      <a:pt x="4662" y="2380"/>
                    </a:lnTo>
                    <a:lnTo>
                      <a:pt x="4662" y="2404"/>
                    </a:lnTo>
                    <a:lnTo>
                      <a:pt x="4662" y="2404"/>
                    </a:lnTo>
                    <a:lnTo>
                      <a:pt x="4662" y="2380"/>
                    </a:lnTo>
                    <a:lnTo>
                      <a:pt x="4662" y="2380"/>
                    </a:lnTo>
                    <a:lnTo>
                      <a:pt x="4662" y="2380"/>
                    </a:lnTo>
                    <a:lnTo>
                      <a:pt x="4662" y="2380"/>
                    </a:lnTo>
                    <a:lnTo>
                      <a:pt x="4662" y="2380"/>
                    </a:lnTo>
                    <a:lnTo>
                      <a:pt x="4662" y="2380"/>
                    </a:lnTo>
                    <a:lnTo>
                      <a:pt x="4662" y="2380"/>
                    </a:lnTo>
                    <a:lnTo>
                      <a:pt x="4662" y="2380"/>
                    </a:lnTo>
                    <a:lnTo>
                      <a:pt x="4662" y="2380"/>
                    </a:lnTo>
                    <a:lnTo>
                      <a:pt x="4662" y="2380"/>
                    </a:lnTo>
                    <a:lnTo>
                      <a:pt x="4686" y="2380"/>
                    </a:lnTo>
                    <a:lnTo>
                      <a:pt x="4686" y="2380"/>
                    </a:lnTo>
                    <a:lnTo>
                      <a:pt x="4686" y="2380"/>
                    </a:lnTo>
                    <a:lnTo>
                      <a:pt x="4686" y="2380"/>
                    </a:lnTo>
                    <a:lnTo>
                      <a:pt x="4686" y="2380"/>
                    </a:lnTo>
                    <a:lnTo>
                      <a:pt x="4686" y="2380"/>
                    </a:lnTo>
                    <a:lnTo>
                      <a:pt x="4686" y="2380"/>
                    </a:lnTo>
                    <a:lnTo>
                      <a:pt x="4686" y="2380"/>
                    </a:lnTo>
                    <a:lnTo>
                      <a:pt x="4686" y="2380"/>
                    </a:lnTo>
                    <a:lnTo>
                      <a:pt x="4686" y="2380"/>
                    </a:lnTo>
                    <a:lnTo>
                      <a:pt x="4686" y="2355"/>
                    </a:lnTo>
                    <a:lnTo>
                      <a:pt x="4686" y="2355"/>
                    </a:lnTo>
                    <a:lnTo>
                      <a:pt x="4686" y="2355"/>
                    </a:lnTo>
                    <a:lnTo>
                      <a:pt x="4686" y="2355"/>
                    </a:lnTo>
                    <a:lnTo>
                      <a:pt x="4686" y="2331"/>
                    </a:lnTo>
                    <a:lnTo>
                      <a:pt x="4686" y="2331"/>
                    </a:lnTo>
                    <a:lnTo>
                      <a:pt x="4686" y="2331"/>
                    </a:lnTo>
                    <a:lnTo>
                      <a:pt x="4686" y="2331"/>
                    </a:lnTo>
                    <a:lnTo>
                      <a:pt x="4686" y="2355"/>
                    </a:lnTo>
                    <a:lnTo>
                      <a:pt x="4686" y="2355"/>
                    </a:lnTo>
                    <a:lnTo>
                      <a:pt x="4686" y="2355"/>
                    </a:lnTo>
                    <a:lnTo>
                      <a:pt x="4712" y="2355"/>
                    </a:lnTo>
                    <a:lnTo>
                      <a:pt x="4712" y="2331"/>
                    </a:lnTo>
                    <a:lnTo>
                      <a:pt x="4712" y="2331"/>
                    </a:lnTo>
                    <a:lnTo>
                      <a:pt x="4712" y="2331"/>
                    </a:lnTo>
                    <a:lnTo>
                      <a:pt x="4712" y="2331"/>
                    </a:lnTo>
                    <a:lnTo>
                      <a:pt x="4712" y="2331"/>
                    </a:lnTo>
                    <a:lnTo>
                      <a:pt x="4712" y="2331"/>
                    </a:lnTo>
                    <a:lnTo>
                      <a:pt x="4712" y="2331"/>
                    </a:lnTo>
                    <a:lnTo>
                      <a:pt x="4712" y="2331"/>
                    </a:lnTo>
                    <a:lnTo>
                      <a:pt x="4712"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62" y="2331"/>
                    </a:lnTo>
                    <a:lnTo>
                      <a:pt x="4662" y="2331"/>
                    </a:lnTo>
                    <a:lnTo>
                      <a:pt x="4686" y="2331"/>
                    </a:lnTo>
                    <a:lnTo>
                      <a:pt x="4686" y="2331"/>
                    </a:lnTo>
                    <a:lnTo>
                      <a:pt x="4686" y="2331"/>
                    </a:lnTo>
                    <a:lnTo>
                      <a:pt x="4686" y="2331"/>
                    </a:lnTo>
                    <a:lnTo>
                      <a:pt x="4686" y="2331"/>
                    </a:lnTo>
                    <a:lnTo>
                      <a:pt x="4686" y="2331"/>
                    </a:lnTo>
                    <a:lnTo>
                      <a:pt x="4686" y="2331"/>
                    </a:lnTo>
                    <a:lnTo>
                      <a:pt x="4686" y="2331"/>
                    </a:lnTo>
                    <a:lnTo>
                      <a:pt x="4686" y="2305"/>
                    </a:lnTo>
                    <a:lnTo>
                      <a:pt x="4686" y="2305"/>
                    </a:lnTo>
                    <a:lnTo>
                      <a:pt x="4686" y="2305"/>
                    </a:lnTo>
                    <a:lnTo>
                      <a:pt x="4686" y="2305"/>
                    </a:lnTo>
                    <a:lnTo>
                      <a:pt x="4686" y="2331"/>
                    </a:lnTo>
                    <a:lnTo>
                      <a:pt x="4686" y="2331"/>
                    </a:lnTo>
                    <a:lnTo>
                      <a:pt x="4686" y="2331"/>
                    </a:lnTo>
                    <a:lnTo>
                      <a:pt x="4686" y="2305"/>
                    </a:lnTo>
                    <a:lnTo>
                      <a:pt x="4686" y="2305"/>
                    </a:lnTo>
                    <a:lnTo>
                      <a:pt x="4686" y="2305"/>
                    </a:lnTo>
                    <a:lnTo>
                      <a:pt x="4686" y="2305"/>
                    </a:lnTo>
                    <a:lnTo>
                      <a:pt x="4686" y="2305"/>
                    </a:lnTo>
                    <a:lnTo>
                      <a:pt x="4686" y="2305"/>
                    </a:lnTo>
                    <a:lnTo>
                      <a:pt x="4686" y="2305"/>
                    </a:lnTo>
                    <a:lnTo>
                      <a:pt x="4686" y="2305"/>
                    </a:lnTo>
                    <a:lnTo>
                      <a:pt x="4686" y="2305"/>
                    </a:lnTo>
                    <a:lnTo>
                      <a:pt x="4686" y="2305"/>
                    </a:lnTo>
                    <a:lnTo>
                      <a:pt x="4686" y="2281"/>
                    </a:lnTo>
                    <a:lnTo>
                      <a:pt x="4686" y="2305"/>
                    </a:lnTo>
                    <a:lnTo>
                      <a:pt x="4686" y="2305"/>
                    </a:lnTo>
                    <a:lnTo>
                      <a:pt x="4686" y="2305"/>
                    </a:lnTo>
                    <a:lnTo>
                      <a:pt x="4686" y="2305"/>
                    </a:lnTo>
                    <a:lnTo>
                      <a:pt x="4712" y="2305"/>
                    </a:lnTo>
                    <a:lnTo>
                      <a:pt x="4712" y="2305"/>
                    </a:lnTo>
                    <a:lnTo>
                      <a:pt x="4712" y="2281"/>
                    </a:lnTo>
                    <a:lnTo>
                      <a:pt x="4686" y="2281"/>
                    </a:lnTo>
                    <a:lnTo>
                      <a:pt x="4686" y="2281"/>
                    </a:lnTo>
                    <a:lnTo>
                      <a:pt x="4686"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81"/>
                    </a:lnTo>
                    <a:lnTo>
                      <a:pt x="4686" y="2281"/>
                    </a:lnTo>
                    <a:lnTo>
                      <a:pt x="4686" y="2281"/>
                    </a:lnTo>
                    <a:lnTo>
                      <a:pt x="4686" y="2281"/>
                    </a:lnTo>
                    <a:lnTo>
                      <a:pt x="4686" y="2281"/>
                    </a:lnTo>
                    <a:lnTo>
                      <a:pt x="4686" y="2281"/>
                    </a:lnTo>
                    <a:lnTo>
                      <a:pt x="4686" y="2281"/>
                    </a:lnTo>
                    <a:lnTo>
                      <a:pt x="4686" y="2281"/>
                    </a:lnTo>
                    <a:lnTo>
                      <a:pt x="4686" y="2281"/>
                    </a:lnTo>
                    <a:lnTo>
                      <a:pt x="4686" y="2281"/>
                    </a:lnTo>
                    <a:lnTo>
                      <a:pt x="4686" y="2281"/>
                    </a:lnTo>
                    <a:lnTo>
                      <a:pt x="4686" y="2281"/>
                    </a:lnTo>
                    <a:lnTo>
                      <a:pt x="4686" y="2256"/>
                    </a:lnTo>
                    <a:lnTo>
                      <a:pt x="4686" y="2256"/>
                    </a:lnTo>
                    <a:lnTo>
                      <a:pt x="4662" y="2281"/>
                    </a:lnTo>
                    <a:lnTo>
                      <a:pt x="4662" y="2256"/>
                    </a:lnTo>
                    <a:lnTo>
                      <a:pt x="4662" y="2256"/>
                    </a:lnTo>
                    <a:lnTo>
                      <a:pt x="4662" y="2256"/>
                    </a:lnTo>
                    <a:lnTo>
                      <a:pt x="4662" y="2256"/>
                    </a:lnTo>
                    <a:lnTo>
                      <a:pt x="4662" y="2256"/>
                    </a:lnTo>
                    <a:lnTo>
                      <a:pt x="4662" y="2256"/>
                    </a:lnTo>
                    <a:lnTo>
                      <a:pt x="4662" y="2256"/>
                    </a:lnTo>
                    <a:lnTo>
                      <a:pt x="4662" y="2281"/>
                    </a:lnTo>
                    <a:lnTo>
                      <a:pt x="4637" y="2281"/>
                    </a:lnTo>
                    <a:lnTo>
                      <a:pt x="4637" y="2281"/>
                    </a:lnTo>
                    <a:lnTo>
                      <a:pt x="4637" y="2281"/>
                    </a:lnTo>
                    <a:lnTo>
                      <a:pt x="4637" y="2281"/>
                    </a:lnTo>
                    <a:lnTo>
                      <a:pt x="4637" y="2281"/>
                    </a:lnTo>
                    <a:lnTo>
                      <a:pt x="4637" y="2281"/>
                    </a:lnTo>
                    <a:lnTo>
                      <a:pt x="4637" y="2281"/>
                    </a:lnTo>
                    <a:lnTo>
                      <a:pt x="4662" y="2256"/>
                    </a:lnTo>
                    <a:lnTo>
                      <a:pt x="4662" y="2256"/>
                    </a:lnTo>
                    <a:lnTo>
                      <a:pt x="4662" y="2256"/>
                    </a:lnTo>
                    <a:lnTo>
                      <a:pt x="4662" y="2256"/>
                    </a:lnTo>
                    <a:lnTo>
                      <a:pt x="4662" y="2256"/>
                    </a:lnTo>
                    <a:lnTo>
                      <a:pt x="4662" y="2256"/>
                    </a:lnTo>
                    <a:lnTo>
                      <a:pt x="4662" y="2256"/>
                    </a:lnTo>
                    <a:lnTo>
                      <a:pt x="4662" y="2256"/>
                    </a:lnTo>
                    <a:lnTo>
                      <a:pt x="4662" y="2256"/>
                    </a:lnTo>
                    <a:lnTo>
                      <a:pt x="4662" y="2256"/>
                    </a:lnTo>
                    <a:lnTo>
                      <a:pt x="4686" y="2256"/>
                    </a:lnTo>
                    <a:lnTo>
                      <a:pt x="4686" y="2256"/>
                    </a:lnTo>
                    <a:lnTo>
                      <a:pt x="4686" y="2256"/>
                    </a:lnTo>
                    <a:lnTo>
                      <a:pt x="4686" y="2256"/>
                    </a:lnTo>
                    <a:lnTo>
                      <a:pt x="4686" y="2256"/>
                    </a:lnTo>
                    <a:lnTo>
                      <a:pt x="4686" y="2231"/>
                    </a:lnTo>
                    <a:lnTo>
                      <a:pt x="4686" y="2231"/>
                    </a:lnTo>
                    <a:lnTo>
                      <a:pt x="4686" y="2231"/>
                    </a:lnTo>
                    <a:lnTo>
                      <a:pt x="4686" y="2231"/>
                    </a:lnTo>
                    <a:lnTo>
                      <a:pt x="4686" y="2231"/>
                    </a:lnTo>
                    <a:lnTo>
                      <a:pt x="4686" y="2231"/>
                    </a:lnTo>
                    <a:lnTo>
                      <a:pt x="4686" y="2231"/>
                    </a:lnTo>
                    <a:lnTo>
                      <a:pt x="4686" y="2231"/>
                    </a:lnTo>
                    <a:lnTo>
                      <a:pt x="4686" y="2231"/>
                    </a:lnTo>
                    <a:lnTo>
                      <a:pt x="4686" y="2231"/>
                    </a:lnTo>
                    <a:lnTo>
                      <a:pt x="4686" y="2206"/>
                    </a:lnTo>
                    <a:lnTo>
                      <a:pt x="4686" y="2206"/>
                    </a:lnTo>
                    <a:lnTo>
                      <a:pt x="4686" y="2206"/>
                    </a:lnTo>
                    <a:lnTo>
                      <a:pt x="4686" y="2206"/>
                    </a:lnTo>
                    <a:lnTo>
                      <a:pt x="4686" y="2206"/>
                    </a:lnTo>
                    <a:lnTo>
                      <a:pt x="4686"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31"/>
                    </a:lnTo>
                    <a:lnTo>
                      <a:pt x="4662"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06"/>
                    </a:lnTo>
                    <a:lnTo>
                      <a:pt x="4637" y="2206"/>
                    </a:lnTo>
                    <a:lnTo>
                      <a:pt x="4662" y="2206"/>
                    </a:lnTo>
                    <a:lnTo>
                      <a:pt x="4662" y="2206"/>
                    </a:lnTo>
                    <a:lnTo>
                      <a:pt x="4662" y="2206"/>
                    </a:lnTo>
                    <a:lnTo>
                      <a:pt x="4662" y="2206"/>
                    </a:lnTo>
                    <a:lnTo>
                      <a:pt x="4662" y="2206"/>
                    </a:lnTo>
                    <a:lnTo>
                      <a:pt x="4662" y="2206"/>
                    </a:lnTo>
                    <a:lnTo>
                      <a:pt x="4662" y="2206"/>
                    </a:lnTo>
                    <a:lnTo>
                      <a:pt x="4637" y="2206"/>
                    </a:lnTo>
                    <a:lnTo>
                      <a:pt x="4637" y="2206"/>
                    </a:lnTo>
                    <a:lnTo>
                      <a:pt x="4637" y="2206"/>
                    </a:lnTo>
                    <a:lnTo>
                      <a:pt x="4637" y="2206"/>
                    </a:lnTo>
                    <a:lnTo>
                      <a:pt x="4637" y="2206"/>
                    </a:lnTo>
                    <a:lnTo>
                      <a:pt x="4637" y="2206"/>
                    </a:lnTo>
                    <a:lnTo>
                      <a:pt x="4637"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181"/>
                    </a:lnTo>
                    <a:lnTo>
                      <a:pt x="4662" y="2181"/>
                    </a:lnTo>
                    <a:lnTo>
                      <a:pt x="4662" y="2181"/>
                    </a:lnTo>
                    <a:lnTo>
                      <a:pt x="4662" y="2181"/>
                    </a:lnTo>
                    <a:lnTo>
                      <a:pt x="4686" y="2181"/>
                    </a:lnTo>
                    <a:lnTo>
                      <a:pt x="4686" y="2181"/>
                    </a:lnTo>
                    <a:lnTo>
                      <a:pt x="4686" y="2181"/>
                    </a:lnTo>
                    <a:lnTo>
                      <a:pt x="4662" y="2181"/>
                    </a:lnTo>
                    <a:lnTo>
                      <a:pt x="4662" y="2181"/>
                    </a:lnTo>
                    <a:lnTo>
                      <a:pt x="4662" y="2181"/>
                    </a:lnTo>
                    <a:lnTo>
                      <a:pt x="4686" y="2181"/>
                    </a:lnTo>
                    <a:lnTo>
                      <a:pt x="4686" y="2181"/>
                    </a:lnTo>
                    <a:lnTo>
                      <a:pt x="4686" y="2181"/>
                    </a:lnTo>
                    <a:lnTo>
                      <a:pt x="4686" y="2157"/>
                    </a:lnTo>
                    <a:lnTo>
                      <a:pt x="4686" y="2157"/>
                    </a:lnTo>
                    <a:lnTo>
                      <a:pt x="4686" y="2157"/>
                    </a:lnTo>
                    <a:lnTo>
                      <a:pt x="4686" y="2157"/>
                    </a:lnTo>
                    <a:lnTo>
                      <a:pt x="4686" y="2157"/>
                    </a:lnTo>
                    <a:lnTo>
                      <a:pt x="4686" y="2157"/>
                    </a:lnTo>
                    <a:lnTo>
                      <a:pt x="4686" y="2157"/>
                    </a:lnTo>
                    <a:lnTo>
                      <a:pt x="4686" y="2157"/>
                    </a:lnTo>
                    <a:lnTo>
                      <a:pt x="4686"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86" y="2132"/>
                    </a:lnTo>
                    <a:lnTo>
                      <a:pt x="4686" y="2132"/>
                    </a:lnTo>
                    <a:lnTo>
                      <a:pt x="4686" y="2132"/>
                    </a:lnTo>
                    <a:lnTo>
                      <a:pt x="4686" y="2132"/>
                    </a:lnTo>
                    <a:lnTo>
                      <a:pt x="4686" y="2132"/>
                    </a:lnTo>
                    <a:lnTo>
                      <a:pt x="4686" y="2132"/>
                    </a:lnTo>
                    <a:lnTo>
                      <a:pt x="4686" y="2132"/>
                    </a:lnTo>
                    <a:lnTo>
                      <a:pt x="4686" y="2157"/>
                    </a:lnTo>
                    <a:lnTo>
                      <a:pt x="4686" y="2157"/>
                    </a:lnTo>
                    <a:lnTo>
                      <a:pt x="4686" y="2157"/>
                    </a:lnTo>
                    <a:lnTo>
                      <a:pt x="4686" y="2157"/>
                    </a:lnTo>
                    <a:lnTo>
                      <a:pt x="4686" y="2157"/>
                    </a:lnTo>
                    <a:lnTo>
                      <a:pt x="4686" y="2157"/>
                    </a:lnTo>
                    <a:lnTo>
                      <a:pt x="4686" y="2157"/>
                    </a:lnTo>
                    <a:lnTo>
                      <a:pt x="4712" y="2157"/>
                    </a:lnTo>
                    <a:lnTo>
                      <a:pt x="4712" y="2157"/>
                    </a:lnTo>
                    <a:lnTo>
                      <a:pt x="4712" y="2132"/>
                    </a:lnTo>
                    <a:lnTo>
                      <a:pt x="4712" y="2132"/>
                    </a:lnTo>
                    <a:lnTo>
                      <a:pt x="4712" y="2132"/>
                    </a:lnTo>
                    <a:lnTo>
                      <a:pt x="4712" y="2132"/>
                    </a:lnTo>
                    <a:lnTo>
                      <a:pt x="4712" y="2107"/>
                    </a:lnTo>
                    <a:lnTo>
                      <a:pt x="4712" y="2107"/>
                    </a:lnTo>
                    <a:lnTo>
                      <a:pt x="4712" y="2107"/>
                    </a:lnTo>
                    <a:lnTo>
                      <a:pt x="4712" y="2107"/>
                    </a:lnTo>
                    <a:lnTo>
                      <a:pt x="4736" y="2107"/>
                    </a:lnTo>
                    <a:lnTo>
                      <a:pt x="4736" y="2107"/>
                    </a:lnTo>
                    <a:lnTo>
                      <a:pt x="4736" y="2107"/>
                    </a:lnTo>
                    <a:lnTo>
                      <a:pt x="4712" y="2107"/>
                    </a:lnTo>
                    <a:lnTo>
                      <a:pt x="4712" y="2107"/>
                    </a:lnTo>
                    <a:lnTo>
                      <a:pt x="4736" y="2107"/>
                    </a:lnTo>
                    <a:lnTo>
                      <a:pt x="4736" y="2107"/>
                    </a:lnTo>
                    <a:lnTo>
                      <a:pt x="4736" y="2107"/>
                    </a:lnTo>
                    <a:lnTo>
                      <a:pt x="4736" y="2107"/>
                    </a:lnTo>
                    <a:lnTo>
                      <a:pt x="4712" y="2107"/>
                    </a:lnTo>
                    <a:lnTo>
                      <a:pt x="4712" y="2132"/>
                    </a:lnTo>
                    <a:lnTo>
                      <a:pt x="4712" y="2132"/>
                    </a:lnTo>
                    <a:lnTo>
                      <a:pt x="4712" y="2132"/>
                    </a:lnTo>
                    <a:lnTo>
                      <a:pt x="4712" y="2132"/>
                    </a:lnTo>
                    <a:lnTo>
                      <a:pt x="4712" y="2132"/>
                    </a:lnTo>
                    <a:lnTo>
                      <a:pt x="4712" y="2132"/>
                    </a:lnTo>
                    <a:lnTo>
                      <a:pt x="4712" y="2157"/>
                    </a:lnTo>
                    <a:lnTo>
                      <a:pt x="4712" y="2157"/>
                    </a:lnTo>
                    <a:lnTo>
                      <a:pt x="4712" y="2157"/>
                    </a:lnTo>
                    <a:lnTo>
                      <a:pt x="4712" y="2157"/>
                    </a:lnTo>
                    <a:lnTo>
                      <a:pt x="4712" y="2157"/>
                    </a:lnTo>
                    <a:lnTo>
                      <a:pt x="4712" y="2157"/>
                    </a:lnTo>
                    <a:lnTo>
                      <a:pt x="4712" y="2157"/>
                    </a:lnTo>
                    <a:lnTo>
                      <a:pt x="4712" y="2157"/>
                    </a:lnTo>
                    <a:lnTo>
                      <a:pt x="4712" y="2157"/>
                    </a:lnTo>
                    <a:lnTo>
                      <a:pt x="4712" y="2157"/>
                    </a:lnTo>
                    <a:lnTo>
                      <a:pt x="4712" y="2157"/>
                    </a:lnTo>
                    <a:lnTo>
                      <a:pt x="4712" y="2157"/>
                    </a:lnTo>
                    <a:lnTo>
                      <a:pt x="4712" y="2157"/>
                    </a:lnTo>
                    <a:lnTo>
                      <a:pt x="4712" y="2181"/>
                    </a:lnTo>
                    <a:lnTo>
                      <a:pt x="4686" y="2181"/>
                    </a:lnTo>
                    <a:lnTo>
                      <a:pt x="4712" y="2181"/>
                    </a:lnTo>
                    <a:lnTo>
                      <a:pt x="4712" y="2181"/>
                    </a:lnTo>
                    <a:lnTo>
                      <a:pt x="4712" y="2181"/>
                    </a:lnTo>
                    <a:lnTo>
                      <a:pt x="4712" y="2181"/>
                    </a:lnTo>
                    <a:lnTo>
                      <a:pt x="4712" y="2181"/>
                    </a:lnTo>
                    <a:lnTo>
                      <a:pt x="4712" y="2181"/>
                    </a:lnTo>
                    <a:lnTo>
                      <a:pt x="4712" y="2181"/>
                    </a:lnTo>
                    <a:lnTo>
                      <a:pt x="4712" y="2181"/>
                    </a:lnTo>
                    <a:lnTo>
                      <a:pt x="4712" y="2181"/>
                    </a:lnTo>
                    <a:lnTo>
                      <a:pt x="4712" y="2206"/>
                    </a:lnTo>
                    <a:lnTo>
                      <a:pt x="4736" y="2206"/>
                    </a:lnTo>
                    <a:lnTo>
                      <a:pt x="4736" y="2206"/>
                    </a:lnTo>
                    <a:lnTo>
                      <a:pt x="4736" y="2181"/>
                    </a:lnTo>
                    <a:lnTo>
                      <a:pt x="4736" y="2181"/>
                    </a:lnTo>
                    <a:lnTo>
                      <a:pt x="4736" y="2181"/>
                    </a:lnTo>
                    <a:lnTo>
                      <a:pt x="4736" y="2181"/>
                    </a:lnTo>
                    <a:lnTo>
                      <a:pt x="4736" y="2181"/>
                    </a:lnTo>
                    <a:lnTo>
                      <a:pt x="4736" y="2181"/>
                    </a:lnTo>
                    <a:lnTo>
                      <a:pt x="4736" y="2181"/>
                    </a:lnTo>
                    <a:lnTo>
                      <a:pt x="4712" y="2181"/>
                    </a:lnTo>
                    <a:lnTo>
                      <a:pt x="4736" y="2181"/>
                    </a:lnTo>
                    <a:lnTo>
                      <a:pt x="4736" y="2181"/>
                    </a:lnTo>
                    <a:lnTo>
                      <a:pt x="4736" y="2181"/>
                    </a:lnTo>
                    <a:lnTo>
                      <a:pt x="4736" y="2181"/>
                    </a:lnTo>
                    <a:lnTo>
                      <a:pt x="4736" y="2181"/>
                    </a:lnTo>
                    <a:lnTo>
                      <a:pt x="4736" y="2181"/>
                    </a:lnTo>
                    <a:lnTo>
                      <a:pt x="4736" y="2181"/>
                    </a:lnTo>
                    <a:lnTo>
                      <a:pt x="4736" y="2181"/>
                    </a:lnTo>
                    <a:lnTo>
                      <a:pt x="4736" y="2157"/>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32"/>
                    </a:lnTo>
                    <a:lnTo>
                      <a:pt x="4736" y="2132"/>
                    </a:lnTo>
                    <a:lnTo>
                      <a:pt x="4736" y="2132"/>
                    </a:lnTo>
                    <a:lnTo>
                      <a:pt x="4736" y="2132"/>
                    </a:lnTo>
                    <a:lnTo>
                      <a:pt x="4736" y="2132"/>
                    </a:lnTo>
                    <a:lnTo>
                      <a:pt x="4736" y="2132"/>
                    </a:lnTo>
                    <a:lnTo>
                      <a:pt x="4736" y="2132"/>
                    </a:lnTo>
                    <a:lnTo>
                      <a:pt x="4736" y="2132"/>
                    </a:lnTo>
                    <a:lnTo>
                      <a:pt x="4736" y="2132"/>
                    </a:lnTo>
                    <a:lnTo>
                      <a:pt x="4761" y="2132"/>
                    </a:lnTo>
                    <a:lnTo>
                      <a:pt x="4736" y="2132"/>
                    </a:lnTo>
                    <a:lnTo>
                      <a:pt x="4736" y="2132"/>
                    </a:lnTo>
                    <a:lnTo>
                      <a:pt x="4736" y="2132"/>
                    </a:lnTo>
                    <a:lnTo>
                      <a:pt x="4761" y="2132"/>
                    </a:lnTo>
                    <a:lnTo>
                      <a:pt x="4761" y="2132"/>
                    </a:lnTo>
                    <a:lnTo>
                      <a:pt x="4761" y="2132"/>
                    </a:lnTo>
                    <a:lnTo>
                      <a:pt x="4761" y="2132"/>
                    </a:lnTo>
                    <a:lnTo>
                      <a:pt x="4761" y="2132"/>
                    </a:lnTo>
                    <a:lnTo>
                      <a:pt x="4761" y="2132"/>
                    </a:lnTo>
                    <a:lnTo>
                      <a:pt x="4761" y="2132"/>
                    </a:lnTo>
                    <a:lnTo>
                      <a:pt x="4736" y="2157"/>
                    </a:lnTo>
                    <a:lnTo>
                      <a:pt x="4761" y="2157"/>
                    </a:lnTo>
                    <a:lnTo>
                      <a:pt x="4761" y="2157"/>
                    </a:lnTo>
                    <a:lnTo>
                      <a:pt x="4761" y="2157"/>
                    </a:lnTo>
                    <a:lnTo>
                      <a:pt x="4761" y="2157"/>
                    </a:lnTo>
                    <a:lnTo>
                      <a:pt x="4761" y="2181"/>
                    </a:lnTo>
                    <a:lnTo>
                      <a:pt x="4761" y="2181"/>
                    </a:lnTo>
                    <a:lnTo>
                      <a:pt x="4761" y="2181"/>
                    </a:lnTo>
                    <a:lnTo>
                      <a:pt x="4761" y="2157"/>
                    </a:lnTo>
                    <a:lnTo>
                      <a:pt x="4761" y="2157"/>
                    </a:lnTo>
                    <a:lnTo>
                      <a:pt x="4761" y="2157"/>
                    </a:lnTo>
                    <a:lnTo>
                      <a:pt x="4761" y="2157"/>
                    </a:lnTo>
                    <a:lnTo>
                      <a:pt x="4761" y="2157"/>
                    </a:lnTo>
                    <a:lnTo>
                      <a:pt x="4761" y="2157"/>
                    </a:lnTo>
                    <a:lnTo>
                      <a:pt x="4761" y="2157"/>
                    </a:lnTo>
                    <a:lnTo>
                      <a:pt x="4761" y="2157"/>
                    </a:lnTo>
                    <a:lnTo>
                      <a:pt x="4761" y="2157"/>
                    </a:lnTo>
                    <a:lnTo>
                      <a:pt x="4761" y="2157"/>
                    </a:lnTo>
                    <a:lnTo>
                      <a:pt x="4761" y="2157"/>
                    </a:lnTo>
                    <a:lnTo>
                      <a:pt x="4761" y="2157"/>
                    </a:lnTo>
                    <a:lnTo>
                      <a:pt x="4761" y="2181"/>
                    </a:lnTo>
                    <a:lnTo>
                      <a:pt x="4761" y="2181"/>
                    </a:lnTo>
                    <a:lnTo>
                      <a:pt x="4761" y="2181"/>
                    </a:lnTo>
                    <a:lnTo>
                      <a:pt x="4761" y="2181"/>
                    </a:lnTo>
                    <a:lnTo>
                      <a:pt x="4761" y="2181"/>
                    </a:lnTo>
                    <a:lnTo>
                      <a:pt x="4761" y="2181"/>
                    </a:lnTo>
                    <a:lnTo>
                      <a:pt x="4761" y="2181"/>
                    </a:lnTo>
                    <a:lnTo>
                      <a:pt x="4761" y="2181"/>
                    </a:lnTo>
                    <a:lnTo>
                      <a:pt x="4785" y="2181"/>
                    </a:lnTo>
                    <a:lnTo>
                      <a:pt x="4761" y="2181"/>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810" y="2157"/>
                    </a:lnTo>
                    <a:lnTo>
                      <a:pt x="4810" y="2157"/>
                    </a:lnTo>
                    <a:lnTo>
                      <a:pt x="4810" y="2157"/>
                    </a:lnTo>
                    <a:lnTo>
                      <a:pt x="4785"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32"/>
                    </a:lnTo>
                    <a:lnTo>
                      <a:pt x="4835" y="2132"/>
                    </a:lnTo>
                    <a:lnTo>
                      <a:pt x="4835" y="2132"/>
                    </a:lnTo>
                    <a:lnTo>
                      <a:pt x="4835" y="2132"/>
                    </a:lnTo>
                    <a:lnTo>
                      <a:pt x="4835" y="2132"/>
                    </a:lnTo>
                    <a:lnTo>
                      <a:pt x="4835" y="2107"/>
                    </a:lnTo>
                    <a:lnTo>
                      <a:pt x="4860" y="2107"/>
                    </a:lnTo>
                    <a:lnTo>
                      <a:pt x="4860" y="2107"/>
                    </a:lnTo>
                    <a:lnTo>
                      <a:pt x="4860" y="2107"/>
                    </a:lnTo>
                    <a:lnTo>
                      <a:pt x="4860" y="2107"/>
                    </a:lnTo>
                    <a:lnTo>
                      <a:pt x="4860" y="2107"/>
                    </a:lnTo>
                    <a:lnTo>
                      <a:pt x="4885" y="2107"/>
                    </a:lnTo>
                    <a:lnTo>
                      <a:pt x="4885" y="2132"/>
                    </a:lnTo>
                    <a:lnTo>
                      <a:pt x="4885" y="2132"/>
                    </a:lnTo>
                    <a:lnTo>
                      <a:pt x="4835" y="2132"/>
                    </a:lnTo>
                    <a:lnTo>
                      <a:pt x="4835" y="2132"/>
                    </a:lnTo>
                    <a:lnTo>
                      <a:pt x="4835" y="2132"/>
                    </a:lnTo>
                    <a:lnTo>
                      <a:pt x="4835" y="2132"/>
                    </a:lnTo>
                    <a:lnTo>
                      <a:pt x="4835" y="2132"/>
                    </a:lnTo>
                    <a:lnTo>
                      <a:pt x="4835" y="2132"/>
                    </a:lnTo>
                    <a:lnTo>
                      <a:pt x="4835" y="2132"/>
                    </a:lnTo>
                    <a:lnTo>
                      <a:pt x="4835" y="2132"/>
                    </a:lnTo>
                    <a:lnTo>
                      <a:pt x="4835" y="2132"/>
                    </a:lnTo>
                    <a:lnTo>
                      <a:pt x="4835" y="2132"/>
                    </a:lnTo>
                    <a:lnTo>
                      <a:pt x="4835" y="2132"/>
                    </a:lnTo>
                    <a:lnTo>
                      <a:pt x="4835" y="2132"/>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60" y="2181"/>
                    </a:lnTo>
                    <a:lnTo>
                      <a:pt x="4860" y="2181"/>
                    </a:lnTo>
                    <a:lnTo>
                      <a:pt x="4860" y="2181"/>
                    </a:lnTo>
                    <a:lnTo>
                      <a:pt x="4860" y="2181"/>
                    </a:lnTo>
                    <a:lnTo>
                      <a:pt x="4860" y="2181"/>
                    </a:lnTo>
                    <a:lnTo>
                      <a:pt x="4860" y="2181"/>
                    </a:lnTo>
                    <a:lnTo>
                      <a:pt x="4860" y="2181"/>
                    </a:lnTo>
                    <a:lnTo>
                      <a:pt x="4860" y="2181"/>
                    </a:lnTo>
                    <a:lnTo>
                      <a:pt x="4860" y="2181"/>
                    </a:lnTo>
                    <a:lnTo>
                      <a:pt x="4860" y="2181"/>
                    </a:lnTo>
                    <a:lnTo>
                      <a:pt x="4860" y="2181"/>
                    </a:lnTo>
                    <a:lnTo>
                      <a:pt x="4885" y="2181"/>
                    </a:lnTo>
                    <a:lnTo>
                      <a:pt x="4885" y="2181"/>
                    </a:lnTo>
                    <a:lnTo>
                      <a:pt x="4885" y="2157"/>
                    </a:lnTo>
                    <a:lnTo>
                      <a:pt x="4885" y="2157"/>
                    </a:lnTo>
                    <a:lnTo>
                      <a:pt x="4910" y="2181"/>
                    </a:lnTo>
                    <a:lnTo>
                      <a:pt x="4885" y="2181"/>
                    </a:lnTo>
                    <a:lnTo>
                      <a:pt x="4885" y="2181"/>
                    </a:lnTo>
                    <a:lnTo>
                      <a:pt x="4885" y="2181"/>
                    </a:lnTo>
                    <a:lnTo>
                      <a:pt x="4885" y="2181"/>
                    </a:lnTo>
                    <a:lnTo>
                      <a:pt x="4885" y="2181"/>
                    </a:lnTo>
                    <a:lnTo>
                      <a:pt x="4885" y="2181"/>
                    </a:lnTo>
                    <a:lnTo>
                      <a:pt x="4885" y="2181"/>
                    </a:lnTo>
                    <a:lnTo>
                      <a:pt x="4885" y="2181"/>
                    </a:lnTo>
                    <a:lnTo>
                      <a:pt x="4860" y="2181"/>
                    </a:lnTo>
                    <a:lnTo>
                      <a:pt x="4860" y="2181"/>
                    </a:lnTo>
                    <a:lnTo>
                      <a:pt x="4860" y="2181"/>
                    </a:lnTo>
                    <a:lnTo>
                      <a:pt x="4860" y="2181"/>
                    </a:lnTo>
                    <a:lnTo>
                      <a:pt x="4860" y="2181"/>
                    </a:lnTo>
                    <a:lnTo>
                      <a:pt x="4860" y="2206"/>
                    </a:lnTo>
                    <a:lnTo>
                      <a:pt x="4860" y="2181"/>
                    </a:lnTo>
                    <a:lnTo>
                      <a:pt x="4860" y="2206"/>
                    </a:lnTo>
                    <a:lnTo>
                      <a:pt x="4860" y="2206"/>
                    </a:lnTo>
                    <a:lnTo>
                      <a:pt x="4860" y="2206"/>
                    </a:lnTo>
                    <a:lnTo>
                      <a:pt x="4860" y="2206"/>
                    </a:lnTo>
                    <a:lnTo>
                      <a:pt x="4860" y="2206"/>
                    </a:lnTo>
                    <a:lnTo>
                      <a:pt x="4860" y="2206"/>
                    </a:lnTo>
                    <a:lnTo>
                      <a:pt x="4860" y="2206"/>
                    </a:lnTo>
                    <a:lnTo>
                      <a:pt x="4860" y="2206"/>
                    </a:lnTo>
                    <a:lnTo>
                      <a:pt x="4860" y="2206"/>
                    </a:lnTo>
                    <a:lnTo>
                      <a:pt x="4835" y="2206"/>
                    </a:lnTo>
                    <a:lnTo>
                      <a:pt x="4835" y="2206"/>
                    </a:lnTo>
                    <a:lnTo>
                      <a:pt x="4835" y="2206"/>
                    </a:lnTo>
                    <a:lnTo>
                      <a:pt x="4835" y="2206"/>
                    </a:lnTo>
                    <a:lnTo>
                      <a:pt x="4835" y="2206"/>
                    </a:lnTo>
                    <a:lnTo>
                      <a:pt x="4835" y="2206"/>
                    </a:lnTo>
                    <a:lnTo>
                      <a:pt x="4835" y="2206"/>
                    </a:lnTo>
                    <a:lnTo>
                      <a:pt x="4835" y="2206"/>
                    </a:lnTo>
                    <a:lnTo>
                      <a:pt x="4835" y="2206"/>
                    </a:lnTo>
                    <a:lnTo>
                      <a:pt x="4835" y="2206"/>
                    </a:lnTo>
                    <a:lnTo>
                      <a:pt x="4835" y="2206"/>
                    </a:lnTo>
                    <a:lnTo>
                      <a:pt x="4835" y="2206"/>
                    </a:lnTo>
                    <a:lnTo>
                      <a:pt x="4860" y="2206"/>
                    </a:lnTo>
                    <a:lnTo>
                      <a:pt x="4860" y="2206"/>
                    </a:lnTo>
                    <a:lnTo>
                      <a:pt x="4860" y="2206"/>
                    </a:lnTo>
                    <a:lnTo>
                      <a:pt x="4860" y="2206"/>
                    </a:lnTo>
                    <a:lnTo>
                      <a:pt x="4860" y="2206"/>
                    </a:lnTo>
                    <a:lnTo>
                      <a:pt x="4860" y="2206"/>
                    </a:lnTo>
                    <a:lnTo>
                      <a:pt x="4860" y="2206"/>
                    </a:lnTo>
                    <a:lnTo>
                      <a:pt x="4860" y="2206"/>
                    </a:lnTo>
                    <a:lnTo>
                      <a:pt x="4885" y="2206"/>
                    </a:lnTo>
                    <a:lnTo>
                      <a:pt x="4885" y="2181"/>
                    </a:lnTo>
                    <a:lnTo>
                      <a:pt x="4885" y="2181"/>
                    </a:lnTo>
                    <a:lnTo>
                      <a:pt x="4885" y="2181"/>
                    </a:lnTo>
                    <a:lnTo>
                      <a:pt x="4885" y="2181"/>
                    </a:lnTo>
                    <a:lnTo>
                      <a:pt x="4885" y="2206"/>
                    </a:lnTo>
                    <a:lnTo>
                      <a:pt x="4885" y="2206"/>
                    </a:lnTo>
                    <a:lnTo>
                      <a:pt x="4885" y="2206"/>
                    </a:lnTo>
                    <a:lnTo>
                      <a:pt x="4885" y="2206"/>
                    </a:lnTo>
                    <a:lnTo>
                      <a:pt x="4885" y="2206"/>
                    </a:lnTo>
                    <a:lnTo>
                      <a:pt x="4885" y="2206"/>
                    </a:lnTo>
                    <a:lnTo>
                      <a:pt x="4885" y="2206"/>
                    </a:lnTo>
                    <a:lnTo>
                      <a:pt x="4885" y="2206"/>
                    </a:lnTo>
                    <a:lnTo>
                      <a:pt x="4885" y="2181"/>
                    </a:lnTo>
                    <a:lnTo>
                      <a:pt x="4885" y="2181"/>
                    </a:lnTo>
                    <a:lnTo>
                      <a:pt x="4885" y="2181"/>
                    </a:lnTo>
                    <a:lnTo>
                      <a:pt x="4885" y="2181"/>
                    </a:lnTo>
                    <a:lnTo>
                      <a:pt x="4885" y="2206"/>
                    </a:lnTo>
                    <a:lnTo>
                      <a:pt x="4885" y="2206"/>
                    </a:lnTo>
                    <a:lnTo>
                      <a:pt x="4885" y="2206"/>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206"/>
                    </a:lnTo>
                    <a:lnTo>
                      <a:pt x="4910" y="2206"/>
                    </a:lnTo>
                    <a:lnTo>
                      <a:pt x="4910" y="2206"/>
                    </a:lnTo>
                    <a:lnTo>
                      <a:pt x="4910" y="2206"/>
                    </a:lnTo>
                    <a:lnTo>
                      <a:pt x="4885" y="2206"/>
                    </a:lnTo>
                    <a:lnTo>
                      <a:pt x="4885" y="2206"/>
                    </a:lnTo>
                    <a:lnTo>
                      <a:pt x="4885" y="2206"/>
                    </a:lnTo>
                    <a:lnTo>
                      <a:pt x="4885" y="2206"/>
                    </a:lnTo>
                    <a:lnTo>
                      <a:pt x="4885" y="2206"/>
                    </a:lnTo>
                    <a:lnTo>
                      <a:pt x="4885" y="2206"/>
                    </a:lnTo>
                    <a:lnTo>
                      <a:pt x="4885" y="2206"/>
                    </a:lnTo>
                    <a:lnTo>
                      <a:pt x="4885" y="2206"/>
                    </a:lnTo>
                    <a:lnTo>
                      <a:pt x="4885" y="2206"/>
                    </a:lnTo>
                    <a:lnTo>
                      <a:pt x="4885" y="2231"/>
                    </a:lnTo>
                    <a:lnTo>
                      <a:pt x="4885" y="2206"/>
                    </a:lnTo>
                    <a:lnTo>
                      <a:pt x="4910" y="2206"/>
                    </a:lnTo>
                    <a:lnTo>
                      <a:pt x="4910" y="2206"/>
                    </a:lnTo>
                    <a:lnTo>
                      <a:pt x="4910" y="2206"/>
                    </a:lnTo>
                    <a:lnTo>
                      <a:pt x="4910" y="2206"/>
                    </a:lnTo>
                    <a:lnTo>
                      <a:pt x="4910" y="2206"/>
                    </a:lnTo>
                    <a:lnTo>
                      <a:pt x="4910" y="2206"/>
                    </a:lnTo>
                    <a:lnTo>
                      <a:pt x="4910" y="2206"/>
                    </a:lnTo>
                    <a:lnTo>
                      <a:pt x="4910" y="2206"/>
                    </a:lnTo>
                    <a:lnTo>
                      <a:pt x="4910" y="2206"/>
                    </a:lnTo>
                    <a:lnTo>
                      <a:pt x="4910" y="2206"/>
                    </a:lnTo>
                    <a:lnTo>
                      <a:pt x="4910" y="2206"/>
                    </a:lnTo>
                    <a:lnTo>
                      <a:pt x="4910" y="2206"/>
                    </a:lnTo>
                    <a:lnTo>
                      <a:pt x="4910" y="2206"/>
                    </a:lnTo>
                    <a:lnTo>
                      <a:pt x="4910"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59" y="2206"/>
                    </a:lnTo>
                    <a:lnTo>
                      <a:pt x="4959" y="2206"/>
                    </a:lnTo>
                    <a:lnTo>
                      <a:pt x="4959" y="2206"/>
                    </a:lnTo>
                    <a:lnTo>
                      <a:pt x="4959" y="2206"/>
                    </a:lnTo>
                    <a:lnTo>
                      <a:pt x="4959" y="2206"/>
                    </a:lnTo>
                    <a:lnTo>
                      <a:pt x="4959" y="2206"/>
                    </a:lnTo>
                    <a:lnTo>
                      <a:pt x="4959" y="2206"/>
                    </a:lnTo>
                    <a:lnTo>
                      <a:pt x="4935" y="2206"/>
                    </a:lnTo>
                    <a:lnTo>
                      <a:pt x="4935" y="2231"/>
                    </a:lnTo>
                    <a:lnTo>
                      <a:pt x="4935" y="2231"/>
                    </a:lnTo>
                    <a:lnTo>
                      <a:pt x="4935" y="2256"/>
                    </a:lnTo>
                    <a:lnTo>
                      <a:pt x="4935" y="2256"/>
                    </a:lnTo>
                    <a:lnTo>
                      <a:pt x="4935" y="2256"/>
                    </a:lnTo>
                    <a:lnTo>
                      <a:pt x="4935" y="2256"/>
                    </a:lnTo>
                    <a:lnTo>
                      <a:pt x="4935" y="2256"/>
                    </a:lnTo>
                    <a:lnTo>
                      <a:pt x="4935" y="2256"/>
                    </a:lnTo>
                    <a:lnTo>
                      <a:pt x="4959" y="2256"/>
                    </a:lnTo>
                    <a:lnTo>
                      <a:pt x="4959" y="2256"/>
                    </a:lnTo>
                    <a:lnTo>
                      <a:pt x="4959" y="2256"/>
                    </a:lnTo>
                    <a:lnTo>
                      <a:pt x="4959" y="2256"/>
                    </a:lnTo>
                    <a:lnTo>
                      <a:pt x="4959" y="2256"/>
                    </a:lnTo>
                    <a:lnTo>
                      <a:pt x="4959" y="2256"/>
                    </a:lnTo>
                    <a:lnTo>
                      <a:pt x="4959" y="2256"/>
                    </a:lnTo>
                    <a:lnTo>
                      <a:pt x="4984" y="2256"/>
                    </a:lnTo>
                    <a:lnTo>
                      <a:pt x="4984" y="2256"/>
                    </a:lnTo>
                    <a:lnTo>
                      <a:pt x="4984" y="2256"/>
                    </a:lnTo>
                    <a:lnTo>
                      <a:pt x="4984" y="2256"/>
                    </a:lnTo>
                    <a:lnTo>
                      <a:pt x="4984" y="2256"/>
                    </a:lnTo>
                    <a:lnTo>
                      <a:pt x="4984" y="2256"/>
                    </a:lnTo>
                    <a:lnTo>
                      <a:pt x="4984" y="2256"/>
                    </a:lnTo>
                    <a:lnTo>
                      <a:pt x="4984" y="2256"/>
                    </a:lnTo>
                    <a:lnTo>
                      <a:pt x="4984" y="2256"/>
                    </a:lnTo>
                    <a:lnTo>
                      <a:pt x="5009" y="2256"/>
                    </a:lnTo>
                    <a:lnTo>
                      <a:pt x="5009" y="2256"/>
                    </a:lnTo>
                    <a:lnTo>
                      <a:pt x="5009" y="2256"/>
                    </a:lnTo>
                    <a:lnTo>
                      <a:pt x="5009" y="2256"/>
                    </a:lnTo>
                    <a:lnTo>
                      <a:pt x="5009" y="2231"/>
                    </a:lnTo>
                    <a:lnTo>
                      <a:pt x="5009" y="2231"/>
                    </a:lnTo>
                    <a:lnTo>
                      <a:pt x="5009" y="2231"/>
                    </a:lnTo>
                    <a:lnTo>
                      <a:pt x="5009" y="2231"/>
                    </a:lnTo>
                    <a:lnTo>
                      <a:pt x="5009" y="2231"/>
                    </a:lnTo>
                    <a:lnTo>
                      <a:pt x="5034" y="2206"/>
                    </a:lnTo>
                    <a:lnTo>
                      <a:pt x="5034" y="2206"/>
                    </a:lnTo>
                    <a:lnTo>
                      <a:pt x="5034" y="2206"/>
                    </a:lnTo>
                    <a:lnTo>
                      <a:pt x="5034" y="2206"/>
                    </a:lnTo>
                    <a:lnTo>
                      <a:pt x="5034" y="2206"/>
                    </a:lnTo>
                    <a:lnTo>
                      <a:pt x="5034" y="2206"/>
                    </a:lnTo>
                    <a:lnTo>
                      <a:pt x="5034" y="2206"/>
                    </a:lnTo>
                    <a:lnTo>
                      <a:pt x="5034" y="2181"/>
                    </a:lnTo>
                    <a:lnTo>
                      <a:pt x="5034" y="2181"/>
                    </a:lnTo>
                    <a:lnTo>
                      <a:pt x="5034" y="2181"/>
                    </a:lnTo>
                    <a:lnTo>
                      <a:pt x="5034" y="2181"/>
                    </a:lnTo>
                    <a:lnTo>
                      <a:pt x="5058" y="2181"/>
                    </a:lnTo>
                    <a:lnTo>
                      <a:pt x="5058" y="2181"/>
                    </a:lnTo>
                    <a:lnTo>
                      <a:pt x="5058" y="2181"/>
                    </a:lnTo>
                    <a:lnTo>
                      <a:pt x="5058" y="2181"/>
                    </a:lnTo>
                    <a:lnTo>
                      <a:pt x="5058" y="2181"/>
                    </a:lnTo>
                    <a:lnTo>
                      <a:pt x="5058" y="2181"/>
                    </a:lnTo>
                    <a:lnTo>
                      <a:pt x="5058" y="2181"/>
                    </a:lnTo>
                    <a:lnTo>
                      <a:pt x="5058" y="2181"/>
                    </a:lnTo>
                    <a:lnTo>
                      <a:pt x="5058" y="2181"/>
                    </a:lnTo>
                    <a:lnTo>
                      <a:pt x="5034" y="2181"/>
                    </a:lnTo>
                    <a:lnTo>
                      <a:pt x="5034" y="2181"/>
                    </a:lnTo>
                    <a:lnTo>
                      <a:pt x="5034" y="2181"/>
                    </a:lnTo>
                    <a:lnTo>
                      <a:pt x="5034" y="2206"/>
                    </a:lnTo>
                    <a:lnTo>
                      <a:pt x="5034" y="2206"/>
                    </a:lnTo>
                    <a:lnTo>
                      <a:pt x="5034" y="2206"/>
                    </a:lnTo>
                    <a:lnTo>
                      <a:pt x="5034" y="2206"/>
                    </a:lnTo>
                    <a:lnTo>
                      <a:pt x="5034" y="2206"/>
                    </a:lnTo>
                    <a:lnTo>
                      <a:pt x="5034" y="2206"/>
                    </a:lnTo>
                    <a:lnTo>
                      <a:pt x="5034" y="2206"/>
                    </a:lnTo>
                    <a:lnTo>
                      <a:pt x="5034" y="2206"/>
                    </a:lnTo>
                    <a:lnTo>
                      <a:pt x="5034" y="2206"/>
                    </a:lnTo>
                    <a:lnTo>
                      <a:pt x="5034" y="2206"/>
                    </a:lnTo>
                    <a:lnTo>
                      <a:pt x="5034" y="2206"/>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81"/>
                    </a:lnTo>
                    <a:lnTo>
                      <a:pt x="5034" y="2281"/>
                    </a:lnTo>
                    <a:lnTo>
                      <a:pt x="5034" y="2281"/>
                    </a:lnTo>
                    <a:lnTo>
                      <a:pt x="5034" y="2281"/>
                    </a:lnTo>
                    <a:lnTo>
                      <a:pt x="5034" y="2281"/>
                    </a:lnTo>
                    <a:lnTo>
                      <a:pt x="5034" y="2281"/>
                    </a:lnTo>
                    <a:lnTo>
                      <a:pt x="5034" y="2281"/>
                    </a:lnTo>
                    <a:lnTo>
                      <a:pt x="5034" y="2281"/>
                    </a:lnTo>
                    <a:lnTo>
                      <a:pt x="5034" y="2281"/>
                    </a:lnTo>
                    <a:lnTo>
                      <a:pt x="5034" y="2281"/>
                    </a:lnTo>
                    <a:lnTo>
                      <a:pt x="5034" y="2281"/>
                    </a:lnTo>
                    <a:lnTo>
                      <a:pt x="5034" y="2281"/>
                    </a:lnTo>
                    <a:lnTo>
                      <a:pt x="5034" y="2281"/>
                    </a:lnTo>
                    <a:lnTo>
                      <a:pt x="5034"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83" y="2281"/>
                    </a:lnTo>
                    <a:lnTo>
                      <a:pt x="5083" y="2281"/>
                    </a:lnTo>
                    <a:lnTo>
                      <a:pt x="5083" y="2281"/>
                    </a:lnTo>
                    <a:lnTo>
                      <a:pt x="5083" y="2281"/>
                    </a:lnTo>
                    <a:lnTo>
                      <a:pt x="5083" y="2281"/>
                    </a:lnTo>
                    <a:lnTo>
                      <a:pt x="5083" y="2281"/>
                    </a:lnTo>
                    <a:lnTo>
                      <a:pt x="5083" y="2281"/>
                    </a:lnTo>
                    <a:lnTo>
                      <a:pt x="5083" y="2281"/>
                    </a:lnTo>
                    <a:lnTo>
                      <a:pt x="5083" y="2281"/>
                    </a:lnTo>
                    <a:lnTo>
                      <a:pt x="5083" y="2281"/>
                    </a:lnTo>
                    <a:lnTo>
                      <a:pt x="5083" y="2281"/>
                    </a:lnTo>
                    <a:lnTo>
                      <a:pt x="5083" y="2281"/>
                    </a:lnTo>
                    <a:lnTo>
                      <a:pt x="5108" y="2281"/>
                    </a:lnTo>
                    <a:lnTo>
                      <a:pt x="5108" y="2281"/>
                    </a:lnTo>
                    <a:lnTo>
                      <a:pt x="5108" y="2281"/>
                    </a:lnTo>
                    <a:lnTo>
                      <a:pt x="5108" y="2281"/>
                    </a:lnTo>
                    <a:lnTo>
                      <a:pt x="5108" y="2281"/>
                    </a:lnTo>
                    <a:lnTo>
                      <a:pt x="5108" y="2281"/>
                    </a:lnTo>
                    <a:lnTo>
                      <a:pt x="5108" y="2281"/>
                    </a:lnTo>
                    <a:lnTo>
                      <a:pt x="5108" y="2281"/>
                    </a:lnTo>
                    <a:lnTo>
                      <a:pt x="5108" y="2281"/>
                    </a:lnTo>
                    <a:lnTo>
                      <a:pt x="5108" y="2281"/>
                    </a:lnTo>
                    <a:lnTo>
                      <a:pt x="5108" y="2281"/>
                    </a:lnTo>
                    <a:lnTo>
                      <a:pt x="5108" y="2305"/>
                    </a:lnTo>
                    <a:lnTo>
                      <a:pt x="5108" y="2305"/>
                    </a:lnTo>
                    <a:lnTo>
                      <a:pt x="5108" y="2305"/>
                    </a:lnTo>
                    <a:lnTo>
                      <a:pt x="5133" y="2305"/>
                    </a:lnTo>
                    <a:lnTo>
                      <a:pt x="5133" y="2305"/>
                    </a:lnTo>
                    <a:lnTo>
                      <a:pt x="5133" y="2305"/>
                    </a:lnTo>
                    <a:lnTo>
                      <a:pt x="5133" y="2305"/>
                    </a:lnTo>
                    <a:lnTo>
                      <a:pt x="5133" y="2305"/>
                    </a:lnTo>
                    <a:lnTo>
                      <a:pt x="5108" y="2331"/>
                    </a:lnTo>
                    <a:lnTo>
                      <a:pt x="5133" y="2305"/>
                    </a:lnTo>
                    <a:lnTo>
                      <a:pt x="5133" y="2305"/>
                    </a:lnTo>
                    <a:lnTo>
                      <a:pt x="5158" y="2331"/>
                    </a:lnTo>
                    <a:lnTo>
                      <a:pt x="5158" y="2331"/>
                    </a:lnTo>
                    <a:lnTo>
                      <a:pt x="5158" y="2305"/>
                    </a:lnTo>
                    <a:lnTo>
                      <a:pt x="5182" y="2305"/>
                    </a:lnTo>
                    <a:lnTo>
                      <a:pt x="5182" y="2305"/>
                    </a:lnTo>
                    <a:lnTo>
                      <a:pt x="5207" y="2305"/>
                    </a:lnTo>
                    <a:lnTo>
                      <a:pt x="5232" y="2281"/>
                    </a:lnTo>
                    <a:lnTo>
                      <a:pt x="5257" y="2281"/>
                    </a:lnTo>
                    <a:lnTo>
                      <a:pt x="5281" y="2281"/>
                    </a:lnTo>
                    <a:lnTo>
                      <a:pt x="5281" y="2281"/>
                    </a:lnTo>
                    <a:lnTo>
                      <a:pt x="5307" y="2281"/>
                    </a:lnTo>
                    <a:lnTo>
                      <a:pt x="5331" y="2281"/>
                    </a:lnTo>
                    <a:lnTo>
                      <a:pt x="5331" y="2281"/>
                    </a:lnTo>
                    <a:lnTo>
                      <a:pt x="5356" y="2281"/>
                    </a:lnTo>
                    <a:lnTo>
                      <a:pt x="5356" y="2281"/>
                    </a:lnTo>
                    <a:lnTo>
                      <a:pt x="5381" y="2281"/>
                    </a:lnTo>
                    <a:lnTo>
                      <a:pt x="5381" y="2281"/>
                    </a:lnTo>
                    <a:lnTo>
                      <a:pt x="5381" y="2281"/>
                    </a:lnTo>
                    <a:lnTo>
                      <a:pt x="5406" y="2281"/>
                    </a:lnTo>
                    <a:lnTo>
                      <a:pt x="5406" y="2281"/>
                    </a:lnTo>
                    <a:lnTo>
                      <a:pt x="5406" y="2281"/>
                    </a:lnTo>
                    <a:lnTo>
                      <a:pt x="5406" y="2256"/>
                    </a:lnTo>
                    <a:lnTo>
                      <a:pt x="5406" y="2256"/>
                    </a:lnTo>
                    <a:lnTo>
                      <a:pt x="5406" y="2256"/>
                    </a:lnTo>
                    <a:lnTo>
                      <a:pt x="5406" y="2256"/>
                    </a:lnTo>
                    <a:lnTo>
                      <a:pt x="5406" y="2256"/>
                    </a:lnTo>
                    <a:lnTo>
                      <a:pt x="5406" y="2256"/>
                    </a:lnTo>
                    <a:lnTo>
                      <a:pt x="5381" y="2256"/>
                    </a:lnTo>
                    <a:lnTo>
                      <a:pt x="5381" y="2256"/>
                    </a:lnTo>
                    <a:lnTo>
                      <a:pt x="5406" y="2256"/>
                    </a:lnTo>
                    <a:lnTo>
                      <a:pt x="5406" y="2256"/>
                    </a:lnTo>
                    <a:lnTo>
                      <a:pt x="5406" y="2256"/>
                    </a:lnTo>
                    <a:lnTo>
                      <a:pt x="5406" y="2256"/>
                    </a:lnTo>
                    <a:lnTo>
                      <a:pt x="5406" y="2256"/>
                    </a:lnTo>
                    <a:lnTo>
                      <a:pt x="5406" y="2256"/>
                    </a:lnTo>
                    <a:lnTo>
                      <a:pt x="5406" y="2256"/>
                    </a:lnTo>
                    <a:lnTo>
                      <a:pt x="5406" y="2256"/>
                    </a:lnTo>
                    <a:lnTo>
                      <a:pt x="5406" y="2256"/>
                    </a:lnTo>
                    <a:lnTo>
                      <a:pt x="5406" y="2256"/>
                    </a:lnTo>
                    <a:lnTo>
                      <a:pt x="5406" y="2256"/>
                    </a:lnTo>
                    <a:lnTo>
                      <a:pt x="5431" y="2281"/>
                    </a:lnTo>
                    <a:lnTo>
                      <a:pt x="5431" y="2281"/>
                    </a:lnTo>
                    <a:lnTo>
                      <a:pt x="5431" y="2281"/>
                    </a:lnTo>
                    <a:lnTo>
                      <a:pt x="5431" y="2281"/>
                    </a:lnTo>
                    <a:lnTo>
                      <a:pt x="5431" y="2281"/>
                    </a:lnTo>
                    <a:lnTo>
                      <a:pt x="5431" y="2281"/>
                    </a:lnTo>
                    <a:lnTo>
                      <a:pt x="5406" y="2281"/>
                    </a:lnTo>
                    <a:lnTo>
                      <a:pt x="5406" y="2281"/>
                    </a:lnTo>
                    <a:lnTo>
                      <a:pt x="5406" y="2281"/>
                    </a:lnTo>
                    <a:lnTo>
                      <a:pt x="5406" y="2281"/>
                    </a:lnTo>
                    <a:lnTo>
                      <a:pt x="5406" y="2305"/>
                    </a:lnTo>
                    <a:lnTo>
                      <a:pt x="5406" y="2305"/>
                    </a:lnTo>
                    <a:lnTo>
                      <a:pt x="5406" y="2305"/>
                    </a:lnTo>
                    <a:lnTo>
                      <a:pt x="5406" y="2305"/>
                    </a:lnTo>
                    <a:lnTo>
                      <a:pt x="5406" y="2281"/>
                    </a:lnTo>
                    <a:lnTo>
                      <a:pt x="5406" y="2281"/>
                    </a:lnTo>
                    <a:lnTo>
                      <a:pt x="5406" y="2281"/>
                    </a:lnTo>
                    <a:lnTo>
                      <a:pt x="5406" y="2305"/>
                    </a:lnTo>
                    <a:lnTo>
                      <a:pt x="5406" y="2305"/>
                    </a:lnTo>
                    <a:lnTo>
                      <a:pt x="5406" y="2305"/>
                    </a:lnTo>
                    <a:lnTo>
                      <a:pt x="5406" y="2305"/>
                    </a:lnTo>
                    <a:lnTo>
                      <a:pt x="5406" y="2305"/>
                    </a:lnTo>
                    <a:lnTo>
                      <a:pt x="5431" y="2305"/>
                    </a:lnTo>
                    <a:lnTo>
                      <a:pt x="5431" y="2305"/>
                    </a:lnTo>
                    <a:lnTo>
                      <a:pt x="5455" y="2305"/>
                    </a:lnTo>
                    <a:lnTo>
                      <a:pt x="5480" y="2305"/>
                    </a:lnTo>
                    <a:lnTo>
                      <a:pt x="5480" y="2331"/>
                    </a:lnTo>
                    <a:lnTo>
                      <a:pt x="5480" y="2331"/>
                    </a:lnTo>
                    <a:lnTo>
                      <a:pt x="5505" y="2331"/>
                    </a:lnTo>
                    <a:lnTo>
                      <a:pt x="5505" y="2305"/>
                    </a:lnTo>
                    <a:lnTo>
                      <a:pt x="5530" y="2305"/>
                    </a:lnTo>
                    <a:lnTo>
                      <a:pt x="5530" y="2305"/>
                    </a:lnTo>
                    <a:lnTo>
                      <a:pt x="5554" y="2305"/>
                    </a:lnTo>
                    <a:lnTo>
                      <a:pt x="5554" y="2305"/>
                    </a:lnTo>
                    <a:lnTo>
                      <a:pt x="5554" y="2281"/>
                    </a:lnTo>
                    <a:lnTo>
                      <a:pt x="5579" y="2281"/>
                    </a:lnTo>
                    <a:lnTo>
                      <a:pt x="5579" y="2281"/>
                    </a:lnTo>
                    <a:lnTo>
                      <a:pt x="5579" y="2256"/>
                    </a:lnTo>
                    <a:lnTo>
                      <a:pt x="5579" y="2256"/>
                    </a:lnTo>
                    <a:lnTo>
                      <a:pt x="5579" y="2256"/>
                    </a:lnTo>
                    <a:lnTo>
                      <a:pt x="5579" y="2256"/>
                    </a:lnTo>
                    <a:lnTo>
                      <a:pt x="5603" y="2256"/>
                    </a:lnTo>
                    <a:lnTo>
                      <a:pt x="5603" y="2256"/>
                    </a:lnTo>
                    <a:lnTo>
                      <a:pt x="5603" y="2256"/>
                    </a:lnTo>
                    <a:lnTo>
                      <a:pt x="5579" y="2231"/>
                    </a:lnTo>
                    <a:lnTo>
                      <a:pt x="5603" y="2231"/>
                    </a:lnTo>
                    <a:lnTo>
                      <a:pt x="5603" y="2231"/>
                    </a:lnTo>
                    <a:lnTo>
                      <a:pt x="5603" y="2231"/>
                    </a:lnTo>
                    <a:lnTo>
                      <a:pt x="5603" y="2231"/>
                    </a:lnTo>
                    <a:lnTo>
                      <a:pt x="5603" y="2231"/>
                    </a:lnTo>
                    <a:lnTo>
                      <a:pt x="5603" y="2231"/>
                    </a:lnTo>
                    <a:lnTo>
                      <a:pt x="5603" y="2231"/>
                    </a:lnTo>
                    <a:lnTo>
                      <a:pt x="5603" y="2231"/>
                    </a:lnTo>
                    <a:lnTo>
                      <a:pt x="5603" y="2231"/>
                    </a:lnTo>
                    <a:lnTo>
                      <a:pt x="5603" y="2231"/>
                    </a:lnTo>
                    <a:lnTo>
                      <a:pt x="5603" y="2231"/>
                    </a:lnTo>
                    <a:lnTo>
                      <a:pt x="5629" y="2231"/>
                    </a:lnTo>
                    <a:lnTo>
                      <a:pt x="5629" y="2231"/>
                    </a:lnTo>
                    <a:lnTo>
                      <a:pt x="5629" y="2256"/>
                    </a:lnTo>
                    <a:lnTo>
                      <a:pt x="5629" y="2256"/>
                    </a:lnTo>
                    <a:lnTo>
                      <a:pt x="5653" y="2256"/>
                    </a:lnTo>
                    <a:lnTo>
                      <a:pt x="5653" y="2256"/>
                    </a:lnTo>
                    <a:lnTo>
                      <a:pt x="5653" y="2256"/>
                    </a:lnTo>
                    <a:lnTo>
                      <a:pt x="5678" y="2256"/>
                    </a:lnTo>
                    <a:lnTo>
                      <a:pt x="5678" y="2256"/>
                    </a:lnTo>
                    <a:lnTo>
                      <a:pt x="5678" y="2256"/>
                    </a:lnTo>
                    <a:lnTo>
                      <a:pt x="5678" y="2256"/>
                    </a:lnTo>
                    <a:lnTo>
                      <a:pt x="5678" y="2256"/>
                    </a:lnTo>
                    <a:lnTo>
                      <a:pt x="5653" y="2256"/>
                    </a:lnTo>
                    <a:lnTo>
                      <a:pt x="5653" y="2256"/>
                    </a:lnTo>
                    <a:lnTo>
                      <a:pt x="5653" y="2256"/>
                    </a:lnTo>
                    <a:lnTo>
                      <a:pt x="5629" y="2256"/>
                    </a:lnTo>
                    <a:lnTo>
                      <a:pt x="5629" y="2256"/>
                    </a:lnTo>
                    <a:lnTo>
                      <a:pt x="5629" y="2256"/>
                    </a:lnTo>
                    <a:lnTo>
                      <a:pt x="5629" y="2256"/>
                    </a:lnTo>
                    <a:lnTo>
                      <a:pt x="5629" y="2281"/>
                    </a:lnTo>
                    <a:lnTo>
                      <a:pt x="5629" y="2281"/>
                    </a:lnTo>
                    <a:lnTo>
                      <a:pt x="5629" y="2281"/>
                    </a:lnTo>
                    <a:lnTo>
                      <a:pt x="5629" y="2281"/>
                    </a:lnTo>
                    <a:lnTo>
                      <a:pt x="5629" y="2281"/>
                    </a:lnTo>
                    <a:lnTo>
                      <a:pt x="5629" y="2281"/>
                    </a:lnTo>
                    <a:lnTo>
                      <a:pt x="5629" y="2281"/>
                    </a:lnTo>
                    <a:lnTo>
                      <a:pt x="5629" y="2281"/>
                    </a:lnTo>
                    <a:lnTo>
                      <a:pt x="5629" y="2281"/>
                    </a:lnTo>
                    <a:lnTo>
                      <a:pt x="5629" y="2281"/>
                    </a:lnTo>
                    <a:lnTo>
                      <a:pt x="5629" y="2281"/>
                    </a:lnTo>
                    <a:lnTo>
                      <a:pt x="5629" y="2305"/>
                    </a:lnTo>
                    <a:lnTo>
                      <a:pt x="5629" y="2305"/>
                    </a:lnTo>
                    <a:lnTo>
                      <a:pt x="5653" y="2305"/>
                    </a:lnTo>
                    <a:lnTo>
                      <a:pt x="5653" y="2305"/>
                    </a:lnTo>
                    <a:lnTo>
                      <a:pt x="5653" y="2305"/>
                    </a:lnTo>
                    <a:lnTo>
                      <a:pt x="5653" y="2305"/>
                    </a:lnTo>
                    <a:lnTo>
                      <a:pt x="5653" y="2305"/>
                    </a:lnTo>
                    <a:lnTo>
                      <a:pt x="5629" y="2305"/>
                    </a:lnTo>
                    <a:lnTo>
                      <a:pt x="5629" y="2305"/>
                    </a:lnTo>
                    <a:lnTo>
                      <a:pt x="5629" y="2305"/>
                    </a:lnTo>
                    <a:lnTo>
                      <a:pt x="5629" y="2305"/>
                    </a:lnTo>
                    <a:lnTo>
                      <a:pt x="5653" y="2305"/>
                    </a:lnTo>
                    <a:lnTo>
                      <a:pt x="5629" y="2305"/>
                    </a:lnTo>
                    <a:lnTo>
                      <a:pt x="5629" y="2305"/>
                    </a:lnTo>
                    <a:lnTo>
                      <a:pt x="5629" y="2281"/>
                    </a:lnTo>
                    <a:lnTo>
                      <a:pt x="5629" y="2281"/>
                    </a:lnTo>
                    <a:lnTo>
                      <a:pt x="5629" y="2281"/>
                    </a:lnTo>
                    <a:lnTo>
                      <a:pt x="5629" y="2281"/>
                    </a:lnTo>
                    <a:lnTo>
                      <a:pt x="5629" y="2281"/>
                    </a:lnTo>
                    <a:lnTo>
                      <a:pt x="5629" y="2281"/>
                    </a:lnTo>
                    <a:lnTo>
                      <a:pt x="5629" y="2281"/>
                    </a:lnTo>
                    <a:lnTo>
                      <a:pt x="5629" y="2281"/>
                    </a:lnTo>
                    <a:lnTo>
                      <a:pt x="5629" y="2281"/>
                    </a:lnTo>
                    <a:lnTo>
                      <a:pt x="5629" y="2281"/>
                    </a:lnTo>
                    <a:lnTo>
                      <a:pt x="5629" y="2256"/>
                    </a:lnTo>
                    <a:lnTo>
                      <a:pt x="5629" y="2256"/>
                    </a:lnTo>
                    <a:lnTo>
                      <a:pt x="5629" y="2256"/>
                    </a:lnTo>
                    <a:lnTo>
                      <a:pt x="5603" y="2231"/>
                    </a:lnTo>
                    <a:lnTo>
                      <a:pt x="5603" y="2231"/>
                    </a:lnTo>
                    <a:lnTo>
                      <a:pt x="5603" y="2231"/>
                    </a:lnTo>
                    <a:lnTo>
                      <a:pt x="5603" y="2231"/>
                    </a:lnTo>
                    <a:lnTo>
                      <a:pt x="5603" y="2256"/>
                    </a:lnTo>
                    <a:lnTo>
                      <a:pt x="5603" y="2256"/>
                    </a:lnTo>
                    <a:lnTo>
                      <a:pt x="5603" y="2256"/>
                    </a:lnTo>
                    <a:lnTo>
                      <a:pt x="5603" y="2256"/>
                    </a:lnTo>
                    <a:lnTo>
                      <a:pt x="5603" y="2256"/>
                    </a:lnTo>
                    <a:lnTo>
                      <a:pt x="5603" y="2256"/>
                    </a:lnTo>
                    <a:lnTo>
                      <a:pt x="5603" y="2256"/>
                    </a:lnTo>
                    <a:lnTo>
                      <a:pt x="5603" y="2256"/>
                    </a:lnTo>
                    <a:lnTo>
                      <a:pt x="5603" y="2256"/>
                    </a:lnTo>
                    <a:lnTo>
                      <a:pt x="5603" y="2281"/>
                    </a:lnTo>
                    <a:lnTo>
                      <a:pt x="5603" y="2281"/>
                    </a:lnTo>
                    <a:lnTo>
                      <a:pt x="5603" y="2281"/>
                    </a:lnTo>
                    <a:lnTo>
                      <a:pt x="5603" y="2281"/>
                    </a:lnTo>
                    <a:lnTo>
                      <a:pt x="5603" y="2281"/>
                    </a:lnTo>
                    <a:lnTo>
                      <a:pt x="5603" y="2281"/>
                    </a:lnTo>
                    <a:lnTo>
                      <a:pt x="5603" y="2305"/>
                    </a:lnTo>
                    <a:lnTo>
                      <a:pt x="5603" y="2305"/>
                    </a:lnTo>
                    <a:lnTo>
                      <a:pt x="5603" y="2305"/>
                    </a:lnTo>
                    <a:lnTo>
                      <a:pt x="5603" y="2305"/>
                    </a:lnTo>
                    <a:lnTo>
                      <a:pt x="5603" y="2305"/>
                    </a:lnTo>
                    <a:lnTo>
                      <a:pt x="5603" y="2331"/>
                    </a:lnTo>
                    <a:lnTo>
                      <a:pt x="5603" y="2331"/>
                    </a:lnTo>
                    <a:lnTo>
                      <a:pt x="5603" y="2331"/>
                    </a:lnTo>
                    <a:lnTo>
                      <a:pt x="5603" y="2331"/>
                    </a:lnTo>
                    <a:lnTo>
                      <a:pt x="5603" y="2331"/>
                    </a:lnTo>
                    <a:lnTo>
                      <a:pt x="5603" y="2331"/>
                    </a:lnTo>
                    <a:lnTo>
                      <a:pt x="5603" y="2331"/>
                    </a:lnTo>
                    <a:lnTo>
                      <a:pt x="5603" y="2331"/>
                    </a:lnTo>
                    <a:lnTo>
                      <a:pt x="5603" y="2331"/>
                    </a:lnTo>
                    <a:lnTo>
                      <a:pt x="5603" y="2331"/>
                    </a:lnTo>
                    <a:lnTo>
                      <a:pt x="5603" y="2331"/>
                    </a:lnTo>
                    <a:lnTo>
                      <a:pt x="5603" y="2331"/>
                    </a:lnTo>
                    <a:lnTo>
                      <a:pt x="5603" y="2331"/>
                    </a:lnTo>
                    <a:lnTo>
                      <a:pt x="5603" y="2331"/>
                    </a:lnTo>
                    <a:lnTo>
                      <a:pt x="5579" y="2331"/>
                    </a:lnTo>
                    <a:lnTo>
                      <a:pt x="5579" y="2331"/>
                    </a:lnTo>
                    <a:lnTo>
                      <a:pt x="5603" y="2355"/>
                    </a:lnTo>
                    <a:lnTo>
                      <a:pt x="5629" y="2355"/>
                    </a:lnTo>
                    <a:lnTo>
                      <a:pt x="5629" y="2355"/>
                    </a:lnTo>
                    <a:lnTo>
                      <a:pt x="5629" y="2355"/>
                    </a:lnTo>
                    <a:lnTo>
                      <a:pt x="5629" y="2355"/>
                    </a:lnTo>
                    <a:lnTo>
                      <a:pt x="5629" y="2355"/>
                    </a:lnTo>
                    <a:lnTo>
                      <a:pt x="5629" y="2355"/>
                    </a:lnTo>
                    <a:lnTo>
                      <a:pt x="5629" y="2355"/>
                    </a:lnTo>
                    <a:lnTo>
                      <a:pt x="5629" y="2355"/>
                    </a:lnTo>
                    <a:lnTo>
                      <a:pt x="5653" y="2355"/>
                    </a:lnTo>
                    <a:lnTo>
                      <a:pt x="5653" y="2355"/>
                    </a:lnTo>
                    <a:lnTo>
                      <a:pt x="5653" y="2355"/>
                    </a:lnTo>
                    <a:lnTo>
                      <a:pt x="5653" y="2355"/>
                    </a:lnTo>
                    <a:lnTo>
                      <a:pt x="5629" y="2355"/>
                    </a:lnTo>
                    <a:lnTo>
                      <a:pt x="5629" y="2355"/>
                    </a:lnTo>
                    <a:lnTo>
                      <a:pt x="5629" y="2355"/>
                    </a:lnTo>
                    <a:lnTo>
                      <a:pt x="5629" y="2355"/>
                    </a:lnTo>
                    <a:lnTo>
                      <a:pt x="5629" y="2355"/>
                    </a:lnTo>
                    <a:lnTo>
                      <a:pt x="5629"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78" y="2355"/>
                    </a:lnTo>
                    <a:lnTo>
                      <a:pt x="5678" y="2355"/>
                    </a:lnTo>
                    <a:lnTo>
                      <a:pt x="5678" y="2380"/>
                    </a:lnTo>
                    <a:lnTo>
                      <a:pt x="5653" y="2355"/>
                    </a:lnTo>
                    <a:lnTo>
                      <a:pt x="5653" y="2355"/>
                    </a:lnTo>
                    <a:lnTo>
                      <a:pt x="5678" y="2380"/>
                    </a:lnTo>
                    <a:lnTo>
                      <a:pt x="5703" y="2380"/>
                    </a:lnTo>
                    <a:lnTo>
                      <a:pt x="5703" y="2380"/>
                    </a:lnTo>
                    <a:lnTo>
                      <a:pt x="5703" y="2380"/>
                    </a:lnTo>
                    <a:lnTo>
                      <a:pt x="5728" y="2380"/>
                    </a:lnTo>
                    <a:lnTo>
                      <a:pt x="5728" y="2380"/>
                    </a:lnTo>
                    <a:lnTo>
                      <a:pt x="5728" y="2380"/>
                    </a:lnTo>
                    <a:lnTo>
                      <a:pt x="5728" y="2380"/>
                    </a:lnTo>
                    <a:lnTo>
                      <a:pt x="5728" y="2380"/>
                    </a:lnTo>
                    <a:lnTo>
                      <a:pt x="5728" y="2380"/>
                    </a:lnTo>
                    <a:lnTo>
                      <a:pt x="5728" y="2380"/>
                    </a:lnTo>
                    <a:lnTo>
                      <a:pt x="5728" y="2380"/>
                    </a:lnTo>
                    <a:lnTo>
                      <a:pt x="5728" y="2380"/>
                    </a:lnTo>
                    <a:lnTo>
                      <a:pt x="5728" y="2380"/>
                    </a:lnTo>
                    <a:lnTo>
                      <a:pt x="5728" y="2380"/>
                    </a:lnTo>
                    <a:lnTo>
                      <a:pt x="5753" y="2380"/>
                    </a:lnTo>
                    <a:lnTo>
                      <a:pt x="5753" y="2380"/>
                    </a:lnTo>
                    <a:lnTo>
                      <a:pt x="5753" y="2380"/>
                    </a:lnTo>
                    <a:lnTo>
                      <a:pt x="5753" y="2380"/>
                    </a:lnTo>
                    <a:lnTo>
                      <a:pt x="5753" y="2380"/>
                    </a:lnTo>
                    <a:lnTo>
                      <a:pt x="5753" y="2380"/>
                    </a:lnTo>
                    <a:lnTo>
                      <a:pt x="5753" y="2380"/>
                    </a:lnTo>
                    <a:lnTo>
                      <a:pt x="5753" y="2380"/>
                    </a:lnTo>
                    <a:lnTo>
                      <a:pt x="5753" y="2380"/>
                    </a:lnTo>
                    <a:lnTo>
                      <a:pt x="5753" y="2380"/>
                    </a:lnTo>
                    <a:lnTo>
                      <a:pt x="5728" y="2404"/>
                    </a:lnTo>
                    <a:lnTo>
                      <a:pt x="5728" y="2404"/>
                    </a:lnTo>
                    <a:lnTo>
                      <a:pt x="5753" y="2380"/>
                    </a:lnTo>
                    <a:lnTo>
                      <a:pt x="5753" y="2380"/>
                    </a:lnTo>
                    <a:lnTo>
                      <a:pt x="5753" y="2404"/>
                    </a:lnTo>
                    <a:lnTo>
                      <a:pt x="5753" y="2404"/>
                    </a:lnTo>
                    <a:lnTo>
                      <a:pt x="5753" y="2404"/>
                    </a:lnTo>
                    <a:lnTo>
                      <a:pt x="5753" y="2404"/>
                    </a:lnTo>
                    <a:lnTo>
                      <a:pt x="5753" y="2404"/>
                    </a:lnTo>
                    <a:lnTo>
                      <a:pt x="5777" y="2404"/>
                    </a:lnTo>
                    <a:lnTo>
                      <a:pt x="5777" y="2404"/>
                    </a:lnTo>
                    <a:lnTo>
                      <a:pt x="5777" y="2404"/>
                    </a:lnTo>
                    <a:lnTo>
                      <a:pt x="5777" y="2404"/>
                    </a:lnTo>
                    <a:lnTo>
                      <a:pt x="5803" y="2430"/>
                    </a:lnTo>
                    <a:lnTo>
                      <a:pt x="5827" y="2430"/>
                    </a:lnTo>
                    <a:lnTo>
                      <a:pt x="5827" y="2430"/>
                    </a:lnTo>
                    <a:lnTo>
                      <a:pt x="5827" y="2430"/>
                    </a:lnTo>
                    <a:lnTo>
                      <a:pt x="5827" y="2430"/>
                    </a:lnTo>
                    <a:lnTo>
                      <a:pt x="5827" y="2430"/>
                    </a:lnTo>
                    <a:lnTo>
                      <a:pt x="5827" y="2454"/>
                    </a:lnTo>
                    <a:lnTo>
                      <a:pt x="5827" y="2454"/>
                    </a:lnTo>
                    <a:lnTo>
                      <a:pt x="5827" y="2454"/>
                    </a:lnTo>
                    <a:lnTo>
                      <a:pt x="5827" y="2454"/>
                    </a:lnTo>
                    <a:lnTo>
                      <a:pt x="5827" y="2454"/>
                    </a:lnTo>
                    <a:lnTo>
                      <a:pt x="5852" y="2454"/>
                    </a:lnTo>
                    <a:lnTo>
                      <a:pt x="5852" y="2454"/>
                    </a:lnTo>
                    <a:lnTo>
                      <a:pt x="5852" y="2479"/>
                    </a:lnTo>
                    <a:lnTo>
                      <a:pt x="5852" y="2479"/>
                    </a:lnTo>
                    <a:lnTo>
                      <a:pt x="5852" y="2479"/>
                    </a:lnTo>
                    <a:lnTo>
                      <a:pt x="5876" y="2454"/>
                    </a:lnTo>
                    <a:lnTo>
                      <a:pt x="5876" y="2454"/>
                    </a:lnTo>
                    <a:lnTo>
                      <a:pt x="5876" y="2454"/>
                    </a:lnTo>
                    <a:lnTo>
                      <a:pt x="5876" y="2454"/>
                    </a:lnTo>
                    <a:lnTo>
                      <a:pt x="5876" y="2454"/>
                    </a:lnTo>
                    <a:lnTo>
                      <a:pt x="5876" y="2454"/>
                    </a:lnTo>
                    <a:lnTo>
                      <a:pt x="5876" y="2454"/>
                    </a:lnTo>
                    <a:lnTo>
                      <a:pt x="5876" y="2454"/>
                    </a:lnTo>
                    <a:lnTo>
                      <a:pt x="5876" y="2454"/>
                    </a:lnTo>
                    <a:lnTo>
                      <a:pt x="5876" y="2454"/>
                    </a:lnTo>
                    <a:lnTo>
                      <a:pt x="5876" y="2454"/>
                    </a:lnTo>
                    <a:lnTo>
                      <a:pt x="5876" y="2454"/>
                    </a:lnTo>
                    <a:lnTo>
                      <a:pt x="5876" y="2479"/>
                    </a:lnTo>
                    <a:lnTo>
                      <a:pt x="5876" y="2479"/>
                    </a:lnTo>
                    <a:lnTo>
                      <a:pt x="5852" y="2479"/>
                    </a:lnTo>
                    <a:lnTo>
                      <a:pt x="5852" y="2479"/>
                    </a:lnTo>
                    <a:lnTo>
                      <a:pt x="5852" y="2479"/>
                    </a:lnTo>
                    <a:lnTo>
                      <a:pt x="5852" y="2479"/>
                    </a:lnTo>
                    <a:lnTo>
                      <a:pt x="5876" y="2479"/>
                    </a:lnTo>
                    <a:lnTo>
                      <a:pt x="5876" y="2479"/>
                    </a:lnTo>
                    <a:lnTo>
                      <a:pt x="5876" y="2479"/>
                    </a:lnTo>
                    <a:lnTo>
                      <a:pt x="5876" y="2479"/>
                    </a:lnTo>
                    <a:lnTo>
                      <a:pt x="5902" y="2479"/>
                    </a:lnTo>
                    <a:lnTo>
                      <a:pt x="5902" y="2479"/>
                    </a:lnTo>
                    <a:lnTo>
                      <a:pt x="5902" y="2479"/>
                    </a:lnTo>
                    <a:lnTo>
                      <a:pt x="5902" y="2479"/>
                    </a:lnTo>
                    <a:lnTo>
                      <a:pt x="5902" y="2504"/>
                    </a:lnTo>
                    <a:lnTo>
                      <a:pt x="5902" y="2504"/>
                    </a:lnTo>
                    <a:lnTo>
                      <a:pt x="5926" y="2504"/>
                    </a:lnTo>
                    <a:lnTo>
                      <a:pt x="5926" y="2504"/>
                    </a:lnTo>
                    <a:lnTo>
                      <a:pt x="5926" y="2504"/>
                    </a:lnTo>
                    <a:lnTo>
                      <a:pt x="5926" y="2504"/>
                    </a:lnTo>
                    <a:lnTo>
                      <a:pt x="5926" y="2504"/>
                    </a:lnTo>
                    <a:lnTo>
                      <a:pt x="5926"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29"/>
                    </a:lnTo>
                    <a:lnTo>
                      <a:pt x="5976" y="2529"/>
                    </a:lnTo>
                    <a:lnTo>
                      <a:pt x="5976" y="2529"/>
                    </a:lnTo>
                    <a:lnTo>
                      <a:pt x="5976" y="2529"/>
                    </a:lnTo>
                    <a:lnTo>
                      <a:pt x="5976" y="2529"/>
                    </a:lnTo>
                    <a:lnTo>
                      <a:pt x="5976" y="2529"/>
                    </a:lnTo>
                    <a:lnTo>
                      <a:pt x="5976" y="2529"/>
                    </a:lnTo>
                    <a:lnTo>
                      <a:pt x="5976" y="2529"/>
                    </a:lnTo>
                    <a:lnTo>
                      <a:pt x="6000" y="2529"/>
                    </a:lnTo>
                    <a:lnTo>
                      <a:pt x="6000" y="2529"/>
                    </a:lnTo>
                    <a:lnTo>
                      <a:pt x="6000" y="2529"/>
                    </a:lnTo>
                    <a:lnTo>
                      <a:pt x="6000" y="2504"/>
                    </a:lnTo>
                    <a:lnTo>
                      <a:pt x="6000" y="2504"/>
                    </a:lnTo>
                    <a:lnTo>
                      <a:pt x="6000" y="2504"/>
                    </a:lnTo>
                    <a:lnTo>
                      <a:pt x="6000" y="2504"/>
                    </a:lnTo>
                    <a:lnTo>
                      <a:pt x="5976" y="2504"/>
                    </a:lnTo>
                    <a:lnTo>
                      <a:pt x="5976" y="2504"/>
                    </a:lnTo>
                    <a:lnTo>
                      <a:pt x="5976" y="2504"/>
                    </a:lnTo>
                    <a:lnTo>
                      <a:pt x="5976" y="2504"/>
                    </a:lnTo>
                    <a:lnTo>
                      <a:pt x="5976" y="2504"/>
                    </a:lnTo>
                    <a:lnTo>
                      <a:pt x="6000" y="2504"/>
                    </a:lnTo>
                    <a:lnTo>
                      <a:pt x="6000" y="2504"/>
                    </a:lnTo>
                    <a:lnTo>
                      <a:pt x="6000" y="2504"/>
                    </a:lnTo>
                    <a:lnTo>
                      <a:pt x="6000" y="2504"/>
                    </a:lnTo>
                    <a:lnTo>
                      <a:pt x="6000" y="2504"/>
                    </a:lnTo>
                    <a:lnTo>
                      <a:pt x="6000" y="2504"/>
                    </a:lnTo>
                    <a:lnTo>
                      <a:pt x="6000" y="2504"/>
                    </a:lnTo>
                    <a:lnTo>
                      <a:pt x="6000" y="2504"/>
                    </a:lnTo>
                    <a:lnTo>
                      <a:pt x="6000" y="2504"/>
                    </a:lnTo>
                    <a:lnTo>
                      <a:pt x="6000" y="2504"/>
                    </a:lnTo>
                    <a:lnTo>
                      <a:pt x="6000" y="2504"/>
                    </a:lnTo>
                    <a:lnTo>
                      <a:pt x="6000" y="2504"/>
                    </a:lnTo>
                    <a:lnTo>
                      <a:pt x="6000" y="2504"/>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504"/>
                    </a:lnTo>
                    <a:lnTo>
                      <a:pt x="6000" y="2504"/>
                    </a:lnTo>
                    <a:lnTo>
                      <a:pt x="6000" y="2504"/>
                    </a:lnTo>
                    <a:lnTo>
                      <a:pt x="6000" y="2504"/>
                    </a:lnTo>
                    <a:lnTo>
                      <a:pt x="6000" y="2504"/>
                    </a:lnTo>
                    <a:lnTo>
                      <a:pt x="6000" y="2504"/>
                    </a:lnTo>
                    <a:lnTo>
                      <a:pt x="6000" y="2504"/>
                    </a:lnTo>
                    <a:lnTo>
                      <a:pt x="6000" y="2504"/>
                    </a:lnTo>
                    <a:lnTo>
                      <a:pt x="6000" y="2504"/>
                    </a:lnTo>
                    <a:lnTo>
                      <a:pt x="6000" y="2504"/>
                    </a:lnTo>
                    <a:lnTo>
                      <a:pt x="5976" y="2504"/>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26" y="2479"/>
                    </a:lnTo>
                    <a:lnTo>
                      <a:pt x="6026" y="2479"/>
                    </a:lnTo>
                    <a:lnTo>
                      <a:pt x="6026" y="2479"/>
                    </a:lnTo>
                    <a:lnTo>
                      <a:pt x="6026" y="2504"/>
                    </a:lnTo>
                    <a:lnTo>
                      <a:pt x="6026" y="2504"/>
                    </a:lnTo>
                    <a:lnTo>
                      <a:pt x="6026" y="2504"/>
                    </a:lnTo>
                    <a:lnTo>
                      <a:pt x="6026" y="2504"/>
                    </a:lnTo>
                    <a:lnTo>
                      <a:pt x="6026" y="2479"/>
                    </a:lnTo>
                    <a:lnTo>
                      <a:pt x="6050" y="2479"/>
                    </a:lnTo>
                    <a:lnTo>
                      <a:pt x="6050" y="2479"/>
                    </a:lnTo>
                    <a:lnTo>
                      <a:pt x="6050" y="2479"/>
                    </a:lnTo>
                    <a:lnTo>
                      <a:pt x="6050" y="2479"/>
                    </a:lnTo>
                    <a:lnTo>
                      <a:pt x="6050" y="2479"/>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30"/>
                    </a:lnTo>
                    <a:lnTo>
                      <a:pt x="6026" y="2430"/>
                    </a:lnTo>
                    <a:lnTo>
                      <a:pt x="6026" y="2430"/>
                    </a:lnTo>
                    <a:lnTo>
                      <a:pt x="6026" y="2430"/>
                    </a:lnTo>
                    <a:lnTo>
                      <a:pt x="6026" y="2430"/>
                    </a:lnTo>
                    <a:lnTo>
                      <a:pt x="6000" y="2430"/>
                    </a:lnTo>
                    <a:lnTo>
                      <a:pt x="6026" y="2430"/>
                    </a:lnTo>
                    <a:lnTo>
                      <a:pt x="6026" y="2430"/>
                    </a:lnTo>
                    <a:lnTo>
                      <a:pt x="6026" y="2430"/>
                    </a:lnTo>
                    <a:lnTo>
                      <a:pt x="6026"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5976" y="2430"/>
                    </a:lnTo>
                    <a:lnTo>
                      <a:pt x="5976" y="2454"/>
                    </a:lnTo>
                    <a:lnTo>
                      <a:pt x="5976" y="2454"/>
                    </a:lnTo>
                    <a:lnTo>
                      <a:pt x="5976" y="2454"/>
                    </a:lnTo>
                    <a:lnTo>
                      <a:pt x="5976" y="2454"/>
                    </a:lnTo>
                    <a:lnTo>
                      <a:pt x="5976" y="2430"/>
                    </a:lnTo>
                    <a:lnTo>
                      <a:pt x="5976" y="2430"/>
                    </a:lnTo>
                    <a:lnTo>
                      <a:pt x="5976" y="2430"/>
                    </a:lnTo>
                    <a:lnTo>
                      <a:pt x="6000" y="2430"/>
                    </a:lnTo>
                    <a:lnTo>
                      <a:pt x="6000" y="2430"/>
                    </a:lnTo>
                    <a:lnTo>
                      <a:pt x="6000" y="2430"/>
                    </a:lnTo>
                    <a:lnTo>
                      <a:pt x="6000" y="2430"/>
                    </a:lnTo>
                    <a:lnTo>
                      <a:pt x="6000" y="2430"/>
                    </a:lnTo>
                    <a:lnTo>
                      <a:pt x="6000" y="2430"/>
                    </a:lnTo>
                    <a:lnTo>
                      <a:pt x="6000" y="2404"/>
                    </a:lnTo>
                    <a:lnTo>
                      <a:pt x="5976" y="2404"/>
                    </a:lnTo>
                    <a:lnTo>
                      <a:pt x="5976" y="2404"/>
                    </a:lnTo>
                    <a:lnTo>
                      <a:pt x="5976" y="2404"/>
                    </a:lnTo>
                    <a:lnTo>
                      <a:pt x="5976" y="2430"/>
                    </a:lnTo>
                    <a:lnTo>
                      <a:pt x="5976" y="2430"/>
                    </a:lnTo>
                    <a:lnTo>
                      <a:pt x="5976" y="2430"/>
                    </a:lnTo>
                    <a:lnTo>
                      <a:pt x="5976" y="2430"/>
                    </a:lnTo>
                    <a:lnTo>
                      <a:pt x="5976" y="2430"/>
                    </a:lnTo>
                    <a:lnTo>
                      <a:pt x="5976" y="2430"/>
                    </a:lnTo>
                    <a:lnTo>
                      <a:pt x="5976" y="2430"/>
                    </a:lnTo>
                    <a:lnTo>
                      <a:pt x="5976" y="2430"/>
                    </a:lnTo>
                    <a:lnTo>
                      <a:pt x="5976" y="2430"/>
                    </a:lnTo>
                    <a:lnTo>
                      <a:pt x="5976" y="2430"/>
                    </a:lnTo>
                    <a:lnTo>
                      <a:pt x="5976" y="2430"/>
                    </a:lnTo>
                    <a:lnTo>
                      <a:pt x="5976" y="2430"/>
                    </a:lnTo>
                    <a:lnTo>
                      <a:pt x="5976" y="2430"/>
                    </a:lnTo>
                    <a:lnTo>
                      <a:pt x="5976" y="2404"/>
                    </a:lnTo>
                    <a:lnTo>
                      <a:pt x="5976" y="2404"/>
                    </a:lnTo>
                    <a:lnTo>
                      <a:pt x="5976" y="2404"/>
                    </a:lnTo>
                    <a:lnTo>
                      <a:pt x="5976" y="2404"/>
                    </a:lnTo>
                    <a:lnTo>
                      <a:pt x="5976" y="2404"/>
                    </a:lnTo>
                    <a:lnTo>
                      <a:pt x="5951" y="2404"/>
                    </a:lnTo>
                    <a:lnTo>
                      <a:pt x="5951" y="2404"/>
                    </a:lnTo>
                    <a:lnTo>
                      <a:pt x="5951" y="2404"/>
                    </a:lnTo>
                    <a:lnTo>
                      <a:pt x="5976" y="2404"/>
                    </a:lnTo>
                    <a:lnTo>
                      <a:pt x="5976" y="2404"/>
                    </a:lnTo>
                    <a:lnTo>
                      <a:pt x="5951" y="2404"/>
                    </a:lnTo>
                    <a:lnTo>
                      <a:pt x="5951" y="2404"/>
                    </a:lnTo>
                    <a:lnTo>
                      <a:pt x="5951" y="2404"/>
                    </a:lnTo>
                    <a:lnTo>
                      <a:pt x="5951" y="2404"/>
                    </a:lnTo>
                    <a:lnTo>
                      <a:pt x="5951" y="2404"/>
                    </a:lnTo>
                    <a:lnTo>
                      <a:pt x="5976" y="2404"/>
                    </a:lnTo>
                    <a:lnTo>
                      <a:pt x="5976" y="2404"/>
                    </a:lnTo>
                    <a:lnTo>
                      <a:pt x="5976" y="2404"/>
                    </a:lnTo>
                    <a:lnTo>
                      <a:pt x="5976" y="2404"/>
                    </a:lnTo>
                    <a:lnTo>
                      <a:pt x="5976" y="2404"/>
                    </a:lnTo>
                    <a:lnTo>
                      <a:pt x="5976" y="2404"/>
                    </a:lnTo>
                    <a:lnTo>
                      <a:pt x="5976" y="2404"/>
                    </a:lnTo>
                    <a:lnTo>
                      <a:pt x="5976" y="2404"/>
                    </a:lnTo>
                    <a:lnTo>
                      <a:pt x="5951" y="2404"/>
                    </a:lnTo>
                    <a:lnTo>
                      <a:pt x="5951" y="2404"/>
                    </a:lnTo>
                    <a:lnTo>
                      <a:pt x="5951" y="2404"/>
                    </a:lnTo>
                    <a:lnTo>
                      <a:pt x="5951" y="2404"/>
                    </a:lnTo>
                    <a:lnTo>
                      <a:pt x="5951" y="2404"/>
                    </a:lnTo>
                    <a:lnTo>
                      <a:pt x="5951" y="2404"/>
                    </a:lnTo>
                    <a:lnTo>
                      <a:pt x="5951" y="2404"/>
                    </a:lnTo>
                    <a:lnTo>
                      <a:pt x="5951" y="2404"/>
                    </a:lnTo>
                    <a:lnTo>
                      <a:pt x="5951" y="2404"/>
                    </a:lnTo>
                    <a:lnTo>
                      <a:pt x="5951" y="2404"/>
                    </a:lnTo>
                    <a:lnTo>
                      <a:pt x="5951" y="2404"/>
                    </a:lnTo>
                    <a:lnTo>
                      <a:pt x="5951" y="2404"/>
                    </a:lnTo>
                    <a:lnTo>
                      <a:pt x="5951" y="2404"/>
                    </a:lnTo>
                    <a:lnTo>
                      <a:pt x="5951" y="2404"/>
                    </a:lnTo>
                    <a:lnTo>
                      <a:pt x="5926" y="2404"/>
                    </a:lnTo>
                    <a:lnTo>
                      <a:pt x="5926" y="2404"/>
                    </a:lnTo>
                    <a:lnTo>
                      <a:pt x="5926" y="2404"/>
                    </a:lnTo>
                    <a:lnTo>
                      <a:pt x="5926" y="2404"/>
                    </a:lnTo>
                    <a:lnTo>
                      <a:pt x="5926" y="2404"/>
                    </a:lnTo>
                    <a:lnTo>
                      <a:pt x="5926" y="2404"/>
                    </a:lnTo>
                    <a:lnTo>
                      <a:pt x="5926" y="2404"/>
                    </a:lnTo>
                    <a:lnTo>
                      <a:pt x="5926" y="2404"/>
                    </a:lnTo>
                    <a:lnTo>
                      <a:pt x="5926" y="2404"/>
                    </a:lnTo>
                    <a:lnTo>
                      <a:pt x="5926" y="2404"/>
                    </a:lnTo>
                    <a:lnTo>
                      <a:pt x="5926" y="2404"/>
                    </a:lnTo>
                    <a:lnTo>
                      <a:pt x="5902" y="2404"/>
                    </a:lnTo>
                    <a:lnTo>
                      <a:pt x="5902" y="2404"/>
                    </a:lnTo>
                    <a:lnTo>
                      <a:pt x="5902" y="2404"/>
                    </a:lnTo>
                    <a:lnTo>
                      <a:pt x="5902" y="2404"/>
                    </a:lnTo>
                    <a:lnTo>
                      <a:pt x="5902" y="2404"/>
                    </a:lnTo>
                    <a:lnTo>
                      <a:pt x="5902" y="2404"/>
                    </a:lnTo>
                    <a:lnTo>
                      <a:pt x="5902" y="2404"/>
                    </a:lnTo>
                    <a:lnTo>
                      <a:pt x="5902" y="2404"/>
                    </a:lnTo>
                    <a:lnTo>
                      <a:pt x="5902" y="2404"/>
                    </a:lnTo>
                    <a:lnTo>
                      <a:pt x="5902" y="2404"/>
                    </a:lnTo>
                    <a:lnTo>
                      <a:pt x="5902" y="2404"/>
                    </a:lnTo>
                    <a:lnTo>
                      <a:pt x="5902" y="2404"/>
                    </a:lnTo>
                    <a:lnTo>
                      <a:pt x="5926" y="2380"/>
                    </a:lnTo>
                    <a:lnTo>
                      <a:pt x="5926" y="2380"/>
                    </a:lnTo>
                    <a:lnTo>
                      <a:pt x="5926" y="2380"/>
                    </a:lnTo>
                    <a:lnTo>
                      <a:pt x="5926" y="2380"/>
                    </a:lnTo>
                    <a:lnTo>
                      <a:pt x="5902" y="2380"/>
                    </a:lnTo>
                    <a:lnTo>
                      <a:pt x="5902" y="2380"/>
                    </a:lnTo>
                    <a:lnTo>
                      <a:pt x="5902" y="2380"/>
                    </a:lnTo>
                    <a:lnTo>
                      <a:pt x="5902" y="2380"/>
                    </a:lnTo>
                    <a:lnTo>
                      <a:pt x="5902" y="2380"/>
                    </a:lnTo>
                    <a:lnTo>
                      <a:pt x="5902" y="2355"/>
                    </a:lnTo>
                    <a:lnTo>
                      <a:pt x="5902" y="2355"/>
                    </a:lnTo>
                    <a:lnTo>
                      <a:pt x="5902" y="2355"/>
                    </a:lnTo>
                    <a:lnTo>
                      <a:pt x="5902" y="2355"/>
                    </a:lnTo>
                    <a:lnTo>
                      <a:pt x="5902" y="2355"/>
                    </a:lnTo>
                    <a:lnTo>
                      <a:pt x="5902" y="2380"/>
                    </a:lnTo>
                    <a:lnTo>
                      <a:pt x="5926" y="2380"/>
                    </a:lnTo>
                    <a:lnTo>
                      <a:pt x="5926" y="2380"/>
                    </a:lnTo>
                    <a:lnTo>
                      <a:pt x="5926" y="2380"/>
                    </a:lnTo>
                    <a:lnTo>
                      <a:pt x="5926" y="2380"/>
                    </a:lnTo>
                    <a:lnTo>
                      <a:pt x="5926" y="2380"/>
                    </a:lnTo>
                    <a:lnTo>
                      <a:pt x="5926" y="2380"/>
                    </a:lnTo>
                    <a:lnTo>
                      <a:pt x="5951" y="2380"/>
                    </a:lnTo>
                    <a:lnTo>
                      <a:pt x="5951" y="2380"/>
                    </a:lnTo>
                    <a:lnTo>
                      <a:pt x="5951" y="2380"/>
                    </a:lnTo>
                    <a:lnTo>
                      <a:pt x="5951" y="2380"/>
                    </a:lnTo>
                    <a:lnTo>
                      <a:pt x="5951" y="2380"/>
                    </a:lnTo>
                    <a:lnTo>
                      <a:pt x="5951" y="2380"/>
                    </a:lnTo>
                    <a:lnTo>
                      <a:pt x="5951" y="2380"/>
                    </a:lnTo>
                    <a:lnTo>
                      <a:pt x="5926" y="2355"/>
                    </a:lnTo>
                    <a:lnTo>
                      <a:pt x="5951" y="2355"/>
                    </a:lnTo>
                    <a:lnTo>
                      <a:pt x="5951" y="2355"/>
                    </a:lnTo>
                    <a:lnTo>
                      <a:pt x="5951" y="2380"/>
                    </a:lnTo>
                    <a:lnTo>
                      <a:pt x="5951" y="2380"/>
                    </a:lnTo>
                    <a:lnTo>
                      <a:pt x="5951" y="2380"/>
                    </a:lnTo>
                    <a:lnTo>
                      <a:pt x="5951" y="2380"/>
                    </a:lnTo>
                    <a:lnTo>
                      <a:pt x="5951" y="2380"/>
                    </a:lnTo>
                    <a:lnTo>
                      <a:pt x="5951" y="2380"/>
                    </a:lnTo>
                    <a:lnTo>
                      <a:pt x="5951" y="2380"/>
                    </a:lnTo>
                    <a:lnTo>
                      <a:pt x="5976" y="2380"/>
                    </a:lnTo>
                    <a:lnTo>
                      <a:pt x="5976" y="2380"/>
                    </a:lnTo>
                    <a:lnTo>
                      <a:pt x="5976" y="2404"/>
                    </a:lnTo>
                    <a:lnTo>
                      <a:pt x="5976" y="2404"/>
                    </a:lnTo>
                    <a:lnTo>
                      <a:pt x="5976" y="2404"/>
                    </a:lnTo>
                    <a:lnTo>
                      <a:pt x="5976" y="2404"/>
                    </a:lnTo>
                    <a:lnTo>
                      <a:pt x="6000" y="2380"/>
                    </a:lnTo>
                    <a:lnTo>
                      <a:pt x="6000" y="2380"/>
                    </a:lnTo>
                    <a:lnTo>
                      <a:pt x="6000" y="2404"/>
                    </a:lnTo>
                    <a:lnTo>
                      <a:pt x="6000" y="2404"/>
                    </a:lnTo>
                    <a:lnTo>
                      <a:pt x="5976" y="2404"/>
                    </a:lnTo>
                    <a:lnTo>
                      <a:pt x="5976" y="2404"/>
                    </a:lnTo>
                    <a:lnTo>
                      <a:pt x="6000" y="2404"/>
                    </a:lnTo>
                    <a:lnTo>
                      <a:pt x="6000" y="2404"/>
                    </a:lnTo>
                    <a:lnTo>
                      <a:pt x="6000" y="2404"/>
                    </a:lnTo>
                    <a:lnTo>
                      <a:pt x="6000" y="2404"/>
                    </a:lnTo>
                    <a:lnTo>
                      <a:pt x="6000" y="2404"/>
                    </a:lnTo>
                    <a:lnTo>
                      <a:pt x="6000" y="2404"/>
                    </a:lnTo>
                    <a:lnTo>
                      <a:pt x="6000" y="2404"/>
                    </a:lnTo>
                    <a:lnTo>
                      <a:pt x="6000" y="2380"/>
                    </a:lnTo>
                    <a:lnTo>
                      <a:pt x="6000" y="2380"/>
                    </a:lnTo>
                    <a:lnTo>
                      <a:pt x="6000" y="2380"/>
                    </a:lnTo>
                    <a:lnTo>
                      <a:pt x="6000" y="2380"/>
                    </a:lnTo>
                    <a:lnTo>
                      <a:pt x="6000" y="2380"/>
                    </a:lnTo>
                    <a:lnTo>
                      <a:pt x="6000" y="2380"/>
                    </a:lnTo>
                    <a:lnTo>
                      <a:pt x="6000" y="2380"/>
                    </a:lnTo>
                    <a:lnTo>
                      <a:pt x="6000" y="2380"/>
                    </a:lnTo>
                    <a:lnTo>
                      <a:pt x="6000" y="2380"/>
                    </a:lnTo>
                    <a:lnTo>
                      <a:pt x="6000" y="2355"/>
                    </a:lnTo>
                    <a:lnTo>
                      <a:pt x="6000" y="2355"/>
                    </a:lnTo>
                    <a:lnTo>
                      <a:pt x="6000" y="2380"/>
                    </a:lnTo>
                    <a:lnTo>
                      <a:pt x="6000" y="2380"/>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80"/>
                    </a:lnTo>
                    <a:lnTo>
                      <a:pt x="6000" y="2380"/>
                    </a:lnTo>
                    <a:lnTo>
                      <a:pt x="6026" y="2380"/>
                    </a:lnTo>
                    <a:lnTo>
                      <a:pt x="6026" y="2380"/>
                    </a:lnTo>
                    <a:lnTo>
                      <a:pt x="6026" y="2380"/>
                    </a:lnTo>
                    <a:lnTo>
                      <a:pt x="6026" y="2380"/>
                    </a:lnTo>
                    <a:lnTo>
                      <a:pt x="6026" y="2380"/>
                    </a:lnTo>
                    <a:lnTo>
                      <a:pt x="6026" y="2380"/>
                    </a:lnTo>
                    <a:lnTo>
                      <a:pt x="6026" y="2380"/>
                    </a:lnTo>
                    <a:lnTo>
                      <a:pt x="6026" y="2355"/>
                    </a:lnTo>
                    <a:lnTo>
                      <a:pt x="6026" y="2355"/>
                    </a:lnTo>
                    <a:lnTo>
                      <a:pt x="6026" y="2355"/>
                    </a:lnTo>
                    <a:lnTo>
                      <a:pt x="6026" y="2355"/>
                    </a:lnTo>
                    <a:lnTo>
                      <a:pt x="6026" y="2355"/>
                    </a:lnTo>
                    <a:lnTo>
                      <a:pt x="6050" y="2355"/>
                    </a:lnTo>
                    <a:lnTo>
                      <a:pt x="6050" y="2355"/>
                    </a:lnTo>
                    <a:lnTo>
                      <a:pt x="6050" y="2355"/>
                    </a:lnTo>
                    <a:lnTo>
                      <a:pt x="6026" y="2380"/>
                    </a:lnTo>
                    <a:lnTo>
                      <a:pt x="6026" y="2380"/>
                    </a:lnTo>
                    <a:lnTo>
                      <a:pt x="6026" y="2380"/>
                    </a:lnTo>
                    <a:lnTo>
                      <a:pt x="6026" y="2380"/>
                    </a:lnTo>
                    <a:lnTo>
                      <a:pt x="6026" y="2380"/>
                    </a:lnTo>
                    <a:lnTo>
                      <a:pt x="6026" y="2380"/>
                    </a:lnTo>
                    <a:lnTo>
                      <a:pt x="6026" y="2380"/>
                    </a:lnTo>
                    <a:lnTo>
                      <a:pt x="6026" y="2380"/>
                    </a:lnTo>
                    <a:lnTo>
                      <a:pt x="6026" y="2404"/>
                    </a:lnTo>
                    <a:lnTo>
                      <a:pt x="6026" y="2404"/>
                    </a:lnTo>
                    <a:lnTo>
                      <a:pt x="6026" y="2404"/>
                    </a:lnTo>
                    <a:lnTo>
                      <a:pt x="6026" y="2404"/>
                    </a:lnTo>
                    <a:lnTo>
                      <a:pt x="6026" y="2404"/>
                    </a:lnTo>
                    <a:lnTo>
                      <a:pt x="6026" y="2404"/>
                    </a:lnTo>
                    <a:lnTo>
                      <a:pt x="6026" y="2404"/>
                    </a:lnTo>
                    <a:lnTo>
                      <a:pt x="6026" y="2404"/>
                    </a:lnTo>
                    <a:lnTo>
                      <a:pt x="6026" y="2404"/>
                    </a:lnTo>
                    <a:lnTo>
                      <a:pt x="6026" y="2404"/>
                    </a:lnTo>
                    <a:lnTo>
                      <a:pt x="6026" y="2404"/>
                    </a:lnTo>
                    <a:lnTo>
                      <a:pt x="6050" y="2430"/>
                    </a:lnTo>
                    <a:lnTo>
                      <a:pt x="6050" y="2430"/>
                    </a:lnTo>
                    <a:lnTo>
                      <a:pt x="6050" y="2430"/>
                    </a:lnTo>
                    <a:lnTo>
                      <a:pt x="6050" y="2430"/>
                    </a:lnTo>
                    <a:lnTo>
                      <a:pt x="6050" y="2430"/>
                    </a:lnTo>
                    <a:lnTo>
                      <a:pt x="6050" y="2430"/>
                    </a:lnTo>
                    <a:lnTo>
                      <a:pt x="6050" y="2430"/>
                    </a:lnTo>
                    <a:lnTo>
                      <a:pt x="6050" y="2430"/>
                    </a:lnTo>
                    <a:lnTo>
                      <a:pt x="6050" y="2430"/>
                    </a:lnTo>
                    <a:lnTo>
                      <a:pt x="6050" y="2430"/>
                    </a:lnTo>
                    <a:lnTo>
                      <a:pt x="6050" y="2430"/>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79"/>
                    </a:lnTo>
                    <a:lnTo>
                      <a:pt x="6050" y="2479"/>
                    </a:lnTo>
                    <a:lnTo>
                      <a:pt x="6050" y="2479"/>
                    </a:lnTo>
                    <a:lnTo>
                      <a:pt x="6075" y="2454"/>
                    </a:lnTo>
                    <a:lnTo>
                      <a:pt x="6075" y="2454"/>
                    </a:lnTo>
                    <a:lnTo>
                      <a:pt x="6075" y="2454"/>
                    </a:lnTo>
                    <a:lnTo>
                      <a:pt x="6100" y="2454"/>
                    </a:lnTo>
                    <a:lnTo>
                      <a:pt x="6100" y="2454"/>
                    </a:lnTo>
                    <a:lnTo>
                      <a:pt x="6100" y="2454"/>
                    </a:lnTo>
                    <a:lnTo>
                      <a:pt x="6100" y="2454"/>
                    </a:lnTo>
                    <a:lnTo>
                      <a:pt x="6100" y="2454"/>
                    </a:lnTo>
                    <a:lnTo>
                      <a:pt x="6100" y="2454"/>
                    </a:lnTo>
                    <a:lnTo>
                      <a:pt x="6100" y="2454"/>
                    </a:lnTo>
                    <a:lnTo>
                      <a:pt x="6100" y="2454"/>
                    </a:lnTo>
                    <a:lnTo>
                      <a:pt x="6100" y="2454"/>
                    </a:lnTo>
                    <a:lnTo>
                      <a:pt x="6100" y="2454"/>
                    </a:lnTo>
                    <a:lnTo>
                      <a:pt x="6100" y="2454"/>
                    </a:lnTo>
                    <a:lnTo>
                      <a:pt x="6100" y="2430"/>
                    </a:lnTo>
                    <a:lnTo>
                      <a:pt x="6100" y="2430"/>
                    </a:lnTo>
                    <a:lnTo>
                      <a:pt x="6100" y="2430"/>
                    </a:lnTo>
                    <a:lnTo>
                      <a:pt x="6100" y="2454"/>
                    </a:lnTo>
                    <a:lnTo>
                      <a:pt x="6100" y="2454"/>
                    </a:lnTo>
                    <a:lnTo>
                      <a:pt x="6100" y="2454"/>
                    </a:lnTo>
                    <a:lnTo>
                      <a:pt x="6100" y="2454"/>
                    </a:lnTo>
                    <a:lnTo>
                      <a:pt x="6100" y="2454"/>
                    </a:lnTo>
                    <a:lnTo>
                      <a:pt x="6125" y="2479"/>
                    </a:lnTo>
                    <a:lnTo>
                      <a:pt x="6125" y="2479"/>
                    </a:lnTo>
                    <a:lnTo>
                      <a:pt x="6125" y="2479"/>
                    </a:lnTo>
                    <a:lnTo>
                      <a:pt x="6149" y="2479"/>
                    </a:lnTo>
                    <a:lnTo>
                      <a:pt x="6149" y="2479"/>
                    </a:lnTo>
                    <a:lnTo>
                      <a:pt x="6149" y="2479"/>
                    </a:lnTo>
                    <a:lnTo>
                      <a:pt x="6149" y="2479"/>
                    </a:lnTo>
                    <a:lnTo>
                      <a:pt x="6149" y="2479"/>
                    </a:lnTo>
                    <a:lnTo>
                      <a:pt x="6149" y="2479"/>
                    </a:lnTo>
                    <a:lnTo>
                      <a:pt x="6149" y="2479"/>
                    </a:lnTo>
                    <a:lnTo>
                      <a:pt x="6149" y="2479"/>
                    </a:lnTo>
                    <a:lnTo>
                      <a:pt x="6149" y="2479"/>
                    </a:lnTo>
                    <a:lnTo>
                      <a:pt x="6149" y="2454"/>
                    </a:lnTo>
                    <a:lnTo>
                      <a:pt x="6149" y="2454"/>
                    </a:lnTo>
                    <a:lnTo>
                      <a:pt x="6149" y="2454"/>
                    </a:lnTo>
                    <a:lnTo>
                      <a:pt x="6149" y="2454"/>
                    </a:lnTo>
                    <a:lnTo>
                      <a:pt x="6149" y="2454"/>
                    </a:lnTo>
                    <a:lnTo>
                      <a:pt x="6149" y="2454"/>
                    </a:lnTo>
                    <a:lnTo>
                      <a:pt x="6149" y="2454"/>
                    </a:lnTo>
                    <a:lnTo>
                      <a:pt x="6149" y="2454"/>
                    </a:lnTo>
                    <a:lnTo>
                      <a:pt x="6149" y="2430"/>
                    </a:lnTo>
                    <a:lnTo>
                      <a:pt x="6125" y="2430"/>
                    </a:lnTo>
                    <a:lnTo>
                      <a:pt x="6125" y="2430"/>
                    </a:lnTo>
                    <a:lnTo>
                      <a:pt x="6125" y="2430"/>
                    </a:lnTo>
                    <a:lnTo>
                      <a:pt x="6125" y="2430"/>
                    </a:lnTo>
                    <a:lnTo>
                      <a:pt x="6125" y="2430"/>
                    </a:lnTo>
                    <a:lnTo>
                      <a:pt x="6125" y="2430"/>
                    </a:lnTo>
                    <a:lnTo>
                      <a:pt x="6125" y="2430"/>
                    </a:lnTo>
                    <a:lnTo>
                      <a:pt x="6125" y="2430"/>
                    </a:lnTo>
                    <a:lnTo>
                      <a:pt x="6125" y="2404"/>
                    </a:lnTo>
                    <a:lnTo>
                      <a:pt x="6125" y="2404"/>
                    </a:lnTo>
                    <a:lnTo>
                      <a:pt x="6125" y="2404"/>
                    </a:lnTo>
                    <a:lnTo>
                      <a:pt x="6125" y="2404"/>
                    </a:lnTo>
                    <a:lnTo>
                      <a:pt x="6125" y="2404"/>
                    </a:lnTo>
                    <a:lnTo>
                      <a:pt x="6125" y="2404"/>
                    </a:lnTo>
                    <a:lnTo>
                      <a:pt x="6125" y="2404"/>
                    </a:lnTo>
                    <a:lnTo>
                      <a:pt x="6100" y="2380"/>
                    </a:lnTo>
                    <a:lnTo>
                      <a:pt x="6100" y="2380"/>
                    </a:lnTo>
                    <a:lnTo>
                      <a:pt x="6100" y="2380"/>
                    </a:lnTo>
                    <a:lnTo>
                      <a:pt x="6100" y="2380"/>
                    </a:lnTo>
                    <a:lnTo>
                      <a:pt x="6100" y="2355"/>
                    </a:lnTo>
                    <a:lnTo>
                      <a:pt x="6100" y="2355"/>
                    </a:lnTo>
                    <a:lnTo>
                      <a:pt x="6100" y="2355"/>
                    </a:lnTo>
                    <a:lnTo>
                      <a:pt x="6100" y="2355"/>
                    </a:lnTo>
                    <a:lnTo>
                      <a:pt x="6100" y="2355"/>
                    </a:lnTo>
                    <a:lnTo>
                      <a:pt x="6075" y="2355"/>
                    </a:lnTo>
                    <a:lnTo>
                      <a:pt x="6075" y="2355"/>
                    </a:lnTo>
                    <a:lnTo>
                      <a:pt x="6075" y="2355"/>
                    </a:lnTo>
                    <a:lnTo>
                      <a:pt x="6075" y="2331"/>
                    </a:lnTo>
                    <a:lnTo>
                      <a:pt x="6075" y="2331"/>
                    </a:lnTo>
                    <a:lnTo>
                      <a:pt x="6075" y="2331"/>
                    </a:lnTo>
                    <a:lnTo>
                      <a:pt x="6075" y="2331"/>
                    </a:lnTo>
                    <a:lnTo>
                      <a:pt x="6075" y="2331"/>
                    </a:lnTo>
                    <a:lnTo>
                      <a:pt x="6075" y="2331"/>
                    </a:lnTo>
                    <a:lnTo>
                      <a:pt x="6075" y="2331"/>
                    </a:lnTo>
                    <a:lnTo>
                      <a:pt x="6075" y="2331"/>
                    </a:lnTo>
                    <a:lnTo>
                      <a:pt x="6075" y="2331"/>
                    </a:lnTo>
                    <a:lnTo>
                      <a:pt x="6075" y="2305"/>
                    </a:lnTo>
                    <a:lnTo>
                      <a:pt x="6075" y="2305"/>
                    </a:lnTo>
                    <a:lnTo>
                      <a:pt x="6075" y="2305"/>
                    </a:lnTo>
                    <a:lnTo>
                      <a:pt x="6075" y="2305"/>
                    </a:lnTo>
                    <a:lnTo>
                      <a:pt x="6075" y="2305"/>
                    </a:lnTo>
                    <a:lnTo>
                      <a:pt x="6050" y="2305"/>
                    </a:lnTo>
                    <a:lnTo>
                      <a:pt x="6050" y="2305"/>
                    </a:lnTo>
                    <a:lnTo>
                      <a:pt x="6050" y="2305"/>
                    </a:lnTo>
                    <a:lnTo>
                      <a:pt x="6050" y="2281"/>
                    </a:lnTo>
                    <a:lnTo>
                      <a:pt x="6050" y="2281"/>
                    </a:lnTo>
                    <a:lnTo>
                      <a:pt x="6050" y="2281"/>
                    </a:lnTo>
                    <a:lnTo>
                      <a:pt x="6050" y="2281"/>
                    </a:lnTo>
                    <a:lnTo>
                      <a:pt x="6050" y="2281"/>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281"/>
                    </a:lnTo>
                    <a:lnTo>
                      <a:pt x="6075" y="2281"/>
                    </a:lnTo>
                    <a:lnTo>
                      <a:pt x="6075" y="2281"/>
                    </a:lnTo>
                    <a:lnTo>
                      <a:pt x="6075"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56"/>
                    </a:lnTo>
                    <a:lnTo>
                      <a:pt x="6050" y="2256"/>
                    </a:lnTo>
                    <a:lnTo>
                      <a:pt x="6050" y="2231"/>
                    </a:lnTo>
                    <a:lnTo>
                      <a:pt x="6050" y="2231"/>
                    </a:lnTo>
                    <a:lnTo>
                      <a:pt x="6050" y="2231"/>
                    </a:lnTo>
                    <a:lnTo>
                      <a:pt x="6050" y="2256"/>
                    </a:lnTo>
                    <a:lnTo>
                      <a:pt x="6050" y="2256"/>
                    </a:lnTo>
                    <a:lnTo>
                      <a:pt x="6050" y="2281"/>
                    </a:lnTo>
                    <a:lnTo>
                      <a:pt x="6075" y="2281"/>
                    </a:lnTo>
                    <a:lnTo>
                      <a:pt x="6075" y="2281"/>
                    </a:lnTo>
                    <a:lnTo>
                      <a:pt x="6075" y="2281"/>
                    </a:lnTo>
                    <a:lnTo>
                      <a:pt x="6075" y="2305"/>
                    </a:lnTo>
                    <a:lnTo>
                      <a:pt x="6075" y="2305"/>
                    </a:lnTo>
                    <a:lnTo>
                      <a:pt x="6075" y="2305"/>
                    </a:lnTo>
                    <a:lnTo>
                      <a:pt x="6100" y="2305"/>
                    </a:lnTo>
                    <a:lnTo>
                      <a:pt x="6100" y="2305"/>
                    </a:lnTo>
                    <a:lnTo>
                      <a:pt x="6100" y="2331"/>
                    </a:lnTo>
                    <a:lnTo>
                      <a:pt x="6100" y="2331"/>
                    </a:lnTo>
                    <a:lnTo>
                      <a:pt x="6100" y="2331"/>
                    </a:lnTo>
                    <a:lnTo>
                      <a:pt x="6100" y="2331"/>
                    </a:lnTo>
                    <a:lnTo>
                      <a:pt x="6100" y="2331"/>
                    </a:lnTo>
                    <a:lnTo>
                      <a:pt x="6100" y="2331"/>
                    </a:lnTo>
                    <a:lnTo>
                      <a:pt x="6100" y="2331"/>
                    </a:lnTo>
                    <a:lnTo>
                      <a:pt x="6100" y="2331"/>
                    </a:lnTo>
                    <a:lnTo>
                      <a:pt x="6100" y="2355"/>
                    </a:lnTo>
                    <a:lnTo>
                      <a:pt x="6100" y="2355"/>
                    </a:lnTo>
                    <a:lnTo>
                      <a:pt x="6100" y="2355"/>
                    </a:lnTo>
                    <a:lnTo>
                      <a:pt x="6100" y="2355"/>
                    </a:lnTo>
                    <a:lnTo>
                      <a:pt x="6125" y="2355"/>
                    </a:lnTo>
                    <a:lnTo>
                      <a:pt x="6125" y="2380"/>
                    </a:lnTo>
                    <a:lnTo>
                      <a:pt x="6125" y="2380"/>
                    </a:lnTo>
                    <a:lnTo>
                      <a:pt x="6125" y="2380"/>
                    </a:lnTo>
                    <a:lnTo>
                      <a:pt x="6125" y="2380"/>
                    </a:lnTo>
                    <a:lnTo>
                      <a:pt x="6125" y="2380"/>
                    </a:lnTo>
                    <a:lnTo>
                      <a:pt x="6125" y="2355"/>
                    </a:lnTo>
                    <a:lnTo>
                      <a:pt x="6125" y="2355"/>
                    </a:lnTo>
                    <a:lnTo>
                      <a:pt x="6125" y="2355"/>
                    </a:lnTo>
                    <a:lnTo>
                      <a:pt x="6125" y="2355"/>
                    </a:lnTo>
                    <a:lnTo>
                      <a:pt x="6125" y="2355"/>
                    </a:lnTo>
                    <a:lnTo>
                      <a:pt x="6125" y="2355"/>
                    </a:lnTo>
                    <a:lnTo>
                      <a:pt x="6125" y="2355"/>
                    </a:lnTo>
                    <a:lnTo>
                      <a:pt x="6125" y="2355"/>
                    </a:lnTo>
                    <a:lnTo>
                      <a:pt x="6125" y="2355"/>
                    </a:lnTo>
                    <a:lnTo>
                      <a:pt x="6125" y="2355"/>
                    </a:lnTo>
                    <a:lnTo>
                      <a:pt x="6125" y="2355"/>
                    </a:lnTo>
                    <a:lnTo>
                      <a:pt x="6125" y="2355"/>
                    </a:lnTo>
                    <a:lnTo>
                      <a:pt x="6149" y="2355"/>
                    </a:lnTo>
                    <a:lnTo>
                      <a:pt x="6149" y="2380"/>
                    </a:lnTo>
                    <a:lnTo>
                      <a:pt x="6149" y="2380"/>
                    </a:lnTo>
                    <a:lnTo>
                      <a:pt x="6149" y="2380"/>
                    </a:lnTo>
                    <a:lnTo>
                      <a:pt x="6149" y="2380"/>
                    </a:lnTo>
                    <a:lnTo>
                      <a:pt x="6149" y="2380"/>
                    </a:lnTo>
                    <a:lnTo>
                      <a:pt x="6149" y="2380"/>
                    </a:lnTo>
                    <a:lnTo>
                      <a:pt x="6149" y="2380"/>
                    </a:lnTo>
                    <a:lnTo>
                      <a:pt x="6149" y="2380"/>
                    </a:lnTo>
                    <a:lnTo>
                      <a:pt x="6149" y="2380"/>
                    </a:lnTo>
                    <a:lnTo>
                      <a:pt x="6125" y="2380"/>
                    </a:lnTo>
                    <a:lnTo>
                      <a:pt x="6149" y="2380"/>
                    </a:lnTo>
                    <a:lnTo>
                      <a:pt x="6149" y="2404"/>
                    </a:lnTo>
                    <a:lnTo>
                      <a:pt x="6149" y="2404"/>
                    </a:lnTo>
                    <a:lnTo>
                      <a:pt x="6149" y="2404"/>
                    </a:lnTo>
                    <a:lnTo>
                      <a:pt x="6149" y="2404"/>
                    </a:lnTo>
                    <a:lnTo>
                      <a:pt x="6174" y="2404"/>
                    </a:lnTo>
                    <a:lnTo>
                      <a:pt x="6174" y="2404"/>
                    </a:lnTo>
                    <a:lnTo>
                      <a:pt x="6174" y="2404"/>
                    </a:lnTo>
                    <a:lnTo>
                      <a:pt x="6174" y="2404"/>
                    </a:lnTo>
                    <a:lnTo>
                      <a:pt x="6174" y="2404"/>
                    </a:lnTo>
                    <a:lnTo>
                      <a:pt x="6174" y="2404"/>
                    </a:lnTo>
                    <a:lnTo>
                      <a:pt x="6174" y="2404"/>
                    </a:lnTo>
                    <a:lnTo>
                      <a:pt x="6174" y="2404"/>
                    </a:lnTo>
                    <a:lnTo>
                      <a:pt x="6174" y="2430"/>
                    </a:lnTo>
                    <a:lnTo>
                      <a:pt x="6174" y="2430"/>
                    </a:lnTo>
                    <a:lnTo>
                      <a:pt x="6174" y="2430"/>
                    </a:lnTo>
                    <a:lnTo>
                      <a:pt x="6174" y="2430"/>
                    </a:lnTo>
                    <a:lnTo>
                      <a:pt x="6174" y="2430"/>
                    </a:lnTo>
                    <a:lnTo>
                      <a:pt x="6174" y="2430"/>
                    </a:lnTo>
                    <a:lnTo>
                      <a:pt x="6174"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224" y="2430"/>
                    </a:lnTo>
                    <a:lnTo>
                      <a:pt x="6224" y="2430"/>
                    </a:lnTo>
                    <a:lnTo>
                      <a:pt x="6249" y="2454"/>
                    </a:lnTo>
                    <a:lnTo>
                      <a:pt x="6249" y="2454"/>
                    </a:lnTo>
                    <a:lnTo>
                      <a:pt x="6249" y="2454"/>
                    </a:lnTo>
                    <a:lnTo>
                      <a:pt x="6249" y="2454"/>
                    </a:lnTo>
                    <a:lnTo>
                      <a:pt x="6249" y="2454"/>
                    </a:lnTo>
                    <a:lnTo>
                      <a:pt x="6249" y="2454"/>
                    </a:lnTo>
                    <a:lnTo>
                      <a:pt x="6249" y="2454"/>
                    </a:lnTo>
                    <a:lnTo>
                      <a:pt x="6249" y="2454"/>
                    </a:lnTo>
                    <a:lnTo>
                      <a:pt x="6249" y="2430"/>
                    </a:lnTo>
                    <a:lnTo>
                      <a:pt x="6249" y="2430"/>
                    </a:lnTo>
                    <a:lnTo>
                      <a:pt x="6249" y="2430"/>
                    </a:lnTo>
                    <a:lnTo>
                      <a:pt x="6249" y="2430"/>
                    </a:lnTo>
                    <a:lnTo>
                      <a:pt x="6249" y="2430"/>
                    </a:lnTo>
                    <a:lnTo>
                      <a:pt x="6249" y="2430"/>
                    </a:lnTo>
                    <a:lnTo>
                      <a:pt x="6249" y="2430"/>
                    </a:lnTo>
                    <a:lnTo>
                      <a:pt x="6249" y="2404"/>
                    </a:lnTo>
                    <a:lnTo>
                      <a:pt x="6249" y="2404"/>
                    </a:lnTo>
                    <a:lnTo>
                      <a:pt x="6249" y="2404"/>
                    </a:lnTo>
                    <a:lnTo>
                      <a:pt x="6249" y="2404"/>
                    </a:lnTo>
                    <a:lnTo>
                      <a:pt x="6249" y="2404"/>
                    </a:lnTo>
                    <a:lnTo>
                      <a:pt x="6249" y="2404"/>
                    </a:lnTo>
                    <a:lnTo>
                      <a:pt x="6249" y="2404"/>
                    </a:lnTo>
                    <a:lnTo>
                      <a:pt x="6249" y="2404"/>
                    </a:lnTo>
                    <a:lnTo>
                      <a:pt x="6249" y="2404"/>
                    </a:lnTo>
                    <a:lnTo>
                      <a:pt x="6249" y="2380"/>
                    </a:lnTo>
                    <a:lnTo>
                      <a:pt x="6249" y="2380"/>
                    </a:lnTo>
                    <a:lnTo>
                      <a:pt x="6249" y="2380"/>
                    </a:lnTo>
                    <a:lnTo>
                      <a:pt x="6249" y="2380"/>
                    </a:lnTo>
                    <a:lnTo>
                      <a:pt x="6249" y="2380"/>
                    </a:lnTo>
                    <a:lnTo>
                      <a:pt x="6273" y="2380"/>
                    </a:lnTo>
                    <a:lnTo>
                      <a:pt x="6273" y="2380"/>
                    </a:lnTo>
                    <a:lnTo>
                      <a:pt x="6273" y="2380"/>
                    </a:lnTo>
                    <a:lnTo>
                      <a:pt x="6249" y="2380"/>
                    </a:lnTo>
                    <a:lnTo>
                      <a:pt x="6249" y="2404"/>
                    </a:lnTo>
                    <a:lnTo>
                      <a:pt x="6249" y="2404"/>
                    </a:lnTo>
                    <a:lnTo>
                      <a:pt x="6249" y="2404"/>
                    </a:lnTo>
                    <a:lnTo>
                      <a:pt x="6249" y="2404"/>
                    </a:lnTo>
                    <a:lnTo>
                      <a:pt x="6249" y="2404"/>
                    </a:lnTo>
                    <a:lnTo>
                      <a:pt x="6249" y="2404"/>
                    </a:lnTo>
                    <a:lnTo>
                      <a:pt x="6249" y="2404"/>
                    </a:lnTo>
                    <a:lnTo>
                      <a:pt x="6249" y="2404"/>
                    </a:lnTo>
                    <a:lnTo>
                      <a:pt x="6249" y="2404"/>
                    </a:lnTo>
                    <a:lnTo>
                      <a:pt x="6249" y="2404"/>
                    </a:lnTo>
                    <a:lnTo>
                      <a:pt x="6273" y="2430"/>
                    </a:lnTo>
                    <a:lnTo>
                      <a:pt x="6273" y="2430"/>
                    </a:lnTo>
                    <a:lnTo>
                      <a:pt x="6273" y="2430"/>
                    </a:lnTo>
                    <a:lnTo>
                      <a:pt x="6273" y="2430"/>
                    </a:lnTo>
                    <a:lnTo>
                      <a:pt x="6273" y="2430"/>
                    </a:lnTo>
                    <a:lnTo>
                      <a:pt x="6273" y="2430"/>
                    </a:lnTo>
                    <a:lnTo>
                      <a:pt x="6249" y="2430"/>
                    </a:lnTo>
                    <a:lnTo>
                      <a:pt x="6249" y="2430"/>
                    </a:lnTo>
                    <a:lnTo>
                      <a:pt x="6249" y="2430"/>
                    </a:lnTo>
                    <a:lnTo>
                      <a:pt x="6249" y="2430"/>
                    </a:lnTo>
                    <a:lnTo>
                      <a:pt x="6249" y="2430"/>
                    </a:lnTo>
                    <a:lnTo>
                      <a:pt x="6249" y="2430"/>
                    </a:lnTo>
                    <a:lnTo>
                      <a:pt x="6249" y="2430"/>
                    </a:lnTo>
                    <a:lnTo>
                      <a:pt x="6249" y="2430"/>
                    </a:lnTo>
                    <a:lnTo>
                      <a:pt x="6249" y="2430"/>
                    </a:lnTo>
                    <a:lnTo>
                      <a:pt x="6249" y="2454"/>
                    </a:lnTo>
                    <a:lnTo>
                      <a:pt x="6249" y="2454"/>
                    </a:lnTo>
                    <a:lnTo>
                      <a:pt x="6249" y="2454"/>
                    </a:lnTo>
                    <a:lnTo>
                      <a:pt x="6249" y="2454"/>
                    </a:lnTo>
                    <a:lnTo>
                      <a:pt x="6249" y="2454"/>
                    </a:lnTo>
                    <a:lnTo>
                      <a:pt x="6249" y="2454"/>
                    </a:lnTo>
                    <a:lnTo>
                      <a:pt x="6249" y="2454"/>
                    </a:lnTo>
                    <a:lnTo>
                      <a:pt x="6273" y="2454"/>
                    </a:lnTo>
                    <a:lnTo>
                      <a:pt x="6273" y="2454"/>
                    </a:lnTo>
                    <a:lnTo>
                      <a:pt x="6273" y="2454"/>
                    </a:lnTo>
                    <a:lnTo>
                      <a:pt x="6273" y="2454"/>
                    </a:lnTo>
                    <a:lnTo>
                      <a:pt x="6273" y="2454"/>
                    </a:lnTo>
                    <a:lnTo>
                      <a:pt x="6273" y="2454"/>
                    </a:lnTo>
                    <a:lnTo>
                      <a:pt x="6273" y="2454"/>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99" y="2479"/>
                    </a:lnTo>
                    <a:lnTo>
                      <a:pt x="6299" y="2479"/>
                    </a:lnTo>
                    <a:lnTo>
                      <a:pt x="6299" y="2479"/>
                    </a:lnTo>
                    <a:lnTo>
                      <a:pt x="6299" y="2479"/>
                    </a:lnTo>
                    <a:lnTo>
                      <a:pt x="6299" y="2479"/>
                    </a:lnTo>
                    <a:lnTo>
                      <a:pt x="6299" y="2479"/>
                    </a:lnTo>
                    <a:lnTo>
                      <a:pt x="6299" y="2479"/>
                    </a:lnTo>
                    <a:lnTo>
                      <a:pt x="6299" y="2479"/>
                    </a:lnTo>
                    <a:lnTo>
                      <a:pt x="6299" y="2479"/>
                    </a:lnTo>
                    <a:lnTo>
                      <a:pt x="6299" y="2479"/>
                    </a:lnTo>
                    <a:lnTo>
                      <a:pt x="6299" y="2479"/>
                    </a:lnTo>
                    <a:lnTo>
                      <a:pt x="6299" y="2479"/>
                    </a:lnTo>
                    <a:lnTo>
                      <a:pt x="6299" y="2454"/>
                    </a:lnTo>
                    <a:lnTo>
                      <a:pt x="6299" y="2454"/>
                    </a:lnTo>
                    <a:lnTo>
                      <a:pt x="6299" y="2454"/>
                    </a:lnTo>
                    <a:lnTo>
                      <a:pt x="6299" y="2454"/>
                    </a:lnTo>
                    <a:lnTo>
                      <a:pt x="6299" y="2454"/>
                    </a:lnTo>
                    <a:lnTo>
                      <a:pt x="6299" y="2454"/>
                    </a:lnTo>
                    <a:lnTo>
                      <a:pt x="6299" y="2454"/>
                    </a:lnTo>
                    <a:lnTo>
                      <a:pt x="6299" y="2454"/>
                    </a:lnTo>
                    <a:lnTo>
                      <a:pt x="6299" y="2454"/>
                    </a:lnTo>
                    <a:lnTo>
                      <a:pt x="6299" y="2454"/>
                    </a:lnTo>
                    <a:lnTo>
                      <a:pt x="6299" y="2454"/>
                    </a:lnTo>
                    <a:lnTo>
                      <a:pt x="6299" y="2454"/>
                    </a:lnTo>
                    <a:lnTo>
                      <a:pt x="6299" y="2454"/>
                    </a:lnTo>
                    <a:lnTo>
                      <a:pt x="6299" y="2454"/>
                    </a:lnTo>
                    <a:lnTo>
                      <a:pt x="6299" y="2479"/>
                    </a:lnTo>
                    <a:lnTo>
                      <a:pt x="6299" y="2479"/>
                    </a:lnTo>
                    <a:lnTo>
                      <a:pt x="6299" y="2479"/>
                    </a:lnTo>
                    <a:lnTo>
                      <a:pt x="6323" y="2479"/>
                    </a:lnTo>
                    <a:lnTo>
                      <a:pt x="6323" y="2479"/>
                    </a:lnTo>
                    <a:lnTo>
                      <a:pt x="6323" y="2479"/>
                    </a:lnTo>
                    <a:lnTo>
                      <a:pt x="6323" y="2479"/>
                    </a:lnTo>
                    <a:lnTo>
                      <a:pt x="6323" y="2479"/>
                    </a:lnTo>
                    <a:lnTo>
                      <a:pt x="6323" y="2479"/>
                    </a:lnTo>
                    <a:lnTo>
                      <a:pt x="6323" y="2479"/>
                    </a:lnTo>
                    <a:lnTo>
                      <a:pt x="6323" y="2479"/>
                    </a:lnTo>
                    <a:lnTo>
                      <a:pt x="6323" y="2479"/>
                    </a:lnTo>
                    <a:lnTo>
                      <a:pt x="6299" y="2479"/>
                    </a:lnTo>
                    <a:lnTo>
                      <a:pt x="6299" y="2479"/>
                    </a:lnTo>
                    <a:lnTo>
                      <a:pt x="6299" y="2479"/>
                    </a:lnTo>
                    <a:lnTo>
                      <a:pt x="6299" y="2479"/>
                    </a:lnTo>
                    <a:lnTo>
                      <a:pt x="6299" y="2479"/>
                    </a:lnTo>
                    <a:lnTo>
                      <a:pt x="6299" y="2504"/>
                    </a:lnTo>
                    <a:lnTo>
                      <a:pt x="6299" y="2504"/>
                    </a:lnTo>
                    <a:lnTo>
                      <a:pt x="6299" y="2504"/>
                    </a:lnTo>
                    <a:lnTo>
                      <a:pt x="6299" y="2504"/>
                    </a:lnTo>
                    <a:lnTo>
                      <a:pt x="6299" y="2504"/>
                    </a:lnTo>
                    <a:lnTo>
                      <a:pt x="6299" y="2504"/>
                    </a:lnTo>
                    <a:lnTo>
                      <a:pt x="6323" y="2504"/>
                    </a:lnTo>
                    <a:lnTo>
                      <a:pt x="6323" y="2529"/>
                    </a:lnTo>
                    <a:lnTo>
                      <a:pt x="6323" y="2529"/>
                    </a:lnTo>
                    <a:lnTo>
                      <a:pt x="6323" y="2529"/>
                    </a:lnTo>
                    <a:lnTo>
                      <a:pt x="6323" y="2504"/>
                    </a:lnTo>
                    <a:lnTo>
                      <a:pt x="6323" y="2504"/>
                    </a:lnTo>
                    <a:lnTo>
                      <a:pt x="6323" y="2504"/>
                    </a:lnTo>
                    <a:lnTo>
                      <a:pt x="6323" y="2504"/>
                    </a:lnTo>
                    <a:lnTo>
                      <a:pt x="6323" y="2504"/>
                    </a:lnTo>
                    <a:lnTo>
                      <a:pt x="6323" y="2504"/>
                    </a:lnTo>
                    <a:lnTo>
                      <a:pt x="6323" y="2504"/>
                    </a:lnTo>
                    <a:lnTo>
                      <a:pt x="6323" y="2504"/>
                    </a:lnTo>
                    <a:lnTo>
                      <a:pt x="6323" y="2504"/>
                    </a:lnTo>
                    <a:lnTo>
                      <a:pt x="6323" y="2504"/>
                    </a:lnTo>
                    <a:lnTo>
                      <a:pt x="6323" y="2504"/>
                    </a:lnTo>
                    <a:lnTo>
                      <a:pt x="6323" y="2504"/>
                    </a:lnTo>
                    <a:lnTo>
                      <a:pt x="6323" y="2479"/>
                    </a:lnTo>
                    <a:lnTo>
                      <a:pt x="6323" y="2479"/>
                    </a:lnTo>
                    <a:lnTo>
                      <a:pt x="6372" y="2479"/>
                    </a:lnTo>
                    <a:lnTo>
                      <a:pt x="6372" y="2479"/>
                    </a:lnTo>
                    <a:lnTo>
                      <a:pt x="6372" y="2479"/>
                    </a:lnTo>
                    <a:lnTo>
                      <a:pt x="6372" y="2479"/>
                    </a:lnTo>
                    <a:lnTo>
                      <a:pt x="6372" y="2479"/>
                    </a:lnTo>
                    <a:lnTo>
                      <a:pt x="6372" y="2479"/>
                    </a:lnTo>
                    <a:lnTo>
                      <a:pt x="6372" y="2479"/>
                    </a:lnTo>
                    <a:lnTo>
                      <a:pt x="6372" y="2479"/>
                    </a:lnTo>
                    <a:lnTo>
                      <a:pt x="6372" y="2479"/>
                    </a:lnTo>
                    <a:lnTo>
                      <a:pt x="6372" y="2479"/>
                    </a:lnTo>
                    <a:lnTo>
                      <a:pt x="6372" y="2479"/>
                    </a:lnTo>
                    <a:lnTo>
                      <a:pt x="6348" y="2479"/>
                    </a:lnTo>
                    <a:lnTo>
                      <a:pt x="6348" y="2479"/>
                    </a:lnTo>
                    <a:lnTo>
                      <a:pt x="6348" y="2479"/>
                    </a:lnTo>
                    <a:lnTo>
                      <a:pt x="6348" y="2479"/>
                    </a:lnTo>
                    <a:lnTo>
                      <a:pt x="6348" y="2479"/>
                    </a:lnTo>
                    <a:lnTo>
                      <a:pt x="6323" y="2479"/>
                    </a:lnTo>
                    <a:lnTo>
                      <a:pt x="6323" y="2504"/>
                    </a:lnTo>
                    <a:lnTo>
                      <a:pt x="6348" y="2504"/>
                    </a:lnTo>
                    <a:lnTo>
                      <a:pt x="6348" y="2529"/>
                    </a:lnTo>
                    <a:lnTo>
                      <a:pt x="6348" y="2529"/>
                    </a:lnTo>
                    <a:lnTo>
                      <a:pt x="6348" y="2529"/>
                    </a:lnTo>
                    <a:lnTo>
                      <a:pt x="6348" y="2529"/>
                    </a:lnTo>
                    <a:lnTo>
                      <a:pt x="6372" y="2529"/>
                    </a:lnTo>
                    <a:lnTo>
                      <a:pt x="6372" y="2529"/>
                    </a:lnTo>
                    <a:lnTo>
                      <a:pt x="6372" y="2529"/>
                    </a:lnTo>
                    <a:lnTo>
                      <a:pt x="6372" y="2529"/>
                    </a:lnTo>
                    <a:lnTo>
                      <a:pt x="6397" y="2529"/>
                    </a:lnTo>
                    <a:lnTo>
                      <a:pt x="6397" y="2529"/>
                    </a:lnTo>
                    <a:lnTo>
                      <a:pt x="6397" y="2529"/>
                    </a:lnTo>
                    <a:lnTo>
                      <a:pt x="6397" y="2529"/>
                    </a:lnTo>
                    <a:lnTo>
                      <a:pt x="6397" y="2529"/>
                    </a:lnTo>
                    <a:lnTo>
                      <a:pt x="6397" y="2529"/>
                    </a:lnTo>
                    <a:lnTo>
                      <a:pt x="6397" y="2554"/>
                    </a:lnTo>
                    <a:lnTo>
                      <a:pt x="6397" y="2554"/>
                    </a:lnTo>
                    <a:lnTo>
                      <a:pt x="6397" y="2554"/>
                    </a:lnTo>
                    <a:lnTo>
                      <a:pt x="6422" y="2554"/>
                    </a:lnTo>
                    <a:lnTo>
                      <a:pt x="6422" y="2554"/>
                    </a:lnTo>
                    <a:lnTo>
                      <a:pt x="6422" y="2554"/>
                    </a:lnTo>
                    <a:lnTo>
                      <a:pt x="6422" y="2554"/>
                    </a:lnTo>
                    <a:lnTo>
                      <a:pt x="6422" y="2554"/>
                    </a:lnTo>
                    <a:lnTo>
                      <a:pt x="6422" y="2554"/>
                    </a:lnTo>
                    <a:lnTo>
                      <a:pt x="6422" y="2554"/>
                    </a:lnTo>
                    <a:lnTo>
                      <a:pt x="6397" y="2554"/>
                    </a:lnTo>
                    <a:lnTo>
                      <a:pt x="6397" y="2554"/>
                    </a:lnTo>
                    <a:lnTo>
                      <a:pt x="6397" y="2554"/>
                    </a:lnTo>
                    <a:lnTo>
                      <a:pt x="6397" y="2554"/>
                    </a:lnTo>
                    <a:lnTo>
                      <a:pt x="6397" y="2554"/>
                    </a:lnTo>
                    <a:lnTo>
                      <a:pt x="6397" y="2554"/>
                    </a:lnTo>
                    <a:lnTo>
                      <a:pt x="6372"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54"/>
                    </a:lnTo>
                    <a:lnTo>
                      <a:pt x="6348" y="2554"/>
                    </a:lnTo>
                    <a:lnTo>
                      <a:pt x="6348" y="2554"/>
                    </a:lnTo>
                    <a:lnTo>
                      <a:pt x="6348" y="2554"/>
                    </a:lnTo>
                    <a:lnTo>
                      <a:pt x="6348" y="2554"/>
                    </a:lnTo>
                    <a:lnTo>
                      <a:pt x="6348" y="2554"/>
                    </a:lnTo>
                    <a:lnTo>
                      <a:pt x="6372" y="2554"/>
                    </a:lnTo>
                    <a:lnTo>
                      <a:pt x="6372" y="2554"/>
                    </a:lnTo>
                    <a:lnTo>
                      <a:pt x="6372" y="2554"/>
                    </a:lnTo>
                    <a:lnTo>
                      <a:pt x="6372" y="2554"/>
                    </a:lnTo>
                    <a:lnTo>
                      <a:pt x="6372" y="2554"/>
                    </a:lnTo>
                    <a:lnTo>
                      <a:pt x="6372" y="2554"/>
                    </a:lnTo>
                    <a:lnTo>
                      <a:pt x="6372" y="2554"/>
                    </a:lnTo>
                    <a:lnTo>
                      <a:pt x="6372" y="2554"/>
                    </a:lnTo>
                    <a:lnTo>
                      <a:pt x="6372" y="2554"/>
                    </a:lnTo>
                    <a:lnTo>
                      <a:pt x="6372" y="2578"/>
                    </a:lnTo>
                    <a:lnTo>
                      <a:pt x="6372" y="2578"/>
                    </a:lnTo>
                    <a:lnTo>
                      <a:pt x="6372" y="2578"/>
                    </a:lnTo>
                    <a:lnTo>
                      <a:pt x="6372" y="2578"/>
                    </a:lnTo>
                    <a:lnTo>
                      <a:pt x="6372" y="2578"/>
                    </a:lnTo>
                    <a:lnTo>
                      <a:pt x="6372" y="2578"/>
                    </a:lnTo>
                    <a:lnTo>
                      <a:pt x="6372" y="2578"/>
                    </a:lnTo>
                    <a:lnTo>
                      <a:pt x="6372" y="2578"/>
                    </a:lnTo>
                    <a:lnTo>
                      <a:pt x="6372" y="2578"/>
                    </a:lnTo>
                    <a:lnTo>
                      <a:pt x="6372" y="2578"/>
                    </a:lnTo>
                    <a:lnTo>
                      <a:pt x="6372" y="2578"/>
                    </a:lnTo>
                    <a:lnTo>
                      <a:pt x="6397" y="2578"/>
                    </a:lnTo>
                    <a:lnTo>
                      <a:pt x="6397" y="2578"/>
                    </a:lnTo>
                    <a:lnTo>
                      <a:pt x="6397" y="2578"/>
                    </a:lnTo>
                    <a:lnTo>
                      <a:pt x="6397" y="2578"/>
                    </a:lnTo>
                    <a:lnTo>
                      <a:pt x="6397" y="2578"/>
                    </a:lnTo>
                    <a:lnTo>
                      <a:pt x="6397" y="2578"/>
                    </a:lnTo>
                    <a:lnTo>
                      <a:pt x="6397" y="2578"/>
                    </a:lnTo>
                    <a:lnTo>
                      <a:pt x="6397" y="2578"/>
                    </a:lnTo>
                    <a:lnTo>
                      <a:pt x="6372" y="2578"/>
                    </a:lnTo>
                    <a:lnTo>
                      <a:pt x="6372" y="2603"/>
                    </a:lnTo>
                    <a:lnTo>
                      <a:pt x="6372" y="2603"/>
                    </a:lnTo>
                    <a:lnTo>
                      <a:pt x="6372" y="2603"/>
                    </a:lnTo>
                    <a:lnTo>
                      <a:pt x="6397" y="2603"/>
                    </a:lnTo>
                    <a:lnTo>
                      <a:pt x="6397" y="2603"/>
                    </a:lnTo>
                    <a:lnTo>
                      <a:pt x="6397" y="2603"/>
                    </a:lnTo>
                    <a:lnTo>
                      <a:pt x="6397" y="2603"/>
                    </a:lnTo>
                    <a:lnTo>
                      <a:pt x="6397" y="2603"/>
                    </a:lnTo>
                    <a:lnTo>
                      <a:pt x="6397" y="2603"/>
                    </a:lnTo>
                    <a:lnTo>
                      <a:pt x="6397" y="2603"/>
                    </a:lnTo>
                    <a:lnTo>
                      <a:pt x="6422" y="2603"/>
                    </a:lnTo>
                    <a:lnTo>
                      <a:pt x="6422" y="2603"/>
                    </a:lnTo>
                    <a:lnTo>
                      <a:pt x="6422" y="2603"/>
                    </a:lnTo>
                    <a:lnTo>
                      <a:pt x="6422" y="2578"/>
                    </a:lnTo>
                    <a:lnTo>
                      <a:pt x="6422" y="2578"/>
                    </a:lnTo>
                    <a:lnTo>
                      <a:pt x="6422" y="2578"/>
                    </a:lnTo>
                    <a:lnTo>
                      <a:pt x="6422" y="2578"/>
                    </a:lnTo>
                    <a:lnTo>
                      <a:pt x="6422" y="2603"/>
                    </a:lnTo>
                    <a:lnTo>
                      <a:pt x="6422" y="2603"/>
                    </a:lnTo>
                    <a:lnTo>
                      <a:pt x="6422" y="2603"/>
                    </a:lnTo>
                    <a:lnTo>
                      <a:pt x="6422" y="2603"/>
                    </a:lnTo>
                    <a:lnTo>
                      <a:pt x="6422" y="2603"/>
                    </a:lnTo>
                    <a:lnTo>
                      <a:pt x="6422" y="2603"/>
                    </a:lnTo>
                    <a:lnTo>
                      <a:pt x="6422" y="2603"/>
                    </a:lnTo>
                    <a:lnTo>
                      <a:pt x="6397" y="2603"/>
                    </a:lnTo>
                    <a:lnTo>
                      <a:pt x="6397" y="2603"/>
                    </a:lnTo>
                    <a:lnTo>
                      <a:pt x="6372" y="2603"/>
                    </a:lnTo>
                    <a:lnTo>
                      <a:pt x="6372" y="2628"/>
                    </a:lnTo>
                    <a:lnTo>
                      <a:pt x="6372" y="2628"/>
                    </a:lnTo>
                    <a:lnTo>
                      <a:pt x="6372" y="2628"/>
                    </a:lnTo>
                    <a:lnTo>
                      <a:pt x="6372" y="2628"/>
                    </a:lnTo>
                    <a:lnTo>
                      <a:pt x="6372" y="2628"/>
                    </a:lnTo>
                    <a:lnTo>
                      <a:pt x="6372" y="2628"/>
                    </a:lnTo>
                    <a:lnTo>
                      <a:pt x="6397" y="2628"/>
                    </a:lnTo>
                    <a:lnTo>
                      <a:pt x="6372" y="2628"/>
                    </a:lnTo>
                    <a:lnTo>
                      <a:pt x="6372" y="2628"/>
                    </a:lnTo>
                    <a:lnTo>
                      <a:pt x="6372" y="2628"/>
                    </a:lnTo>
                    <a:lnTo>
                      <a:pt x="6372" y="2628"/>
                    </a:lnTo>
                    <a:lnTo>
                      <a:pt x="6372" y="2628"/>
                    </a:lnTo>
                    <a:lnTo>
                      <a:pt x="6397" y="2628"/>
                    </a:lnTo>
                    <a:lnTo>
                      <a:pt x="6397" y="2628"/>
                    </a:lnTo>
                    <a:lnTo>
                      <a:pt x="6397" y="2628"/>
                    </a:lnTo>
                    <a:lnTo>
                      <a:pt x="6397" y="2653"/>
                    </a:lnTo>
                    <a:lnTo>
                      <a:pt x="6397" y="2653"/>
                    </a:lnTo>
                    <a:lnTo>
                      <a:pt x="6397" y="2653"/>
                    </a:lnTo>
                    <a:lnTo>
                      <a:pt x="6397" y="2653"/>
                    </a:lnTo>
                    <a:lnTo>
                      <a:pt x="6422" y="2653"/>
                    </a:lnTo>
                    <a:lnTo>
                      <a:pt x="6422" y="2653"/>
                    </a:lnTo>
                    <a:lnTo>
                      <a:pt x="6422" y="2653"/>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53"/>
                    </a:lnTo>
                    <a:lnTo>
                      <a:pt x="6422" y="2653"/>
                    </a:lnTo>
                    <a:lnTo>
                      <a:pt x="6422" y="2653"/>
                    </a:lnTo>
                    <a:lnTo>
                      <a:pt x="6422" y="2653"/>
                    </a:lnTo>
                    <a:lnTo>
                      <a:pt x="6422" y="2653"/>
                    </a:lnTo>
                    <a:lnTo>
                      <a:pt x="6422" y="2653"/>
                    </a:lnTo>
                    <a:lnTo>
                      <a:pt x="6422" y="2653"/>
                    </a:lnTo>
                    <a:lnTo>
                      <a:pt x="6422" y="2653"/>
                    </a:lnTo>
                    <a:lnTo>
                      <a:pt x="6447" y="2653"/>
                    </a:lnTo>
                    <a:lnTo>
                      <a:pt x="6447" y="2653"/>
                    </a:lnTo>
                    <a:lnTo>
                      <a:pt x="6447" y="2653"/>
                    </a:lnTo>
                    <a:lnTo>
                      <a:pt x="6447" y="2653"/>
                    </a:lnTo>
                    <a:lnTo>
                      <a:pt x="6447" y="2653"/>
                    </a:lnTo>
                    <a:lnTo>
                      <a:pt x="6447" y="2653"/>
                    </a:lnTo>
                    <a:lnTo>
                      <a:pt x="6447" y="2653"/>
                    </a:lnTo>
                    <a:lnTo>
                      <a:pt x="6447" y="2653"/>
                    </a:lnTo>
                    <a:lnTo>
                      <a:pt x="6447" y="2653"/>
                    </a:lnTo>
                    <a:lnTo>
                      <a:pt x="6472" y="2653"/>
                    </a:lnTo>
                    <a:lnTo>
                      <a:pt x="6472" y="2653"/>
                    </a:lnTo>
                    <a:lnTo>
                      <a:pt x="6472" y="2653"/>
                    </a:lnTo>
                    <a:lnTo>
                      <a:pt x="6472" y="2628"/>
                    </a:lnTo>
                    <a:lnTo>
                      <a:pt x="6472" y="2628"/>
                    </a:lnTo>
                    <a:lnTo>
                      <a:pt x="6472" y="2628"/>
                    </a:lnTo>
                    <a:lnTo>
                      <a:pt x="6472" y="2628"/>
                    </a:lnTo>
                    <a:lnTo>
                      <a:pt x="6472" y="2628"/>
                    </a:lnTo>
                    <a:lnTo>
                      <a:pt x="6472" y="2628"/>
                    </a:lnTo>
                    <a:lnTo>
                      <a:pt x="6472" y="2628"/>
                    </a:lnTo>
                    <a:lnTo>
                      <a:pt x="6472" y="2628"/>
                    </a:lnTo>
                    <a:lnTo>
                      <a:pt x="6472" y="2628"/>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77"/>
                    </a:lnTo>
                    <a:lnTo>
                      <a:pt x="6472" y="2677"/>
                    </a:lnTo>
                    <a:lnTo>
                      <a:pt x="6472" y="2677"/>
                    </a:lnTo>
                    <a:lnTo>
                      <a:pt x="6472" y="2677"/>
                    </a:lnTo>
                    <a:lnTo>
                      <a:pt x="6472" y="2677"/>
                    </a:lnTo>
                    <a:lnTo>
                      <a:pt x="6497" y="2677"/>
                    </a:lnTo>
                    <a:lnTo>
                      <a:pt x="6497" y="2677"/>
                    </a:lnTo>
                    <a:lnTo>
                      <a:pt x="6497" y="2677"/>
                    </a:lnTo>
                    <a:lnTo>
                      <a:pt x="6497" y="2677"/>
                    </a:lnTo>
                    <a:lnTo>
                      <a:pt x="6497" y="2677"/>
                    </a:lnTo>
                    <a:lnTo>
                      <a:pt x="6522" y="2677"/>
                    </a:lnTo>
                    <a:lnTo>
                      <a:pt x="6522" y="2677"/>
                    </a:lnTo>
                    <a:lnTo>
                      <a:pt x="6522" y="2677"/>
                    </a:lnTo>
                    <a:lnTo>
                      <a:pt x="6522" y="2677"/>
                    </a:lnTo>
                    <a:lnTo>
                      <a:pt x="6522" y="2677"/>
                    </a:lnTo>
                    <a:lnTo>
                      <a:pt x="6522" y="2677"/>
                    </a:lnTo>
                    <a:lnTo>
                      <a:pt x="6522" y="2677"/>
                    </a:lnTo>
                    <a:lnTo>
                      <a:pt x="6522" y="2677"/>
                    </a:lnTo>
                    <a:lnTo>
                      <a:pt x="6522" y="2677"/>
                    </a:lnTo>
                    <a:lnTo>
                      <a:pt x="6522" y="2677"/>
                    </a:lnTo>
                    <a:lnTo>
                      <a:pt x="6522" y="2677"/>
                    </a:lnTo>
                    <a:lnTo>
                      <a:pt x="6546" y="2677"/>
                    </a:lnTo>
                    <a:lnTo>
                      <a:pt x="6522" y="2677"/>
                    </a:lnTo>
                    <a:lnTo>
                      <a:pt x="6522" y="2677"/>
                    </a:lnTo>
                    <a:lnTo>
                      <a:pt x="6522" y="2677"/>
                    </a:lnTo>
                    <a:lnTo>
                      <a:pt x="6522" y="2677"/>
                    </a:lnTo>
                    <a:lnTo>
                      <a:pt x="6522" y="2677"/>
                    </a:lnTo>
                    <a:lnTo>
                      <a:pt x="6522" y="2677"/>
                    </a:lnTo>
                    <a:lnTo>
                      <a:pt x="6522" y="2677"/>
                    </a:lnTo>
                    <a:lnTo>
                      <a:pt x="6522" y="2677"/>
                    </a:lnTo>
                    <a:lnTo>
                      <a:pt x="6522" y="2677"/>
                    </a:lnTo>
                    <a:lnTo>
                      <a:pt x="6522" y="2677"/>
                    </a:lnTo>
                    <a:lnTo>
                      <a:pt x="6522" y="2702"/>
                    </a:lnTo>
                    <a:lnTo>
                      <a:pt x="6522" y="2702"/>
                    </a:lnTo>
                    <a:lnTo>
                      <a:pt x="6522" y="2702"/>
                    </a:lnTo>
                    <a:lnTo>
                      <a:pt x="6522" y="2702"/>
                    </a:lnTo>
                    <a:lnTo>
                      <a:pt x="6522" y="2702"/>
                    </a:lnTo>
                    <a:lnTo>
                      <a:pt x="6522" y="2702"/>
                    </a:lnTo>
                    <a:lnTo>
                      <a:pt x="6522" y="2702"/>
                    </a:lnTo>
                    <a:lnTo>
                      <a:pt x="6522" y="2702"/>
                    </a:lnTo>
                    <a:lnTo>
                      <a:pt x="6522" y="2702"/>
                    </a:lnTo>
                    <a:lnTo>
                      <a:pt x="6522" y="2702"/>
                    </a:lnTo>
                    <a:lnTo>
                      <a:pt x="6522" y="2702"/>
                    </a:lnTo>
                    <a:lnTo>
                      <a:pt x="6546" y="2727"/>
                    </a:lnTo>
                    <a:lnTo>
                      <a:pt x="6546" y="2702"/>
                    </a:lnTo>
                    <a:lnTo>
                      <a:pt x="6546" y="2702"/>
                    </a:lnTo>
                    <a:lnTo>
                      <a:pt x="6546" y="2702"/>
                    </a:lnTo>
                    <a:lnTo>
                      <a:pt x="6546" y="2702"/>
                    </a:lnTo>
                    <a:lnTo>
                      <a:pt x="6546" y="2702"/>
                    </a:lnTo>
                    <a:lnTo>
                      <a:pt x="6546" y="2727"/>
                    </a:lnTo>
                    <a:lnTo>
                      <a:pt x="6546" y="2727"/>
                    </a:lnTo>
                    <a:lnTo>
                      <a:pt x="6546" y="2727"/>
                    </a:lnTo>
                    <a:lnTo>
                      <a:pt x="6546" y="2727"/>
                    </a:lnTo>
                    <a:lnTo>
                      <a:pt x="6546" y="2727"/>
                    </a:lnTo>
                    <a:lnTo>
                      <a:pt x="6571" y="2727"/>
                    </a:lnTo>
                    <a:lnTo>
                      <a:pt x="6571" y="2727"/>
                    </a:lnTo>
                    <a:lnTo>
                      <a:pt x="6571" y="2727"/>
                    </a:lnTo>
                    <a:lnTo>
                      <a:pt x="6571" y="2727"/>
                    </a:lnTo>
                    <a:lnTo>
                      <a:pt x="6571" y="2727"/>
                    </a:lnTo>
                    <a:lnTo>
                      <a:pt x="6571" y="2727"/>
                    </a:lnTo>
                    <a:lnTo>
                      <a:pt x="6596" y="2752"/>
                    </a:lnTo>
                    <a:lnTo>
                      <a:pt x="6596" y="2752"/>
                    </a:lnTo>
                    <a:lnTo>
                      <a:pt x="6596" y="2752"/>
                    </a:lnTo>
                    <a:lnTo>
                      <a:pt x="6596" y="2752"/>
                    </a:lnTo>
                    <a:lnTo>
                      <a:pt x="6596" y="2752"/>
                    </a:lnTo>
                    <a:lnTo>
                      <a:pt x="6596" y="2752"/>
                    </a:lnTo>
                    <a:lnTo>
                      <a:pt x="6596" y="2752"/>
                    </a:lnTo>
                    <a:lnTo>
                      <a:pt x="6596" y="2752"/>
                    </a:lnTo>
                    <a:lnTo>
                      <a:pt x="6596" y="2752"/>
                    </a:lnTo>
                    <a:lnTo>
                      <a:pt x="6596" y="2752"/>
                    </a:lnTo>
                    <a:lnTo>
                      <a:pt x="6621" y="2752"/>
                    </a:lnTo>
                    <a:lnTo>
                      <a:pt x="6621" y="2752"/>
                    </a:lnTo>
                    <a:lnTo>
                      <a:pt x="6621" y="2777"/>
                    </a:lnTo>
                    <a:lnTo>
                      <a:pt x="6621" y="2777"/>
                    </a:lnTo>
                    <a:lnTo>
                      <a:pt x="6645" y="2752"/>
                    </a:lnTo>
                    <a:lnTo>
                      <a:pt x="6645" y="2752"/>
                    </a:lnTo>
                    <a:lnTo>
                      <a:pt x="6670" y="2752"/>
                    </a:lnTo>
                    <a:lnTo>
                      <a:pt x="6670" y="2752"/>
                    </a:lnTo>
                    <a:lnTo>
                      <a:pt x="6670" y="2752"/>
                    </a:lnTo>
                    <a:lnTo>
                      <a:pt x="6670" y="2752"/>
                    </a:lnTo>
                    <a:lnTo>
                      <a:pt x="6670" y="2752"/>
                    </a:lnTo>
                    <a:lnTo>
                      <a:pt x="6670" y="2752"/>
                    </a:lnTo>
                    <a:lnTo>
                      <a:pt x="6670" y="2752"/>
                    </a:lnTo>
                    <a:lnTo>
                      <a:pt x="6670" y="2752"/>
                    </a:lnTo>
                    <a:lnTo>
                      <a:pt x="6670" y="2777"/>
                    </a:lnTo>
                    <a:lnTo>
                      <a:pt x="6670" y="2777"/>
                    </a:lnTo>
                    <a:lnTo>
                      <a:pt x="6645" y="2777"/>
                    </a:lnTo>
                    <a:lnTo>
                      <a:pt x="6645" y="2777"/>
                    </a:lnTo>
                    <a:lnTo>
                      <a:pt x="6621" y="2777"/>
                    </a:lnTo>
                    <a:lnTo>
                      <a:pt x="6621" y="2777"/>
                    </a:lnTo>
                    <a:lnTo>
                      <a:pt x="6621" y="2777"/>
                    </a:lnTo>
                    <a:lnTo>
                      <a:pt x="6621" y="2801"/>
                    </a:lnTo>
                    <a:lnTo>
                      <a:pt x="6645" y="2801"/>
                    </a:lnTo>
                    <a:lnTo>
                      <a:pt x="6645" y="2827"/>
                    </a:lnTo>
                    <a:lnTo>
                      <a:pt x="6645" y="2827"/>
                    </a:lnTo>
                    <a:lnTo>
                      <a:pt x="6645" y="2827"/>
                    </a:lnTo>
                    <a:lnTo>
                      <a:pt x="6645" y="2827"/>
                    </a:lnTo>
                    <a:lnTo>
                      <a:pt x="6645" y="2827"/>
                    </a:lnTo>
                    <a:lnTo>
                      <a:pt x="6621" y="2827"/>
                    </a:lnTo>
                    <a:lnTo>
                      <a:pt x="6621" y="2827"/>
                    </a:lnTo>
                    <a:lnTo>
                      <a:pt x="6621" y="2827"/>
                    </a:lnTo>
                    <a:lnTo>
                      <a:pt x="6621" y="2827"/>
                    </a:lnTo>
                    <a:lnTo>
                      <a:pt x="6621" y="2827"/>
                    </a:lnTo>
                    <a:lnTo>
                      <a:pt x="6621" y="2851"/>
                    </a:lnTo>
                    <a:lnTo>
                      <a:pt x="6621" y="2851"/>
                    </a:lnTo>
                    <a:lnTo>
                      <a:pt x="6621" y="2851"/>
                    </a:lnTo>
                    <a:lnTo>
                      <a:pt x="6621" y="2851"/>
                    </a:lnTo>
                    <a:lnTo>
                      <a:pt x="6645" y="2851"/>
                    </a:lnTo>
                    <a:lnTo>
                      <a:pt x="6645" y="2851"/>
                    </a:lnTo>
                    <a:lnTo>
                      <a:pt x="6645" y="2851"/>
                    </a:lnTo>
                    <a:lnTo>
                      <a:pt x="6645" y="2851"/>
                    </a:lnTo>
                    <a:lnTo>
                      <a:pt x="6621" y="2851"/>
                    </a:lnTo>
                    <a:lnTo>
                      <a:pt x="6621" y="2851"/>
                    </a:lnTo>
                    <a:lnTo>
                      <a:pt x="6621" y="2876"/>
                    </a:lnTo>
                    <a:lnTo>
                      <a:pt x="6621" y="2876"/>
                    </a:lnTo>
                    <a:lnTo>
                      <a:pt x="6621" y="2876"/>
                    </a:lnTo>
                    <a:lnTo>
                      <a:pt x="6621" y="2876"/>
                    </a:lnTo>
                    <a:lnTo>
                      <a:pt x="6621" y="2876"/>
                    </a:lnTo>
                    <a:lnTo>
                      <a:pt x="6621" y="2876"/>
                    </a:lnTo>
                    <a:lnTo>
                      <a:pt x="6621" y="2876"/>
                    </a:lnTo>
                    <a:lnTo>
                      <a:pt x="6621" y="2876"/>
                    </a:lnTo>
                    <a:lnTo>
                      <a:pt x="6621" y="2876"/>
                    </a:lnTo>
                    <a:lnTo>
                      <a:pt x="6621" y="2876"/>
                    </a:lnTo>
                    <a:lnTo>
                      <a:pt x="6621" y="2876"/>
                    </a:lnTo>
                    <a:lnTo>
                      <a:pt x="6621" y="2876"/>
                    </a:lnTo>
                    <a:lnTo>
                      <a:pt x="6645" y="2900"/>
                    </a:lnTo>
                    <a:lnTo>
                      <a:pt x="6645" y="2900"/>
                    </a:lnTo>
                    <a:lnTo>
                      <a:pt x="6645" y="2900"/>
                    </a:lnTo>
                    <a:lnTo>
                      <a:pt x="6670" y="2926"/>
                    </a:lnTo>
                    <a:lnTo>
                      <a:pt x="6670" y="2926"/>
                    </a:lnTo>
                    <a:lnTo>
                      <a:pt x="6670" y="2926"/>
                    </a:lnTo>
                    <a:lnTo>
                      <a:pt x="6670" y="2926"/>
                    </a:lnTo>
                    <a:lnTo>
                      <a:pt x="6670" y="2900"/>
                    </a:lnTo>
                    <a:lnTo>
                      <a:pt x="6670" y="2900"/>
                    </a:lnTo>
                    <a:lnTo>
                      <a:pt x="6670" y="2900"/>
                    </a:lnTo>
                    <a:lnTo>
                      <a:pt x="6670" y="2900"/>
                    </a:lnTo>
                    <a:lnTo>
                      <a:pt x="6670" y="2900"/>
                    </a:lnTo>
                    <a:lnTo>
                      <a:pt x="6670" y="2900"/>
                    </a:lnTo>
                    <a:lnTo>
                      <a:pt x="6670" y="2900"/>
                    </a:lnTo>
                    <a:lnTo>
                      <a:pt x="6670" y="2900"/>
                    </a:lnTo>
                    <a:lnTo>
                      <a:pt x="6670" y="2900"/>
                    </a:lnTo>
                    <a:lnTo>
                      <a:pt x="6670" y="2900"/>
                    </a:lnTo>
                    <a:lnTo>
                      <a:pt x="6670" y="2900"/>
                    </a:lnTo>
                    <a:lnTo>
                      <a:pt x="6670" y="2900"/>
                    </a:lnTo>
                    <a:lnTo>
                      <a:pt x="6670" y="2900"/>
                    </a:lnTo>
                    <a:lnTo>
                      <a:pt x="6670" y="2900"/>
                    </a:lnTo>
                    <a:lnTo>
                      <a:pt x="6645" y="2876"/>
                    </a:lnTo>
                    <a:lnTo>
                      <a:pt x="6645" y="2876"/>
                    </a:lnTo>
                    <a:lnTo>
                      <a:pt x="6670" y="2900"/>
                    </a:lnTo>
                    <a:lnTo>
                      <a:pt x="6670" y="2900"/>
                    </a:lnTo>
                    <a:lnTo>
                      <a:pt x="6670" y="2900"/>
                    </a:lnTo>
                    <a:lnTo>
                      <a:pt x="6670" y="2900"/>
                    </a:lnTo>
                    <a:lnTo>
                      <a:pt x="6670" y="2876"/>
                    </a:lnTo>
                    <a:lnTo>
                      <a:pt x="6670" y="2876"/>
                    </a:lnTo>
                    <a:lnTo>
                      <a:pt x="6670" y="2876"/>
                    </a:lnTo>
                    <a:lnTo>
                      <a:pt x="6670" y="2876"/>
                    </a:lnTo>
                    <a:lnTo>
                      <a:pt x="6670" y="2876"/>
                    </a:lnTo>
                    <a:lnTo>
                      <a:pt x="6670" y="2876"/>
                    </a:lnTo>
                    <a:lnTo>
                      <a:pt x="6670" y="2851"/>
                    </a:lnTo>
                    <a:lnTo>
                      <a:pt x="6670" y="2851"/>
                    </a:lnTo>
                    <a:lnTo>
                      <a:pt x="6670" y="2851"/>
                    </a:lnTo>
                    <a:lnTo>
                      <a:pt x="6670" y="2851"/>
                    </a:lnTo>
                    <a:lnTo>
                      <a:pt x="6670" y="2851"/>
                    </a:lnTo>
                    <a:lnTo>
                      <a:pt x="6670" y="2851"/>
                    </a:lnTo>
                    <a:lnTo>
                      <a:pt x="6670" y="2851"/>
                    </a:lnTo>
                    <a:lnTo>
                      <a:pt x="6645" y="2851"/>
                    </a:lnTo>
                    <a:lnTo>
                      <a:pt x="6645" y="2851"/>
                    </a:lnTo>
                    <a:lnTo>
                      <a:pt x="6645" y="2851"/>
                    </a:lnTo>
                    <a:lnTo>
                      <a:pt x="6645" y="2851"/>
                    </a:lnTo>
                    <a:lnTo>
                      <a:pt x="6645" y="2851"/>
                    </a:lnTo>
                    <a:lnTo>
                      <a:pt x="6645" y="2827"/>
                    </a:lnTo>
                    <a:lnTo>
                      <a:pt x="6645" y="2827"/>
                    </a:lnTo>
                    <a:lnTo>
                      <a:pt x="6645" y="2827"/>
                    </a:lnTo>
                    <a:lnTo>
                      <a:pt x="6670" y="2827"/>
                    </a:lnTo>
                    <a:lnTo>
                      <a:pt x="6670" y="2827"/>
                    </a:lnTo>
                    <a:lnTo>
                      <a:pt x="6670" y="2827"/>
                    </a:lnTo>
                    <a:lnTo>
                      <a:pt x="6670" y="2827"/>
                    </a:lnTo>
                    <a:lnTo>
                      <a:pt x="6670" y="2827"/>
                    </a:lnTo>
                    <a:lnTo>
                      <a:pt x="6670" y="2827"/>
                    </a:lnTo>
                    <a:lnTo>
                      <a:pt x="6670" y="2827"/>
                    </a:lnTo>
                    <a:lnTo>
                      <a:pt x="6670" y="2827"/>
                    </a:lnTo>
                    <a:lnTo>
                      <a:pt x="6670" y="2827"/>
                    </a:lnTo>
                    <a:lnTo>
                      <a:pt x="6670" y="2827"/>
                    </a:lnTo>
                    <a:lnTo>
                      <a:pt x="6670" y="2827"/>
                    </a:lnTo>
                    <a:lnTo>
                      <a:pt x="6670" y="2827"/>
                    </a:lnTo>
                    <a:lnTo>
                      <a:pt x="6670" y="2827"/>
                    </a:lnTo>
                    <a:lnTo>
                      <a:pt x="6670" y="2801"/>
                    </a:lnTo>
                    <a:lnTo>
                      <a:pt x="6670" y="2801"/>
                    </a:lnTo>
                    <a:lnTo>
                      <a:pt x="6695" y="2801"/>
                    </a:lnTo>
                    <a:lnTo>
                      <a:pt x="6695" y="2801"/>
                    </a:lnTo>
                    <a:lnTo>
                      <a:pt x="6695" y="2801"/>
                    </a:lnTo>
                    <a:lnTo>
                      <a:pt x="6695" y="2801"/>
                    </a:lnTo>
                    <a:lnTo>
                      <a:pt x="6695" y="2801"/>
                    </a:lnTo>
                    <a:lnTo>
                      <a:pt x="6695" y="2801"/>
                    </a:lnTo>
                    <a:lnTo>
                      <a:pt x="6695" y="2801"/>
                    </a:lnTo>
                    <a:lnTo>
                      <a:pt x="6695" y="2801"/>
                    </a:lnTo>
                    <a:lnTo>
                      <a:pt x="6695" y="2801"/>
                    </a:lnTo>
                    <a:lnTo>
                      <a:pt x="6720" y="2801"/>
                    </a:lnTo>
                    <a:lnTo>
                      <a:pt x="6720" y="2801"/>
                    </a:lnTo>
                    <a:lnTo>
                      <a:pt x="6720" y="2777"/>
                    </a:lnTo>
                    <a:lnTo>
                      <a:pt x="6720" y="2777"/>
                    </a:lnTo>
                    <a:lnTo>
                      <a:pt x="6720" y="2777"/>
                    </a:lnTo>
                    <a:lnTo>
                      <a:pt x="6720" y="2777"/>
                    </a:lnTo>
                    <a:lnTo>
                      <a:pt x="6720" y="2777"/>
                    </a:lnTo>
                    <a:lnTo>
                      <a:pt x="6720" y="2777"/>
                    </a:lnTo>
                    <a:lnTo>
                      <a:pt x="6720" y="2752"/>
                    </a:lnTo>
                    <a:lnTo>
                      <a:pt x="6720" y="2752"/>
                    </a:lnTo>
                    <a:lnTo>
                      <a:pt x="6720" y="2777"/>
                    </a:lnTo>
                    <a:lnTo>
                      <a:pt x="6720" y="2777"/>
                    </a:lnTo>
                    <a:lnTo>
                      <a:pt x="6720" y="2777"/>
                    </a:lnTo>
                    <a:lnTo>
                      <a:pt x="6720" y="2777"/>
                    </a:lnTo>
                    <a:lnTo>
                      <a:pt x="6720" y="2777"/>
                    </a:lnTo>
                    <a:lnTo>
                      <a:pt x="6720" y="2777"/>
                    </a:lnTo>
                    <a:lnTo>
                      <a:pt x="6720" y="2801"/>
                    </a:lnTo>
                    <a:lnTo>
                      <a:pt x="6720" y="2801"/>
                    </a:lnTo>
                    <a:lnTo>
                      <a:pt x="6720" y="2801"/>
                    </a:lnTo>
                    <a:lnTo>
                      <a:pt x="6720" y="2801"/>
                    </a:lnTo>
                    <a:lnTo>
                      <a:pt x="6720" y="2801"/>
                    </a:lnTo>
                    <a:lnTo>
                      <a:pt x="6720" y="2801"/>
                    </a:lnTo>
                    <a:lnTo>
                      <a:pt x="6720" y="2801"/>
                    </a:lnTo>
                    <a:lnTo>
                      <a:pt x="6720" y="2801"/>
                    </a:lnTo>
                    <a:lnTo>
                      <a:pt x="6745" y="2801"/>
                    </a:lnTo>
                    <a:lnTo>
                      <a:pt x="6745" y="2801"/>
                    </a:lnTo>
                    <a:lnTo>
                      <a:pt x="6745" y="2801"/>
                    </a:lnTo>
                    <a:lnTo>
                      <a:pt x="6745" y="2827"/>
                    </a:lnTo>
                    <a:lnTo>
                      <a:pt x="6745" y="2827"/>
                    </a:lnTo>
                    <a:lnTo>
                      <a:pt x="6745" y="2827"/>
                    </a:lnTo>
                    <a:lnTo>
                      <a:pt x="6745" y="2827"/>
                    </a:lnTo>
                    <a:lnTo>
                      <a:pt x="6769" y="2827"/>
                    </a:lnTo>
                    <a:lnTo>
                      <a:pt x="6769" y="2801"/>
                    </a:lnTo>
                    <a:lnTo>
                      <a:pt x="6769" y="2801"/>
                    </a:lnTo>
                    <a:lnTo>
                      <a:pt x="6769" y="2801"/>
                    </a:lnTo>
                    <a:lnTo>
                      <a:pt x="6769" y="2827"/>
                    </a:lnTo>
                    <a:lnTo>
                      <a:pt x="6769" y="2827"/>
                    </a:lnTo>
                    <a:lnTo>
                      <a:pt x="6769" y="2827"/>
                    </a:lnTo>
                    <a:lnTo>
                      <a:pt x="6769" y="2827"/>
                    </a:lnTo>
                    <a:lnTo>
                      <a:pt x="6769" y="2827"/>
                    </a:lnTo>
                    <a:lnTo>
                      <a:pt x="6769" y="2827"/>
                    </a:lnTo>
                    <a:lnTo>
                      <a:pt x="6769" y="2827"/>
                    </a:lnTo>
                    <a:lnTo>
                      <a:pt x="6769" y="2827"/>
                    </a:lnTo>
                    <a:lnTo>
                      <a:pt x="6769" y="2827"/>
                    </a:lnTo>
                    <a:lnTo>
                      <a:pt x="6769" y="2827"/>
                    </a:lnTo>
                    <a:lnTo>
                      <a:pt x="6769" y="2851"/>
                    </a:lnTo>
                    <a:lnTo>
                      <a:pt x="6769" y="2851"/>
                    </a:lnTo>
                    <a:lnTo>
                      <a:pt x="6769" y="2851"/>
                    </a:lnTo>
                    <a:lnTo>
                      <a:pt x="6794" y="2851"/>
                    </a:lnTo>
                    <a:lnTo>
                      <a:pt x="6794" y="2876"/>
                    </a:lnTo>
                    <a:lnTo>
                      <a:pt x="6794" y="2876"/>
                    </a:lnTo>
                    <a:lnTo>
                      <a:pt x="6794" y="2900"/>
                    </a:lnTo>
                    <a:lnTo>
                      <a:pt x="6794" y="2900"/>
                    </a:lnTo>
                    <a:lnTo>
                      <a:pt x="6819" y="2900"/>
                    </a:lnTo>
                    <a:lnTo>
                      <a:pt x="6819" y="2900"/>
                    </a:lnTo>
                    <a:lnTo>
                      <a:pt x="6819" y="2900"/>
                    </a:lnTo>
                    <a:lnTo>
                      <a:pt x="6819" y="2900"/>
                    </a:lnTo>
                    <a:lnTo>
                      <a:pt x="6819" y="2900"/>
                    </a:lnTo>
                    <a:lnTo>
                      <a:pt x="6819" y="2900"/>
                    </a:lnTo>
                    <a:lnTo>
                      <a:pt x="6819" y="2900"/>
                    </a:lnTo>
                    <a:lnTo>
                      <a:pt x="6819" y="2900"/>
                    </a:lnTo>
                    <a:lnTo>
                      <a:pt x="6844" y="2900"/>
                    </a:lnTo>
                    <a:lnTo>
                      <a:pt x="6844" y="2900"/>
                    </a:lnTo>
                    <a:lnTo>
                      <a:pt x="6844" y="2900"/>
                    </a:lnTo>
                    <a:lnTo>
                      <a:pt x="6794" y="2926"/>
                    </a:lnTo>
                    <a:lnTo>
                      <a:pt x="6794" y="2926"/>
                    </a:lnTo>
                    <a:lnTo>
                      <a:pt x="6794" y="2926"/>
                    </a:lnTo>
                    <a:lnTo>
                      <a:pt x="6794" y="2926"/>
                    </a:lnTo>
                    <a:lnTo>
                      <a:pt x="6794" y="2926"/>
                    </a:lnTo>
                    <a:lnTo>
                      <a:pt x="6794" y="2926"/>
                    </a:lnTo>
                    <a:lnTo>
                      <a:pt x="6794" y="2926"/>
                    </a:lnTo>
                    <a:lnTo>
                      <a:pt x="6794" y="2926"/>
                    </a:lnTo>
                    <a:lnTo>
                      <a:pt x="6794" y="2950"/>
                    </a:lnTo>
                    <a:lnTo>
                      <a:pt x="6794" y="2950"/>
                    </a:lnTo>
                    <a:lnTo>
                      <a:pt x="6794" y="2950"/>
                    </a:lnTo>
                    <a:lnTo>
                      <a:pt x="6794" y="2950"/>
                    </a:lnTo>
                    <a:lnTo>
                      <a:pt x="6794" y="2950"/>
                    </a:lnTo>
                    <a:lnTo>
                      <a:pt x="6794" y="2950"/>
                    </a:lnTo>
                    <a:lnTo>
                      <a:pt x="6794" y="2950"/>
                    </a:lnTo>
                    <a:lnTo>
                      <a:pt x="6819" y="2950"/>
                    </a:lnTo>
                    <a:lnTo>
                      <a:pt x="6819" y="2950"/>
                    </a:lnTo>
                    <a:lnTo>
                      <a:pt x="6819" y="2950"/>
                    </a:lnTo>
                    <a:lnTo>
                      <a:pt x="6819" y="2950"/>
                    </a:lnTo>
                    <a:lnTo>
                      <a:pt x="6819" y="2950"/>
                    </a:lnTo>
                    <a:lnTo>
                      <a:pt x="6819" y="2950"/>
                    </a:lnTo>
                    <a:lnTo>
                      <a:pt x="6819" y="2950"/>
                    </a:lnTo>
                    <a:lnTo>
                      <a:pt x="6819" y="2950"/>
                    </a:lnTo>
                    <a:lnTo>
                      <a:pt x="6819" y="2950"/>
                    </a:lnTo>
                    <a:lnTo>
                      <a:pt x="6819" y="2950"/>
                    </a:lnTo>
                    <a:lnTo>
                      <a:pt x="6844" y="2950"/>
                    </a:lnTo>
                    <a:lnTo>
                      <a:pt x="6844" y="2926"/>
                    </a:lnTo>
                    <a:lnTo>
                      <a:pt x="6844" y="2926"/>
                    </a:lnTo>
                    <a:lnTo>
                      <a:pt x="6844" y="2926"/>
                    </a:lnTo>
                    <a:lnTo>
                      <a:pt x="6844" y="2926"/>
                    </a:lnTo>
                    <a:lnTo>
                      <a:pt x="6844" y="2900"/>
                    </a:lnTo>
                    <a:lnTo>
                      <a:pt x="6844" y="2900"/>
                    </a:lnTo>
                    <a:lnTo>
                      <a:pt x="6844" y="2900"/>
                    </a:lnTo>
                    <a:lnTo>
                      <a:pt x="6844" y="2900"/>
                    </a:lnTo>
                    <a:lnTo>
                      <a:pt x="6844" y="2900"/>
                    </a:lnTo>
                    <a:lnTo>
                      <a:pt x="6844" y="2900"/>
                    </a:lnTo>
                    <a:lnTo>
                      <a:pt x="6844" y="2876"/>
                    </a:lnTo>
                    <a:lnTo>
                      <a:pt x="6844" y="2900"/>
                    </a:lnTo>
                    <a:lnTo>
                      <a:pt x="6844" y="2926"/>
                    </a:lnTo>
                    <a:lnTo>
                      <a:pt x="6844" y="2926"/>
                    </a:lnTo>
                    <a:lnTo>
                      <a:pt x="6844" y="2926"/>
                    </a:lnTo>
                    <a:lnTo>
                      <a:pt x="6844" y="2950"/>
                    </a:lnTo>
                    <a:lnTo>
                      <a:pt x="6844" y="2950"/>
                    </a:lnTo>
                    <a:lnTo>
                      <a:pt x="6844" y="2950"/>
                    </a:lnTo>
                    <a:lnTo>
                      <a:pt x="6844" y="2950"/>
                    </a:lnTo>
                    <a:lnTo>
                      <a:pt x="6844" y="2950"/>
                    </a:lnTo>
                    <a:lnTo>
                      <a:pt x="6844" y="2950"/>
                    </a:lnTo>
                    <a:lnTo>
                      <a:pt x="6844" y="2950"/>
                    </a:lnTo>
                    <a:lnTo>
                      <a:pt x="6819" y="2950"/>
                    </a:lnTo>
                    <a:lnTo>
                      <a:pt x="6819" y="2950"/>
                    </a:lnTo>
                    <a:lnTo>
                      <a:pt x="6819" y="2950"/>
                    </a:lnTo>
                    <a:lnTo>
                      <a:pt x="6819" y="2950"/>
                    </a:lnTo>
                    <a:lnTo>
                      <a:pt x="6819" y="2950"/>
                    </a:lnTo>
                    <a:lnTo>
                      <a:pt x="6819" y="2950"/>
                    </a:lnTo>
                    <a:lnTo>
                      <a:pt x="6819" y="2950"/>
                    </a:lnTo>
                    <a:lnTo>
                      <a:pt x="6819" y="2950"/>
                    </a:lnTo>
                    <a:lnTo>
                      <a:pt x="6819" y="2950"/>
                    </a:lnTo>
                    <a:lnTo>
                      <a:pt x="6819" y="2950"/>
                    </a:lnTo>
                    <a:lnTo>
                      <a:pt x="6819" y="2975"/>
                    </a:lnTo>
                    <a:lnTo>
                      <a:pt x="6819" y="2975"/>
                    </a:lnTo>
                    <a:lnTo>
                      <a:pt x="6819" y="2975"/>
                    </a:lnTo>
                    <a:lnTo>
                      <a:pt x="6819" y="2975"/>
                    </a:lnTo>
                    <a:lnTo>
                      <a:pt x="6819" y="2975"/>
                    </a:lnTo>
                    <a:lnTo>
                      <a:pt x="6819" y="2975"/>
                    </a:lnTo>
                    <a:lnTo>
                      <a:pt x="6819" y="2975"/>
                    </a:lnTo>
                    <a:lnTo>
                      <a:pt x="6819" y="2975"/>
                    </a:lnTo>
                    <a:lnTo>
                      <a:pt x="6819" y="2975"/>
                    </a:lnTo>
                    <a:lnTo>
                      <a:pt x="6819" y="2975"/>
                    </a:lnTo>
                    <a:lnTo>
                      <a:pt x="6819" y="3000"/>
                    </a:lnTo>
                    <a:lnTo>
                      <a:pt x="6819" y="3000"/>
                    </a:lnTo>
                    <a:lnTo>
                      <a:pt x="6819" y="3000"/>
                    </a:lnTo>
                    <a:lnTo>
                      <a:pt x="6819" y="3000"/>
                    </a:lnTo>
                    <a:lnTo>
                      <a:pt x="6819" y="3000"/>
                    </a:lnTo>
                    <a:lnTo>
                      <a:pt x="6819" y="3000"/>
                    </a:lnTo>
                    <a:lnTo>
                      <a:pt x="6819" y="3000"/>
                    </a:lnTo>
                    <a:lnTo>
                      <a:pt x="6819" y="3000"/>
                    </a:lnTo>
                    <a:lnTo>
                      <a:pt x="6819" y="3000"/>
                    </a:lnTo>
                    <a:lnTo>
                      <a:pt x="6844" y="3000"/>
                    </a:lnTo>
                    <a:lnTo>
                      <a:pt x="6844" y="3025"/>
                    </a:lnTo>
                    <a:lnTo>
                      <a:pt x="6844" y="3025"/>
                    </a:lnTo>
                    <a:lnTo>
                      <a:pt x="6844" y="3000"/>
                    </a:lnTo>
                    <a:lnTo>
                      <a:pt x="6844" y="3000"/>
                    </a:lnTo>
                    <a:lnTo>
                      <a:pt x="6844" y="3000"/>
                    </a:lnTo>
                    <a:lnTo>
                      <a:pt x="6844" y="3000"/>
                    </a:lnTo>
                    <a:lnTo>
                      <a:pt x="6844" y="3000"/>
                    </a:lnTo>
                    <a:lnTo>
                      <a:pt x="6844" y="3000"/>
                    </a:lnTo>
                    <a:lnTo>
                      <a:pt x="6844" y="3000"/>
                    </a:lnTo>
                    <a:lnTo>
                      <a:pt x="6844" y="3000"/>
                    </a:lnTo>
                    <a:lnTo>
                      <a:pt x="6844" y="3000"/>
                    </a:lnTo>
                    <a:lnTo>
                      <a:pt x="6844" y="3000"/>
                    </a:lnTo>
                    <a:lnTo>
                      <a:pt x="6844" y="2975"/>
                    </a:lnTo>
                    <a:lnTo>
                      <a:pt x="6844" y="2975"/>
                    </a:lnTo>
                    <a:lnTo>
                      <a:pt x="6844" y="2975"/>
                    </a:lnTo>
                    <a:lnTo>
                      <a:pt x="6844" y="2975"/>
                    </a:lnTo>
                    <a:lnTo>
                      <a:pt x="6844" y="2975"/>
                    </a:lnTo>
                    <a:lnTo>
                      <a:pt x="6844" y="2975"/>
                    </a:lnTo>
                    <a:lnTo>
                      <a:pt x="6844" y="2975"/>
                    </a:lnTo>
                    <a:lnTo>
                      <a:pt x="6844" y="2975"/>
                    </a:lnTo>
                    <a:lnTo>
                      <a:pt x="6844" y="2975"/>
                    </a:lnTo>
                    <a:lnTo>
                      <a:pt x="6844" y="2975"/>
                    </a:lnTo>
                    <a:lnTo>
                      <a:pt x="6844" y="3000"/>
                    </a:lnTo>
                    <a:lnTo>
                      <a:pt x="6844" y="3000"/>
                    </a:lnTo>
                    <a:lnTo>
                      <a:pt x="6868" y="3000"/>
                    </a:lnTo>
                    <a:lnTo>
                      <a:pt x="6868" y="3000"/>
                    </a:lnTo>
                    <a:lnTo>
                      <a:pt x="6868" y="3000"/>
                    </a:lnTo>
                    <a:lnTo>
                      <a:pt x="6868" y="3000"/>
                    </a:lnTo>
                    <a:lnTo>
                      <a:pt x="6868" y="3000"/>
                    </a:lnTo>
                    <a:lnTo>
                      <a:pt x="6868" y="3000"/>
                    </a:lnTo>
                    <a:lnTo>
                      <a:pt x="6868" y="3000"/>
                    </a:lnTo>
                    <a:lnTo>
                      <a:pt x="6868" y="3000"/>
                    </a:lnTo>
                    <a:lnTo>
                      <a:pt x="6868" y="3000"/>
                    </a:lnTo>
                    <a:lnTo>
                      <a:pt x="6868" y="3000"/>
                    </a:lnTo>
                    <a:lnTo>
                      <a:pt x="6868" y="3000"/>
                    </a:lnTo>
                    <a:lnTo>
                      <a:pt x="6868" y="3000"/>
                    </a:lnTo>
                    <a:lnTo>
                      <a:pt x="6868" y="3000"/>
                    </a:lnTo>
                    <a:lnTo>
                      <a:pt x="6868" y="2975"/>
                    </a:lnTo>
                    <a:lnTo>
                      <a:pt x="6868" y="2975"/>
                    </a:lnTo>
                    <a:lnTo>
                      <a:pt x="6868" y="2975"/>
                    </a:lnTo>
                    <a:lnTo>
                      <a:pt x="6868" y="3000"/>
                    </a:lnTo>
                    <a:lnTo>
                      <a:pt x="6868" y="3000"/>
                    </a:lnTo>
                    <a:lnTo>
                      <a:pt x="6868" y="3000"/>
                    </a:lnTo>
                    <a:lnTo>
                      <a:pt x="6868" y="3000"/>
                    </a:lnTo>
                    <a:lnTo>
                      <a:pt x="6868" y="2975"/>
                    </a:lnTo>
                    <a:lnTo>
                      <a:pt x="6894" y="2975"/>
                    </a:lnTo>
                    <a:lnTo>
                      <a:pt x="6894" y="2975"/>
                    </a:lnTo>
                    <a:lnTo>
                      <a:pt x="6894" y="2975"/>
                    </a:lnTo>
                    <a:lnTo>
                      <a:pt x="6894" y="2950"/>
                    </a:lnTo>
                    <a:lnTo>
                      <a:pt x="6894" y="2950"/>
                    </a:lnTo>
                    <a:lnTo>
                      <a:pt x="6894" y="2950"/>
                    </a:lnTo>
                    <a:lnTo>
                      <a:pt x="6894" y="2950"/>
                    </a:lnTo>
                    <a:lnTo>
                      <a:pt x="6894" y="2950"/>
                    </a:lnTo>
                    <a:lnTo>
                      <a:pt x="6894" y="2950"/>
                    </a:lnTo>
                    <a:lnTo>
                      <a:pt x="6894" y="2950"/>
                    </a:lnTo>
                    <a:lnTo>
                      <a:pt x="6894" y="2926"/>
                    </a:lnTo>
                    <a:lnTo>
                      <a:pt x="6894" y="2926"/>
                    </a:lnTo>
                    <a:lnTo>
                      <a:pt x="6894" y="2926"/>
                    </a:lnTo>
                    <a:lnTo>
                      <a:pt x="6894" y="2926"/>
                    </a:lnTo>
                    <a:lnTo>
                      <a:pt x="6894" y="2926"/>
                    </a:lnTo>
                    <a:lnTo>
                      <a:pt x="6894" y="2926"/>
                    </a:lnTo>
                    <a:lnTo>
                      <a:pt x="6894" y="2900"/>
                    </a:lnTo>
                    <a:lnTo>
                      <a:pt x="6894" y="2900"/>
                    </a:lnTo>
                    <a:lnTo>
                      <a:pt x="6894" y="2900"/>
                    </a:lnTo>
                    <a:lnTo>
                      <a:pt x="6894" y="2900"/>
                    </a:lnTo>
                    <a:lnTo>
                      <a:pt x="6894" y="2900"/>
                    </a:lnTo>
                    <a:lnTo>
                      <a:pt x="6894" y="2900"/>
                    </a:lnTo>
                    <a:lnTo>
                      <a:pt x="6894" y="2900"/>
                    </a:lnTo>
                    <a:lnTo>
                      <a:pt x="6894" y="2900"/>
                    </a:lnTo>
                    <a:lnTo>
                      <a:pt x="6894" y="2900"/>
                    </a:lnTo>
                    <a:lnTo>
                      <a:pt x="6894" y="2900"/>
                    </a:lnTo>
                    <a:lnTo>
                      <a:pt x="6894" y="2876"/>
                    </a:lnTo>
                    <a:close/>
                    <a:moveTo>
                      <a:pt x="6794" y="3000"/>
                    </a:moveTo>
                    <a:lnTo>
                      <a:pt x="6794" y="3000"/>
                    </a:lnTo>
                    <a:lnTo>
                      <a:pt x="6794" y="3000"/>
                    </a:lnTo>
                    <a:lnTo>
                      <a:pt x="6794" y="3000"/>
                    </a:lnTo>
                    <a:lnTo>
                      <a:pt x="6794" y="3000"/>
                    </a:lnTo>
                    <a:lnTo>
                      <a:pt x="6794" y="3000"/>
                    </a:lnTo>
                    <a:lnTo>
                      <a:pt x="6794" y="3000"/>
                    </a:lnTo>
                    <a:lnTo>
                      <a:pt x="6794" y="2975"/>
                    </a:lnTo>
                    <a:lnTo>
                      <a:pt x="6769" y="2975"/>
                    </a:lnTo>
                    <a:lnTo>
                      <a:pt x="6769" y="3000"/>
                    </a:lnTo>
                    <a:lnTo>
                      <a:pt x="6769" y="3000"/>
                    </a:lnTo>
                    <a:lnTo>
                      <a:pt x="6769" y="3000"/>
                    </a:lnTo>
                    <a:lnTo>
                      <a:pt x="6769" y="3000"/>
                    </a:lnTo>
                    <a:lnTo>
                      <a:pt x="6769" y="3000"/>
                    </a:lnTo>
                    <a:lnTo>
                      <a:pt x="6769" y="3000"/>
                    </a:lnTo>
                    <a:lnTo>
                      <a:pt x="6769" y="3000"/>
                    </a:lnTo>
                    <a:lnTo>
                      <a:pt x="6769" y="3000"/>
                    </a:lnTo>
                    <a:lnTo>
                      <a:pt x="6769" y="3000"/>
                    </a:lnTo>
                    <a:lnTo>
                      <a:pt x="6769" y="3000"/>
                    </a:lnTo>
                    <a:lnTo>
                      <a:pt x="6769" y="3025"/>
                    </a:lnTo>
                    <a:lnTo>
                      <a:pt x="6769" y="3025"/>
                    </a:lnTo>
                    <a:lnTo>
                      <a:pt x="6769" y="3025"/>
                    </a:lnTo>
                    <a:lnTo>
                      <a:pt x="6769" y="3025"/>
                    </a:lnTo>
                    <a:lnTo>
                      <a:pt x="6794" y="3025"/>
                    </a:lnTo>
                    <a:lnTo>
                      <a:pt x="6794" y="3025"/>
                    </a:lnTo>
                    <a:lnTo>
                      <a:pt x="6794" y="3000"/>
                    </a:lnTo>
                    <a:close/>
                    <a:moveTo>
                      <a:pt x="6769" y="3000"/>
                    </a:moveTo>
                    <a:lnTo>
                      <a:pt x="6769" y="2975"/>
                    </a:lnTo>
                    <a:lnTo>
                      <a:pt x="6769" y="2975"/>
                    </a:lnTo>
                    <a:lnTo>
                      <a:pt x="6769" y="2975"/>
                    </a:lnTo>
                    <a:lnTo>
                      <a:pt x="6769" y="2975"/>
                    </a:lnTo>
                    <a:lnTo>
                      <a:pt x="6769" y="2975"/>
                    </a:lnTo>
                    <a:lnTo>
                      <a:pt x="6769" y="2975"/>
                    </a:lnTo>
                    <a:lnTo>
                      <a:pt x="6769" y="2975"/>
                    </a:lnTo>
                    <a:lnTo>
                      <a:pt x="6769" y="2975"/>
                    </a:lnTo>
                    <a:lnTo>
                      <a:pt x="6769" y="2975"/>
                    </a:lnTo>
                    <a:lnTo>
                      <a:pt x="6769" y="2950"/>
                    </a:lnTo>
                    <a:lnTo>
                      <a:pt x="6769" y="2950"/>
                    </a:lnTo>
                    <a:lnTo>
                      <a:pt x="6745" y="2950"/>
                    </a:lnTo>
                    <a:lnTo>
                      <a:pt x="6745" y="2950"/>
                    </a:lnTo>
                    <a:lnTo>
                      <a:pt x="6745" y="2950"/>
                    </a:lnTo>
                    <a:lnTo>
                      <a:pt x="6745" y="2950"/>
                    </a:lnTo>
                    <a:lnTo>
                      <a:pt x="6745" y="2950"/>
                    </a:lnTo>
                    <a:lnTo>
                      <a:pt x="6745" y="2950"/>
                    </a:lnTo>
                    <a:lnTo>
                      <a:pt x="6720" y="2950"/>
                    </a:lnTo>
                    <a:lnTo>
                      <a:pt x="6720" y="2950"/>
                    </a:lnTo>
                    <a:lnTo>
                      <a:pt x="6720" y="2950"/>
                    </a:lnTo>
                    <a:lnTo>
                      <a:pt x="6720" y="2950"/>
                    </a:lnTo>
                    <a:lnTo>
                      <a:pt x="6720" y="2950"/>
                    </a:lnTo>
                    <a:lnTo>
                      <a:pt x="6720" y="2950"/>
                    </a:lnTo>
                    <a:lnTo>
                      <a:pt x="6720" y="2950"/>
                    </a:lnTo>
                    <a:lnTo>
                      <a:pt x="6720" y="2950"/>
                    </a:lnTo>
                    <a:lnTo>
                      <a:pt x="6720" y="2950"/>
                    </a:lnTo>
                    <a:lnTo>
                      <a:pt x="6745" y="2950"/>
                    </a:lnTo>
                    <a:lnTo>
                      <a:pt x="6745" y="2950"/>
                    </a:lnTo>
                    <a:lnTo>
                      <a:pt x="6745" y="2950"/>
                    </a:lnTo>
                    <a:lnTo>
                      <a:pt x="6745" y="2975"/>
                    </a:lnTo>
                    <a:lnTo>
                      <a:pt x="6745" y="2975"/>
                    </a:lnTo>
                    <a:lnTo>
                      <a:pt x="6745" y="2975"/>
                    </a:lnTo>
                    <a:lnTo>
                      <a:pt x="6745" y="2975"/>
                    </a:lnTo>
                    <a:lnTo>
                      <a:pt x="6745" y="2975"/>
                    </a:lnTo>
                    <a:lnTo>
                      <a:pt x="6745" y="2975"/>
                    </a:lnTo>
                    <a:lnTo>
                      <a:pt x="6745" y="2975"/>
                    </a:lnTo>
                    <a:lnTo>
                      <a:pt x="6745" y="2975"/>
                    </a:lnTo>
                    <a:lnTo>
                      <a:pt x="6745" y="2975"/>
                    </a:lnTo>
                    <a:lnTo>
                      <a:pt x="6745" y="2975"/>
                    </a:lnTo>
                    <a:lnTo>
                      <a:pt x="6745" y="2975"/>
                    </a:lnTo>
                    <a:lnTo>
                      <a:pt x="6745" y="2975"/>
                    </a:lnTo>
                    <a:lnTo>
                      <a:pt x="6745" y="3000"/>
                    </a:lnTo>
                    <a:lnTo>
                      <a:pt x="6745" y="3000"/>
                    </a:lnTo>
                    <a:lnTo>
                      <a:pt x="6745" y="3000"/>
                    </a:lnTo>
                    <a:lnTo>
                      <a:pt x="6745" y="3000"/>
                    </a:lnTo>
                    <a:lnTo>
                      <a:pt x="6745" y="3000"/>
                    </a:lnTo>
                    <a:lnTo>
                      <a:pt x="6745" y="3000"/>
                    </a:lnTo>
                    <a:lnTo>
                      <a:pt x="6745" y="3000"/>
                    </a:lnTo>
                    <a:lnTo>
                      <a:pt x="6745" y="3000"/>
                    </a:lnTo>
                    <a:lnTo>
                      <a:pt x="6745" y="3000"/>
                    </a:lnTo>
                    <a:lnTo>
                      <a:pt x="6745" y="3000"/>
                    </a:lnTo>
                    <a:lnTo>
                      <a:pt x="6745" y="3000"/>
                    </a:lnTo>
                    <a:lnTo>
                      <a:pt x="6745" y="3000"/>
                    </a:lnTo>
                    <a:lnTo>
                      <a:pt x="6745" y="3000"/>
                    </a:lnTo>
                    <a:lnTo>
                      <a:pt x="6745" y="3000"/>
                    </a:lnTo>
                    <a:lnTo>
                      <a:pt x="6745" y="2975"/>
                    </a:lnTo>
                    <a:lnTo>
                      <a:pt x="6745" y="2975"/>
                    </a:lnTo>
                    <a:lnTo>
                      <a:pt x="6745" y="2975"/>
                    </a:lnTo>
                    <a:lnTo>
                      <a:pt x="6745" y="2975"/>
                    </a:lnTo>
                    <a:lnTo>
                      <a:pt x="6745" y="2975"/>
                    </a:lnTo>
                    <a:lnTo>
                      <a:pt x="6745" y="2975"/>
                    </a:lnTo>
                    <a:lnTo>
                      <a:pt x="6745" y="2975"/>
                    </a:lnTo>
                    <a:lnTo>
                      <a:pt x="6745" y="2975"/>
                    </a:lnTo>
                    <a:lnTo>
                      <a:pt x="6745" y="3000"/>
                    </a:lnTo>
                    <a:lnTo>
                      <a:pt x="6745" y="3000"/>
                    </a:lnTo>
                    <a:lnTo>
                      <a:pt x="6745" y="3000"/>
                    </a:lnTo>
                    <a:lnTo>
                      <a:pt x="6745" y="3000"/>
                    </a:lnTo>
                    <a:lnTo>
                      <a:pt x="6769" y="3000"/>
                    </a:lnTo>
                    <a:close/>
                    <a:moveTo>
                      <a:pt x="4364" y="2479"/>
                    </a:moveTo>
                    <a:lnTo>
                      <a:pt x="4364" y="2479"/>
                    </a:lnTo>
                    <a:close/>
                    <a:moveTo>
                      <a:pt x="3000" y="3297"/>
                    </a:moveTo>
                    <a:lnTo>
                      <a:pt x="3000" y="3297"/>
                    </a:lnTo>
                    <a:lnTo>
                      <a:pt x="3000" y="3297"/>
                    </a:lnTo>
                    <a:lnTo>
                      <a:pt x="3000" y="3297"/>
                    </a:lnTo>
                    <a:lnTo>
                      <a:pt x="3000" y="3297"/>
                    </a:lnTo>
                    <a:lnTo>
                      <a:pt x="3000" y="3272"/>
                    </a:lnTo>
                    <a:lnTo>
                      <a:pt x="3000" y="3272"/>
                    </a:lnTo>
                    <a:lnTo>
                      <a:pt x="3000" y="3297"/>
                    </a:lnTo>
                    <a:close/>
                    <a:moveTo>
                      <a:pt x="3273" y="3198"/>
                    </a:moveTo>
                    <a:lnTo>
                      <a:pt x="3273" y="3198"/>
                    </a:lnTo>
                    <a:lnTo>
                      <a:pt x="3273" y="3198"/>
                    </a:lnTo>
                    <a:lnTo>
                      <a:pt x="3298" y="3198"/>
                    </a:lnTo>
                    <a:lnTo>
                      <a:pt x="3298" y="3198"/>
                    </a:lnTo>
                    <a:lnTo>
                      <a:pt x="3273" y="3198"/>
                    </a:lnTo>
                    <a:close/>
                    <a:moveTo>
                      <a:pt x="3298" y="3198"/>
                    </a:moveTo>
                    <a:lnTo>
                      <a:pt x="3298" y="3198"/>
                    </a:lnTo>
                    <a:close/>
                    <a:moveTo>
                      <a:pt x="3323" y="2653"/>
                    </a:moveTo>
                    <a:lnTo>
                      <a:pt x="3323" y="2653"/>
                    </a:lnTo>
                    <a:lnTo>
                      <a:pt x="3323" y="2653"/>
                    </a:lnTo>
                    <a:lnTo>
                      <a:pt x="3348" y="2653"/>
                    </a:lnTo>
                    <a:lnTo>
                      <a:pt x="3348" y="2653"/>
                    </a:lnTo>
                    <a:lnTo>
                      <a:pt x="3348" y="2653"/>
                    </a:lnTo>
                    <a:lnTo>
                      <a:pt x="3348" y="2653"/>
                    </a:lnTo>
                    <a:lnTo>
                      <a:pt x="3348" y="2653"/>
                    </a:lnTo>
                    <a:lnTo>
                      <a:pt x="3348" y="2653"/>
                    </a:lnTo>
                    <a:lnTo>
                      <a:pt x="3348" y="2653"/>
                    </a:lnTo>
                    <a:lnTo>
                      <a:pt x="3348" y="2628"/>
                    </a:lnTo>
                    <a:lnTo>
                      <a:pt x="3372" y="2628"/>
                    </a:lnTo>
                    <a:lnTo>
                      <a:pt x="3372" y="2628"/>
                    </a:lnTo>
                    <a:lnTo>
                      <a:pt x="3372" y="2603"/>
                    </a:lnTo>
                    <a:lnTo>
                      <a:pt x="3372" y="2603"/>
                    </a:lnTo>
                    <a:lnTo>
                      <a:pt x="3372" y="2603"/>
                    </a:lnTo>
                    <a:lnTo>
                      <a:pt x="3372" y="2603"/>
                    </a:lnTo>
                    <a:lnTo>
                      <a:pt x="3348" y="2628"/>
                    </a:lnTo>
                    <a:lnTo>
                      <a:pt x="3348" y="2628"/>
                    </a:lnTo>
                    <a:lnTo>
                      <a:pt x="3348" y="2628"/>
                    </a:lnTo>
                    <a:lnTo>
                      <a:pt x="3323" y="2628"/>
                    </a:lnTo>
                    <a:lnTo>
                      <a:pt x="3323" y="2628"/>
                    </a:lnTo>
                    <a:lnTo>
                      <a:pt x="3323" y="2628"/>
                    </a:lnTo>
                    <a:lnTo>
                      <a:pt x="3323" y="2653"/>
                    </a:lnTo>
                    <a:lnTo>
                      <a:pt x="3323" y="2653"/>
                    </a:lnTo>
                    <a:lnTo>
                      <a:pt x="3323" y="2653"/>
                    </a:lnTo>
                    <a:lnTo>
                      <a:pt x="3323" y="2628"/>
                    </a:lnTo>
                    <a:lnTo>
                      <a:pt x="3323" y="2653"/>
                    </a:lnTo>
                    <a:close/>
                    <a:moveTo>
                      <a:pt x="3397" y="2653"/>
                    </a:moveTo>
                    <a:lnTo>
                      <a:pt x="3397" y="2653"/>
                    </a:lnTo>
                    <a:lnTo>
                      <a:pt x="3397" y="2628"/>
                    </a:lnTo>
                    <a:lnTo>
                      <a:pt x="3397" y="2628"/>
                    </a:lnTo>
                    <a:lnTo>
                      <a:pt x="3397" y="2628"/>
                    </a:lnTo>
                    <a:lnTo>
                      <a:pt x="3397" y="2628"/>
                    </a:lnTo>
                    <a:lnTo>
                      <a:pt x="3397" y="2628"/>
                    </a:lnTo>
                    <a:lnTo>
                      <a:pt x="3397" y="2628"/>
                    </a:lnTo>
                    <a:lnTo>
                      <a:pt x="3397" y="2628"/>
                    </a:lnTo>
                    <a:lnTo>
                      <a:pt x="3397" y="2628"/>
                    </a:lnTo>
                    <a:lnTo>
                      <a:pt x="3397" y="2628"/>
                    </a:lnTo>
                    <a:lnTo>
                      <a:pt x="3397" y="2653"/>
                    </a:lnTo>
                    <a:close/>
                    <a:moveTo>
                      <a:pt x="3422" y="2653"/>
                    </a:moveTo>
                    <a:lnTo>
                      <a:pt x="3422" y="2653"/>
                    </a:lnTo>
                    <a:lnTo>
                      <a:pt x="3422" y="2653"/>
                    </a:lnTo>
                    <a:lnTo>
                      <a:pt x="3422" y="2653"/>
                    </a:lnTo>
                    <a:lnTo>
                      <a:pt x="3422" y="2653"/>
                    </a:lnTo>
                    <a:lnTo>
                      <a:pt x="3422" y="2653"/>
                    </a:lnTo>
                    <a:lnTo>
                      <a:pt x="3422" y="2653"/>
                    </a:lnTo>
                    <a:lnTo>
                      <a:pt x="3422" y="2653"/>
                    </a:lnTo>
                    <a:lnTo>
                      <a:pt x="3422" y="2653"/>
                    </a:lnTo>
                    <a:lnTo>
                      <a:pt x="3422" y="2653"/>
                    </a:lnTo>
                    <a:lnTo>
                      <a:pt x="3422" y="2628"/>
                    </a:lnTo>
                    <a:lnTo>
                      <a:pt x="3422" y="2628"/>
                    </a:lnTo>
                    <a:lnTo>
                      <a:pt x="3397" y="2628"/>
                    </a:lnTo>
                    <a:lnTo>
                      <a:pt x="3397" y="2628"/>
                    </a:lnTo>
                    <a:lnTo>
                      <a:pt x="3397" y="2653"/>
                    </a:lnTo>
                    <a:lnTo>
                      <a:pt x="3397" y="2653"/>
                    </a:lnTo>
                    <a:lnTo>
                      <a:pt x="3397" y="2653"/>
                    </a:lnTo>
                    <a:lnTo>
                      <a:pt x="3422" y="2653"/>
                    </a:lnTo>
                    <a:close/>
                    <a:moveTo>
                      <a:pt x="3026" y="3322"/>
                    </a:moveTo>
                    <a:lnTo>
                      <a:pt x="3026" y="3322"/>
                    </a:lnTo>
                    <a:close/>
                    <a:moveTo>
                      <a:pt x="3298" y="3223"/>
                    </a:moveTo>
                    <a:lnTo>
                      <a:pt x="3273" y="3223"/>
                    </a:lnTo>
                    <a:lnTo>
                      <a:pt x="3273" y="3223"/>
                    </a:lnTo>
                    <a:lnTo>
                      <a:pt x="3273" y="3223"/>
                    </a:lnTo>
                    <a:lnTo>
                      <a:pt x="3273" y="3223"/>
                    </a:lnTo>
                    <a:lnTo>
                      <a:pt x="3298" y="3223"/>
                    </a:lnTo>
                    <a:close/>
                    <a:moveTo>
                      <a:pt x="6720" y="2926"/>
                    </a:moveTo>
                    <a:lnTo>
                      <a:pt x="6720" y="2926"/>
                    </a:lnTo>
                    <a:lnTo>
                      <a:pt x="6745" y="2926"/>
                    </a:lnTo>
                    <a:lnTo>
                      <a:pt x="6745" y="2926"/>
                    </a:lnTo>
                    <a:lnTo>
                      <a:pt x="6720" y="2926"/>
                    </a:lnTo>
                    <a:lnTo>
                      <a:pt x="6720" y="2900"/>
                    </a:lnTo>
                    <a:lnTo>
                      <a:pt x="6720" y="2900"/>
                    </a:lnTo>
                    <a:lnTo>
                      <a:pt x="6720" y="2900"/>
                    </a:lnTo>
                    <a:lnTo>
                      <a:pt x="6720" y="2900"/>
                    </a:lnTo>
                    <a:lnTo>
                      <a:pt x="6720" y="2900"/>
                    </a:lnTo>
                    <a:lnTo>
                      <a:pt x="6720" y="2900"/>
                    </a:lnTo>
                    <a:lnTo>
                      <a:pt x="6720" y="2900"/>
                    </a:lnTo>
                    <a:lnTo>
                      <a:pt x="6720" y="2900"/>
                    </a:lnTo>
                    <a:lnTo>
                      <a:pt x="6720" y="2876"/>
                    </a:lnTo>
                    <a:lnTo>
                      <a:pt x="6720" y="2900"/>
                    </a:lnTo>
                    <a:lnTo>
                      <a:pt x="6720" y="2900"/>
                    </a:lnTo>
                    <a:lnTo>
                      <a:pt x="6720" y="2900"/>
                    </a:lnTo>
                    <a:lnTo>
                      <a:pt x="6720" y="2900"/>
                    </a:lnTo>
                    <a:lnTo>
                      <a:pt x="6745" y="2926"/>
                    </a:lnTo>
                    <a:lnTo>
                      <a:pt x="6745" y="2926"/>
                    </a:lnTo>
                    <a:lnTo>
                      <a:pt x="6745" y="2926"/>
                    </a:lnTo>
                    <a:lnTo>
                      <a:pt x="6745" y="2926"/>
                    </a:lnTo>
                    <a:lnTo>
                      <a:pt x="6745" y="2926"/>
                    </a:lnTo>
                    <a:lnTo>
                      <a:pt x="6745" y="2926"/>
                    </a:lnTo>
                    <a:lnTo>
                      <a:pt x="6745" y="2926"/>
                    </a:lnTo>
                    <a:lnTo>
                      <a:pt x="6745" y="2926"/>
                    </a:lnTo>
                    <a:lnTo>
                      <a:pt x="6745" y="2926"/>
                    </a:lnTo>
                    <a:lnTo>
                      <a:pt x="6745" y="2926"/>
                    </a:lnTo>
                    <a:lnTo>
                      <a:pt x="6745" y="2926"/>
                    </a:lnTo>
                    <a:lnTo>
                      <a:pt x="6745" y="2900"/>
                    </a:lnTo>
                    <a:lnTo>
                      <a:pt x="6745" y="2900"/>
                    </a:lnTo>
                    <a:lnTo>
                      <a:pt x="6745" y="2900"/>
                    </a:lnTo>
                    <a:lnTo>
                      <a:pt x="6745" y="2900"/>
                    </a:lnTo>
                    <a:lnTo>
                      <a:pt x="6745" y="2900"/>
                    </a:lnTo>
                    <a:lnTo>
                      <a:pt x="6720" y="2876"/>
                    </a:lnTo>
                    <a:lnTo>
                      <a:pt x="6720" y="2876"/>
                    </a:lnTo>
                    <a:lnTo>
                      <a:pt x="6720" y="2851"/>
                    </a:lnTo>
                    <a:lnTo>
                      <a:pt x="6720" y="2851"/>
                    </a:lnTo>
                    <a:lnTo>
                      <a:pt x="6720" y="2876"/>
                    </a:lnTo>
                    <a:lnTo>
                      <a:pt x="6745" y="2876"/>
                    </a:lnTo>
                    <a:lnTo>
                      <a:pt x="6745" y="2876"/>
                    </a:lnTo>
                    <a:lnTo>
                      <a:pt x="6745" y="2876"/>
                    </a:lnTo>
                    <a:lnTo>
                      <a:pt x="6745" y="2876"/>
                    </a:lnTo>
                    <a:lnTo>
                      <a:pt x="6745" y="2900"/>
                    </a:lnTo>
                    <a:lnTo>
                      <a:pt x="6745" y="2900"/>
                    </a:lnTo>
                    <a:lnTo>
                      <a:pt x="6745" y="2900"/>
                    </a:lnTo>
                    <a:lnTo>
                      <a:pt x="6745" y="2900"/>
                    </a:lnTo>
                    <a:lnTo>
                      <a:pt x="6745" y="2900"/>
                    </a:lnTo>
                    <a:lnTo>
                      <a:pt x="6745" y="2900"/>
                    </a:lnTo>
                    <a:lnTo>
                      <a:pt x="6745" y="2926"/>
                    </a:lnTo>
                    <a:lnTo>
                      <a:pt x="6745" y="2926"/>
                    </a:lnTo>
                    <a:lnTo>
                      <a:pt x="6745" y="2926"/>
                    </a:lnTo>
                    <a:lnTo>
                      <a:pt x="6745" y="2926"/>
                    </a:lnTo>
                    <a:lnTo>
                      <a:pt x="6745" y="2926"/>
                    </a:lnTo>
                    <a:lnTo>
                      <a:pt x="6745" y="2926"/>
                    </a:lnTo>
                    <a:lnTo>
                      <a:pt x="6745" y="2926"/>
                    </a:lnTo>
                    <a:lnTo>
                      <a:pt x="6745" y="2926"/>
                    </a:lnTo>
                    <a:lnTo>
                      <a:pt x="6745" y="2926"/>
                    </a:lnTo>
                    <a:lnTo>
                      <a:pt x="6745" y="2926"/>
                    </a:lnTo>
                    <a:lnTo>
                      <a:pt x="6745" y="2926"/>
                    </a:lnTo>
                    <a:lnTo>
                      <a:pt x="6745" y="2950"/>
                    </a:lnTo>
                    <a:lnTo>
                      <a:pt x="6745" y="2950"/>
                    </a:lnTo>
                    <a:lnTo>
                      <a:pt x="6745" y="2950"/>
                    </a:lnTo>
                    <a:lnTo>
                      <a:pt x="6745" y="2950"/>
                    </a:lnTo>
                    <a:lnTo>
                      <a:pt x="6745" y="2926"/>
                    </a:lnTo>
                    <a:lnTo>
                      <a:pt x="6769" y="2926"/>
                    </a:lnTo>
                    <a:lnTo>
                      <a:pt x="6769" y="2926"/>
                    </a:lnTo>
                    <a:lnTo>
                      <a:pt x="6769" y="2926"/>
                    </a:lnTo>
                    <a:lnTo>
                      <a:pt x="6769" y="2926"/>
                    </a:lnTo>
                    <a:lnTo>
                      <a:pt x="6745" y="2926"/>
                    </a:lnTo>
                    <a:lnTo>
                      <a:pt x="6745" y="2926"/>
                    </a:lnTo>
                    <a:lnTo>
                      <a:pt x="6745" y="2900"/>
                    </a:lnTo>
                    <a:lnTo>
                      <a:pt x="6745" y="2900"/>
                    </a:lnTo>
                    <a:lnTo>
                      <a:pt x="6769" y="2900"/>
                    </a:lnTo>
                    <a:lnTo>
                      <a:pt x="6745" y="2900"/>
                    </a:lnTo>
                    <a:lnTo>
                      <a:pt x="6769" y="2900"/>
                    </a:lnTo>
                    <a:lnTo>
                      <a:pt x="6769" y="2900"/>
                    </a:lnTo>
                    <a:lnTo>
                      <a:pt x="6769" y="2900"/>
                    </a:lnTo>
                    <a:lnTo>
                      <a:pt x="6769" y="2900"/>
                    </a:lnTo>
                    <a:lnTo>
                      <a:pt x="6769" y="2900"/>
                    </a:lnTo>
                    <a:lnTo>
                      <a:pt x="6769" y="2926"/>
                    </a:lnTo>
                    <a:lnTo>
                      <a:pt x="6769" y="2926"/>
                    </a:lnTo>
                    <a:lnTo>
                      <a:pt x="6769" y="2926"/>
                    </a:lnTo>
                    <a:lnTo>
                      <a:pt x="6769" y="2926"/>
                    </a:lnTo>
                    <a:lnTo>
                      <a:pt x="6769" y="2926"/>
                    </a:lnTo>
                    <a:lnTo>
                      <a:pt x="6769" y="2926"/>
                    </a:lnTo>
                    <a:lnTo>
                      <a:pt x="6769" y="2926"/>
                    </a:lnTo>
                    <a:lnTo>
                      <a:pt x="6769" y="2950"/>
                    </a:lnTo>
                    <a:lnTo>
                      <a:pt x="6769" y="2950"/>
                    </a:lnTo>
                    <a:lnTo>
                      <a:pt x="6769" y="2950"/>
                    </a:lnTo>
                    <a:lnTo>
                      <a:pt x="6769" y="2950"/>
                    </a:lnTo>
                    <a:lnTo>
                      <a:pt x="6769" y="2950"/>
                    </a:lnTo>
                    <a:lnTo>
                      <a:pt x="6769" y="2950"/>
                    </a:lnTo>
                    <a:lnTo>
                      <a:pt x="6769" y="2926"/>
                    </a:lnTo>
                    <a:lnTo>
                      <a:pt x="6769" y="2926"/>
                    </a:lnTo>
                    <a:lnTo>
                      <a:pt x="6769" y="2926"/>
                    </a:lnTo>
                    <a:lnTo>
                      <a:pt x="6769" y="2926"/>
                    </a:lnTo>
                    <a:lnTo>
                      <a:pt x="6794" y="2926"/>
                    </a:lnTo>
                    <a:lnTo>
                      <a:pt x="6794" y="2926"/>
                    </a:lnTo>
                    <a:lnTo>
                      <a:pt x="6794" y="2926"/>
                    </a:lnTo>
                    <a:lnTo>
                      <a:pt x="6794" y="2926"/>
                    </a:lnTo>
                    <a:lnTo>
                      <a:pt x="6794" y="2926"/>
                    </a:lnTo>
                    <a:lnTo>
                      <a:pt x="6794" y="2900"/>
                    </a:lnTo>
                    <a:lnTo>
                      <a:pt x="6794" y="2900"/>
                    </a:lnTo>
                    <a:lnTo>
                      <a:pt x="6794" y="2900"/>
                    </a:lnTo>
                    <a:lnTo>
                      <a:pt x="6794" y="2900"/>
                    </a:lnTo>
                    <a:lnTo>
                      <a:pt x="6769" y="2900"/>
                    </a:lnTo>
                    <a:lnTo>
                      <a:pt x="6769" y="2900"/>
                    </a:lnTo>
                    <a:lnTo>
                      <a:pt x="6769" y="2900"/>
                    </a:lnTo>
                    <a:lnTo>
                      <a:pt x="6769" y="2900"/>
                    </a:lnTo>
                    <a:lnTo>
                      <a:pt x="6769" y="2900"/>
                    </a:lnTo>
                    <a:lnTo>
                      <a:pt x="6769" y="2900"/>
                    </a:lnTo>
                    <a:lnTo>
                      <a:pt x="6794" y="2900"/>
                    </a:lnTo>
                    <a:lnTo>
                      <a:pt x="6794" y="2900"/>
                    </a:lnTo>
                    <a:lnTo>
                      <a:pt x="6794" y="2900"/>
                    </a:lnTo>
                    <a:lnTo>
                      <a:pt x="6794" y="2900"/>
                    </a:lnTo>
                    <a:lnTo>
                      <a:pt x="6794" y="2900"/>
                    </a:lnTo>
                    <a:lnTo>
                      <a:pt x="6794" y="2900"/>
                    </a:lnTo>
                    <a:lnTo>
                      <a:pt x="6794" y="2876"/>
                    </a:lnTo>
                    <a:lnTo>
                      <a:pt x="6769" y="2876"/>
                    </a:lnTo>
                    <a:lnTo>
                      <a:pt x="6769" y="2876"/>
                    </a:lnTo>
                    <a:lnTo>
                      <a:pt x="6769" y="2876"/>
                    </a:lnTo>
                    <a:lnTo>
                      <a:pt x="6769" y="2876"/>
                    </a:lnTo>
                    <a:lnTo>
                      <a:pt x="6769" y="2876"/>
                    </a:lnTo>
                    <a:lnTo>
                      <a:pt x="6769" y="2876"/>
                    </a:lnTo>
                    <a:lnTo>
                      <a:pt x="6769" y="2876"/>
                    </a:lnTo>
                    <a:lnTo>
                      <a:pt x="6769" y="2851"/>
                    </a:lnTo>
                    <a:lnTo>
                      <a:pt x="6769" y="2851"/>
                    </a:lnTo>
                    <a:lnTo>
                      <a:pt x="6769" y="2851"/>
                    </a:lnTo>
                    <a:lnTo>
                      <a:pt x="6769" y="2851"/>
                    </a:lnTo>
                    <a:lnTo>
                      <a:pt x="6769" y="2851"/>
                    </a:lnTo>
                    <a:lnTo>
                      <a:pt x="6769" y="2851"/>
                    </a:lnTo>
                    <a:lnTo>
                      <a:pt x="6769" y="2851"/>
                    </a:lnTo>
                    <a:lnTo>
                      <a:pt x="6769" y="2851"/>
                    </a:lnTo>
                    <a:lnTo>
                      <a:pt x="6769" y="2851"/>
                    </a:lnTo>
                    <a:lnTo>
                      <a:pt x="6769" y="2851"/>
                    </a:lnTo>
                    <a:lnTo>
                      <a:pt x="6769" y="2851"/>
                    </a:lnTo>
                    <a:lnTo>
                      <a:pt x="6769" y="2827"/>
                    </a:lnTo>
                    <a:lnTo>
                      <a:pt x="6769" y="2827"/>
                    </a:lnTo>
                    <a:lnTo>
                      <a:pt x="6745" y="2827"/>
                    </a:lnTo>
                    <a:lnTo>
                      <a:pt x="6745" y="2827"/>
                    </a:lnTo>
                    <a:lnTo>
                      <a:pt x="6745" y="2827"/>
                    </a:lnTo>
                    <a:lnTo>
                      <a:pt x="6720" y="2801"/>
                    </a:lnTo>
                    <a:lnTo>
                      <a:pt x="6720" y="2801"/>
                    </a:lnTo>
                    <a:lnTo>
                      <a:pt x="6720" y="2801"/>
                    </a:lnTo>
                    <a:lnTo>
                      <a:pt x="6720" y="2801"/>
                    </a:lnTo>
                    <a:lnTo>
                      <a:pt x="6720" y="2801"/>
                    </a:lnTo>
                    <a:lnTo>
                      <a:pt x="6695" y="2801"/>
                    </a:lnTo>
                    <a:lnTo>
                      <a:pt x="6695" y="2801"/>
                    </a:lnTo>
                    <a:lnTo>
                      <a:pt x="6695" y="2801"/>
                    </a:lnTo>
                    <a:lnTo>
                      <a:pt x="6695" y="2801"/>
                    </a:lnTo>
                    <a:lnTo>
                      <a:pt x="6695" y="2801"/>
                    </a:lnTo>
                    <a:lnTo>
                      <a:pt x="6695" y="2801"/>
                    </a:lnTo>
                    <a:lnTo>
                      <a:pt x="6695" y="2827"/>
                    </a:lnTo>
                    <a:lnTo>
                      <a:pt x="6695" y="2827"/>
                    </a:lnTo>
                    <a:lnTo>
                      <a:pt x="6670" y="2827"/>
                    </a:lnTo>
                    <a:lnTo>
                      <a:pt x="6695" y="2827"/>
                    </a:lnTo>
                    <a:lnTo>
                      <a:pt x="6695" y="2827"/>
                    </a:lnTo>
                    <a:lnTo>
                      <a:pt x="6695" y="2827"/>
                    </a:lnTo>
                    <a:lnTo>
                      <a:pt x="6695" y="2827"/>
                    </a:lnTo>
                    <a:lnTo>
                      <a:pt x="6695" y="2827"/>
                    </a:lnTo>
                    <a:lnTo>
                      <a:pt x="6695" y="2827"/>
                    </a:lnTo>
                    <a:lnTo>
                      <a:pt x="6695" y="2827"/>
                    </a:lnTo>
                    <a:lnTo>
                      <a:pt x="6670" y="2827"/>
                    </a:lnTo>
                    <a:lnTo>
                      <a:pt x="6670" y="2827"/>
                    </a:lnTo>
                    <a:lnTo>
                      <a:pt x="6670" y="2851"/>
                    </a:lnTo>
                    <a:lnTo>
                      <a:pt x="6670" y="2851"/>
                    </a:lnTo>
                    <a:lnTo>
                      <a:pt x="6695" y="2851"/>
                    </a:lnTo>
                    <a:lnTo>
                      <a:pt x="6695" y="2851"/>
                    </a:lnTo>
                    <a:lnTo>
                      <a:pt x="6695" y="2851"/>
                    </a:lnTo>
                    <a:lnTo>
                      <a:pt x="6695" y="2851"/>
                    </a:lnTo>
                    <a:lnTo>
                      <a:pt x="6695" y="2851"/>
                    </a:lnTo>
                    <a:lnTo>
                      <a:pt x="6695" y="2827"/>
                    </a:lnTo>
                    <a:lnTo>
                      <a:pt x="6695" y="2827"/>
                    </a:lnTo>
                    <a:lnTo>
                      <a:pt x="6695" y="2827"/>
                    </a:lnTo>
                    <a:lnTo>
                      <a:pt x="6695" y="2827"/>
                    </a:lnTo>
                    <a:lnTo>
                      <a:pt x="6695" y="2827"/>
                    </a:lnTo>
                    <a:lnTo>
                      <a:pt x="6695" y="2827"/>
                    </a:lnTo>
                    <a:lnTo>
                      <a:pt x="6695" y="2851"/>
                    </a:lnTo>
                    <a:lnTo>
                      <a:pt x="6695" y="2851"/>
                    </a:lnTo>
                    <a:lnTo>
                      <a:pt x="6695" y="2851"/>
                    </a:lnTo>
                    <a:lnTo>
                      <a:pt x="6695" y="2851"/>
                    </a:lnTo>
                    <a:lnTo>
                      <a:pt x="6695" y="2851"/>
                    </a:lnTo>
                    <a:lnTo>
                      <a:pt x="6670" y="2851"/>
                    </a:lnTo>
                    <a:lnTo>
                      <a:pt x="6670" y="2851"/>
                    </a:lnTo>
                    <a:lnTo>
                      <a:pt x="6670" y="2876"/>
                    </a:lnTo>
                    <a:lnTo>
                      <a:pt x="6695" y="2876"/>
                    </a:lnTo>
                    <a:lnTo>
                      <a:pt x="6695" y="2851"/>
                    </a:lnTo>
                    <a:lnTo>
                      <a:pt x="6695" y="2851"/>
                    </a:lnTo>
                    <a:lnTo>
                      <a:pt x="6695" y="2851"/>
                    </a:lnTo>
                    <a:lnTo>
                      <a:pt x="6695" y="2851"/>
                    </a:lnTo>
                    <a:lnTo>
                      <a:pt x="6695" y="2851"/>
                    </a:lnTo>
                    <a:lnTo>
                      <a:pt x="6695" y="2851"/>
                    </a:lnTo>
                    <a:lnTo>
                      <a:pt x="6695" y="2851"/>
                    </a:lnTo>
                    <a:lnTo>
                      <a:pt x="6695" y="2851"/>
                    </a:lnTo>
                    <a:lnTo>
                      <a:pt x="6695" y="2851"/>
                    </a:lnTo>
                    <a:lnTo>
                      <a:pt x="6695" y="2851"/>
                    </a:lnTo>
                    <a:lnTo>
                      <a:pt x="6695" y="2851"/>
                    </a:lnTo>
                    <a:lnTo>
                      <a:pt x="6695" y="2851"/>
                    </a:lnTo>
                    <a:lnTo>
                      <a:pt x="6695" y="2851"/>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900"/>
                    </a:lnTo>
                    <a:lnTo>
                      <a:pt x="6695" y="2900"/>
                    </a:lnTo>
                    <a:lnTo>
                      <a:pt x="6695" y="2900"/>
                    </a:lnTo>
                    <a:lnTo>
                      <a:pt x="6695" y="2900"/>
                    </a:lnTo>
                    <a:lnTo>
                      <a:pt x="6695" y="2900"/>
                    </a:lnTo>
                    <a:lnTo>
                      <a:pt x="6695" y="2900"/>
                    </a:lnTo>
                    <a:lnTo>
                      <a:pt x="6695" y="2900"/>
                    </a:lnTo>
                    <a:lnTo>
                      <a:pt x="6695" y="2926"/>
                    </a:lnTo>
                    <a:lnTo>
                      <a:pt x="6695" y="2926"/>
                    </a:lnTo>
                    <a:lnTo>
                      <a:pt x="6695" y="2926"/>
                    </a:lnTo>
                    <a:lnTo>
                      <a:pt x="6695" y="2926"/>
                    </a:lnTo>
                    <a:lnTo>
                      <a:pt x="6695" y="2926"/>
                    </a:lnTo>
                    <a:lnTo>
                      <a:pt x="6695" y="2926"/>
                    </a:lnTo>
                    <a:lnTo>
                      <a:pt x="6695" y="2926"/>
                    </a:lnTo>
                    <a:lnTo>
                      <a:pt x="6695" y="2926"/>
                    </a:lnTo>
                    <a:lnTo>
                      <a:pt x="6720" y="2926"/>
                    </a:lnTo>
                    <a:lnTo>
                      <a:pt x="6720" y="2926"/>
                    </a:lnTo>
                    <a:lnTo>
                      <a:pt x="6720" y="2926"/>
                    </a:lnTo>
                    <a:lnTo>
                      <a:pt x="6720" y="2950"/>
                    </a:lnTo>
                    <a:lnTo>
                      <a:pt x="6720" y="2950"/>
                    </a:lnTo>
                    <a:lnTo>
                      <a:pt x="6720" y="2926"/>
                    </a:lnTo>
                    <a:close/>
                    <a:moveTo>
                      <a:pt x="3050" y="3297"/>
                    </a:moveTo>
                    <a:lnTo>
                      <a:pt x="3050" y="3297"/>
                    </a:lnTo>
                    <a:lnTo>
                      <a:pt x="3050" y="3297"/>
                    </a:lnTo>
                    <a:lnTo>
                      <a:pt x="3050" y="3297"/>
                    </a:lnTo>
                    <a:lnTo>
                      <a:pt x="3050" y="3297"/>
                    </a:lnTo>
                    <a:lnTo>
                      <a:pt x="3026" y="3297"/>
                    </a:lnTo>
                    <a:lnTo>
                      <a:pt x="3026" y="3322"/>
                    </a:lnTo>
                    <a:lnTo>
                      <a:pt x="3026" y="3297"/>
                    </a:lnTo>
                    <a:lnTo>
                      <a:pt x="3050" y="3297"/>
                    </a:lnTo>
                    <a:close/>
                    <a:moveTo>
                      <a:pt x="6472" y="2926"/>
                    </a:moveTo>
                    <a:lnTo>
                      <a:pt x="6472" y="2926"/>
                    </a:lnTo>
                    <a:lnTo>
                      <a:pt x="6472" y="2926"/>
                    </a:lnTo>
                    <a:lnTo>
                      <a:pt x="6472" y="2926"/>
                    </a:lnTo>
                    <a:lnTo>
                      <a:pt x="6472" y="2926"/>
                    </a:lnTo>
                    <a:lnTo>
                      <a:pt x="6472" y="2926"/>
                    </a:lnTo>
                    <a:lnTo>
                      <a:pt x="6472" y="2926"/>
                    </a:lnTo>
                    <a:lnTo>
                      <a:pt x="6472" y="2926"/>
                    </a:lnTo>
                    <a:lnTo>
                      <a:pt x="6497" y="2926"/>
                    </a:lnTo>
                    <a:lnTo>
                      <a:pt x="6497" y="2926"/>
                    </a:lnTo>
                    <a:lnTo>
                      <a:pt x="6497" y="2926"/>
                    </a:lnTo>
                    <a:lnTo>
                      <a:pt x="6497" y="2900"/>
                    </a:lnTo>
                    <a:lnTo>
                      <a:pt x="6497" y="2900"/>
                    </a:lnTo>
                    <a:lnTo>
                      <a:pt x="6497" y="2900"/>
                    </a:lnTo>
                    <a:lnTo>
                      <a:pt x="6497" y="2900"/>
                    </a:lnTo>
                    <a:lnTo>
                      <a:pt x="6497" y="2900"/>
                    </a:lnTo>
                    <a:lnTo>
                      <a:pt x="6497" y="2900"/>
                    </a:lnTo>
                    <a:lnTo>
                      <a:pt x="6497" y="2900"/>
                    </a:lnTo>
                    <a:lnTo>
                      <a:pt x="6472" y="2926"/>
                    </a:lnTo>
                    <a:lnTo>
                      <a:pt x="6472" y="2926"/>
                    </a:lnTo>
                    <a:lnTo>
                      <a:pt x="6472" y="2900"/>
                    </a:lnTo>
                    <a:lnTo>
                      <a:pt x="6472" y="2900"/>
                    </a:lnTo>
                    <a:lnTo>
                      <a:pt x="6472" y="2900"/>
                    </a:lnTo>
                    <a:lnTo>
                      <a:pt x="6472" y="2900"/>
                    </a:lnTo>
                    <a:lnTo>
                      <a:pt x="6472" y="2900"/>
                    </a:lnTo>
                    <a:lnTo>
                      <a:pt x="6472" y="2900"/>
                    </a:lnTo>
                    <a:lnTo>
                      <a:pt x="6472" y="2900"/>
                    </a:lnTo>
                    <a:lnTo>
                      <a:pt x="6472" y="2926"/>
                    </a:lnTo>
                    <a:lnTo>
                      <a:pt x="6472" y="2926"/>
                    </a:lnTo>
                    <a:lnTo>
                      <a:pt x="6472" y="2900"/>
                    </a:lnTo>
                    <a:lnTo>
                      <a:pt x="6472" y="2900"/>
                    </a:lnTo>
                    <a:lnTo>
                      <a:pt x="6447" y="2900"/>
                    </a:lnTo>
                    <a:lnTo>
                      <a:pt x="6447" y="2926"/>
                    </a:lnTo>
                    <a:lnTo>
                      <a:pt x="6472" y="2926"/>
                    </a:lnTo>
                    <a:lnTo>
                      <a:pt x="6472" y="2926"/>
                    </a:lnTo>
                    <a:lnTo>
                      <a:pt x="6447" y="2926"/>
                    </a:lnTo>
                    <a:lnTo>
                      <a:pt x="6447" y="2926"/>
                    </a:lnTo>
                    <a:lnTo>
                      <a:pt x="6447" y="2926"/>
                    </a:lnTo>
                    <a:lnTo>
                      <a:pt x="6472" y="2926"/>
                    </a:lnTo>
                    <a:close/>
                    <a:moveTo>
                      <a:pt x="6497" y="2900"/>
                    </a:move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876"/>
                    </a:lnTo>
                    <a:lnTo>
                      <a:pt x="6497" y="2876"/>
                    </a:lnTo>
                    <a:lnTo>
                      <a:pt x="6497" y="2876"/>
                    </a:lnTo>
                    <a:lnTo>
                      <a:pt x="6497" y="2876"/>
                    </a:lnTo>
                    <a:lnTo>
                      <a:pt x="6497" y="2900"/>
                    </a:lnTo>
                    <a:close/>
                    <a:moveTo>
                      <a:pt x="6497" y="2975"/>
                    </a:moveTo>
                    <a:lnTo>
                      <a:pt x="6497" y="2975"/>
                    </a:lnTo>
                    <a:lnTo>
                      <a:pt x="6497" y="2975"/>
                    </a:lnTo>
                    <a:lnTo>
                      <a:pt x="6497" y="2975"/>
                    </a:lnTo>
                    <a:lnTo>
                      <a:pt x="6497" y="3000"/>
                    </a:lnTo>
                    <a:lnTo>
                      <a:pt x="6497" y="3000"/>
                    </a:lnTo>
                    <a:lnTo>
                      <a:pt x="6497" y="2975"/>
                    </a:lnTo>
                    <a:close/>
                    <a:moveTo>
                      <a:pt x="6447" y="2876"/>
                    </a:moveTo>
                    <a:lnTo>
                      <a:pt x="6447" y="2876"/>
                    </a:lnTo>
                    <a:lnTo>
                      <a:pt x="6472" y="2876"/>
                    </a:lnTo>
                    <a:lnTo>
                      <a:pt x="6472" y="2876"/>
                    </a:lnTo>
                    <a:lnTo>
                      <a:pt x="6472" y="2876"/>
                    </a:lnTo>
                    <a:lnTo>
                      <a:pt x="6472" y="2876"/>
                    </a:lnTo>
                    <a:lnTo>
                      <a:pt x="6472" y="2876"/>
                    </a:lnTo>
                    <a:lnTo>
                      <a:pt x="6472" y="2876"/>
                    </a:lnTo>
                    <a:lnTo>
                      <a:pt x="6472" y="2876"/>
                    </a:lnTo>
                    <a:lnTo>
                      <a:pt x="6472" y="2876"/>
                    </a:lnTo>
                    <a:lnTo>
                      <a:pt x="6472" y="2876"/>
                    </a:lnTo>
                    <a:lnTo>
                      <a:pt x="6472" y="2876"/>
                    </a:lnTo>
                    <a:lnTo>
                      <a:pt x="6472" y="2851"/>
                    </a:lnTo>
                    <a:lnTo>
                      <a:pt x="6472" y="2851"/>
                    </a:lnTo>
                    <a:lnTo>
                      <a:pt x="6472" y="2851"/>
                    </a:lnTo>
                    <a:lnTo>
                      <a:pt x="6472" y="2851"/>
                    </a:lnTo>
                    <a:lnTo>
                      <a:pt x="6472" y="2851"/>
                    </a:lnTo>
                    <a:lnTo>
                      <a:pt x="6472" y="2851"/>
                    </a:lnTo>
                    <a:lnTo>
                      <a:pt x="6472" y="2851"/>
                    </a:lnTo>
                    <a:lnTo>
                      <a:pt x="6472" y="2827"/>
                    </a:lnTo>
                    <a:lnTo>
                      <a:pt x="6472" y="2827"/>
                    </a:lnTo>
                    <a:lnTo>
                      <a:pt x="6472" y="2827"/>
                    </a:lnTo>
                    <a:lnTo>
                      <a:pt x="6472" y="2827"/>
                    </a:lnTo>
                    <a:lnTo>
                      <a:pt x="6472" y="2827"/>
                    </a:lnTo>
                    <a:lnTo>
                      <a:pt x="6472" y="2827"/>
                    </a:lnTo>
                    <a:lnTo>
                      <a:pt x="6472" y="2851"/>
                    </a:lnTo>
                    <a:lnTo>
                      <a:pt x="6472" y="2851"/>
                    </a:lnTo>
                    <a:lnTo>
                      <a:pt x="6447" y="2851"/>
                    </a:lnTo>
                    <a:lnTo>
                      <a:pt x="6447" y="2851"/>
                    </a:lnTo>
                    <a:lnTo>
                      <a:pt x="6447" y="2851"/>
                    </a:lnTo>
                    <a:lnTo>
                      <a:pt x="6447" y="2851"/>
                    </a:lnTo>
                    <a:lnTo>
                      <a:pt x="6447" y="2851"/>
                    </a:lnTo>
                    <a:lnTo>
                      <a:pt x="6447" y="2851"/>
                    </a:lnTo>
                    <a:lnTo>
                      <a:pt x="6447" y="2851"/>
                    </a:lnTo>
                    <a:lnTo>
                      <a:pt x="6447" y="2851"/>
                    </a:lnTo>
                    <a:lnTo>
                      <a:pt x="6447" y="2851"/>
                    </a:lnTo>
                    <a:lnTo>
                      <a:pt x="6447" y="2851"/>
                    </a:lnTo>
                    <a:lnTo>
                      <a:pt x="6447" y="2851"/>
                    </a:lnTo>
                    <a:lnTo>
                      <a:pt x="6447" y="2851"/>
                    </a:lnTo>
                    <a:lnTo>
                      <a:pt x="6447" y="2851"/>
                    </a:lnTo>
                    <a:lnTo>
                      <a:pt x="6447" y="2876"/>
                    </a:lnTo>
                    <a:lnTo>
                      <a:pt x="6447" y="2876"/>
                    </a:lnTo>
                    <a:lnTo>
                      <a:pt x="6447" y="2876"/>
                    </a:lnTo>
                    <a:lnTo>
                      <a:pt x="6447" y="2876"/>
                    </a:lnTo>
                    <a:lnTo>
                      <a:pt x="6422" y="2876"/>
                    </a:lnTo>
                    <a:lnTo>
                      <a:pt x="6422" y="2900"/>
                    </a:lnTo>
                    <a:lnTo>
                      <a:pt x="6447" y="2900"/>
                    </a:lnTo>
                    <a:lnTo>
                      <a:pt x="6447" y="2900"/>
                    </a:lnTo>
                    <a:lnTo>
                      <a:pt x="6447" y="2900"/>
                    </a:lnTo>
                    <a:lnTo>
                      <a:pt x="6447" y="2900"/>
                    </a:lnTo>
                    <a:lnTo>
                      <a:pt x="6447" y="2900"/>
                    </a:lnTo>
                    <a:lnTo>
                      <a:pt x="6447" y="2900"/>
                    </a:lnTo>
                    <a:lnTo>
                      <a:pt x="6447" y="2900"/>
                    </a:lnTo>
                    <a:lnTo>
                      <a:pt x="6447" y="2900"/>
                    </a:lnTo>
                    <a:lnTo>
                      <a:pt x="6447" y="2900"/>
                    </a:lnTo>
                    <a:lnTo>
                      <a:pt x="6447" y="2900"/>
                    </a:lnTo>
                    <a:lnTo>
                      <a:pt x="6447" y="2900"/>
                    </a:lnTo>
                    <a:lnTo>
                      <a:pt x="6447" y="2876"/>
                    </a:lnTo>
                    <a:close/>
                    <a:moveTo>
                      <a:pt x="6497" y="2975"/>
                    </a:moveTo>
                    <a:lnTo>
                      <a:pt x="6497"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3000"/>
                    </a:lnTo>
                    <a:lnTo>
                      <a:pt x="6472" y="3000"/>
                    </a:lnTo>
                    <a:lnTo>
                      <a:pt x="6472" y="3000"/>
                    </a:lnTo>
                    <a:lnTo>
                      <a:pt x="6472" y="3000"/>
                    </a:lnTo>
                    <a:lnTo>
                      <a:pt x="6472" y="3000"/>
                    </a:lnTo>
                    <a:lnTo>
                      <a:pt x="6472" y="2975"/>
                    </a:lnTo>
                    <a:lnTo>
                      <a:pt x="6472" y="2975"/>
                    </a:lnTo>
                    <a:lnTo>
                      <a:pt x="6472" y="3000"/>
                    </a:lnTo>
                    <a:lnTo>
                      <a:pt x="6472" y="3000"/>
                    </a:lnTo>
                    <a:lnTo>
                      <a:pt x="6472" y="2975"/>
                    </a:lnTo>
                    <a:lnTo>
                      <a:pt x="6472" y="2975"/>
                    </a:lnTo>
                    <a:lnTo>
                      <a:pt x="6472" y="2975"/>
                    </a:lnTo>
                    <a:lnTo>
                      <a:pt x="6497" y="2975"/>
                    </a:lnTo>
                    <a:close/>
                    <a:moveTo>
                      <a:pt x="6522" y="2727"/>
                    </a:moveTo>
                    <a:lnTo>
                      <a:pt x="6522" y="2727"/>
                    </a:lnTo>
                    <a:lnTo>
                      <a:pt x="6522" y="2727"/>
                    </a:lnTo>
                    <a:lnTo>
                      <a:pt x="6522" y="2727"/>
                    </a:lnTo>
                    <a:lnTo>
                      <a:pt x="6522" y="2727"/>
                    </a:lnTo>
                    <a:lnTo>
                      <a:pt x="6522" y="2727"/>
                    </a:lnTo>
                    <a:lnTo>
                      <a:pt x="6522" y="2727"/>
                    </a:lnTo>
                    <a:lnTo>
                      <a:pt x="6522" y="2702"/>
                    </a:lnTo>
                    <a:lnTo>
                      <a:pt x="6522" y="2702"/>
                    </a:lnTo>
                    <a:lnTo>
                      <a:pt x="6522" y="2702"/>
                    </a:lnTo>
                    <a:lnTo>
                      <a:pt x="6522" y="2702"/>
                    </a:lnTo>
                    <a:lnTo>
                      <a:pt x="6522" y="2702"/>
                    </a:lnTo>
                    <a:lnTo>
                      <a:pt x="6522" y="2702"/>
                    </a:lnTo>
                    <a:lnTo>
                      <a:pt x="6522" y="2702"/>
                    </a:lnTo>
                    <a:lnTo>
                      <a:pt x="6497" y="2702"/>
                    </a:lnTo>
                    <a:lnTo>
                      <a:pt x="6497" y="2702"/>
                    </a:lnTo>
                    <a:lnTo>
                      <a:pt x="6497" y="2702"/>
                    </a:lnTo>
                    <a:lnTo>
                      <a:pt x="6497" y="2702"/>
                    </a:lnTo>
                    <a:lnTo>
                      <a:pt x="6497" y="2702"/>
                    </a:lnTo>
                    <a:lnTo>
                      <a:pt x="6497" y="2702"/>
                    </a:lnTo>
                    <a:lnTo>
                      <a:pt x="6497" y="2677"/>
                    </a:lnTo>
                    <a:lnTo>
                      <a:pt x="6472" y="2677"/>
                    </a:lnTo>
                    <a:lnTo>
                      <a:pt x="6472" y="2702"/>
                    </a:lnTo>
                    <a:lnTo>
                      <a:pt x="6472" y="2702"/>
                    </a:lnTo>
                    <a:lnTo>
                      <a:pt x="6472" y="2677"/>
                    </a:lnTo>
                    <a:lnTo>
                      <a:pt x="6472" y="2702"/>
                    </a:lnTo>
                    <a:lnTo>
                      <a:pt x="6472" y="2702"/>
                    </a:lnTo>
                    <a:lnTo>
                      <a:pt x="6472" y="2702"/>
                    </a:lnTo>
                    <a:lnTo>
                      <a:pt x="6472" y="2702"/>
                    </a:lnTo>
                    <a:lnTo>
                      <a:pt x="6472" y="2702"/>
                    </a:lnTo>
                    <a:lnTo>
                      <a:pt x="6472" y="2702"/>
                    </a:lnTo>
                    <a:lnTo>
                      <a:pt x="6472" y="2702"/>
                    </a:lnTo>
                    <a:lnTo>
                      <a:pt x="6472" y="2702"/>
                    </a:lnTo>
                    <a:lnTo>
                      <a:pt x="6472" y="2702"/>
                    </a:lnTo>
                    <a:lnTo>
                      <a:pt x="6497" y="2727"/>
                    </a:lnTo>
                    <a:lnTo>
                      <a:pt x="6497" y="2727"/>
                    </a:lnTo>
                    <a:lnTo>
                      <a:pt x="6497" y="2727"/>
                    </a:lnTo>
                    <a:lnTo>
                      <a:pt x="6497" y="2727"/>
                    </a:lnTo>
                    <a:lnTo>
                      <a:pt x="6497" y="2727"/>
                    </a:lnTo>
                    <a:lnTo>
                      <a:pt x="6472" y="2727"/>
                    </a:lnTo>
                    <a:lnTo>
                      <a:pt x="6497" y="2727"/>
                    </a:lnTo>
                    <a:lnTo>
                      <a:pt x="6497" y="2752"/>
                    </a:lnTo>
                    <a:lnTo>
                      <a:pt x="6497" y="2752"/>
                    </a:lnTo>
                    <a:lnTo>
                      <a:pt x="6497" y="2752"/>
                    </a:lnTo>
                    <a:lnTo>
                      <a:pt x="6497" y="2752"/>
                    </a:lnTo>
                    <a:lnTo>
                      <a:pt x="6522" y="2752"/>
                    </a:lnTo>
                    <a:lnTo>
                      <a:pt x="6522" y="2752"/>
                    </a:lnTo>
                    <a:lnTo>
                      <a:pt x="6522" y="2752"/>
                    </a:lnTo>
                    <a:lnTo>
                      <a:pt x="6522" y="2752"/>
                    </a:lnTo>
                    <a:lnTo>
                      <a:pt x="6497" y="2727"/>
                    </a:lnTo>
                    <a:lnTo>
                      <a:pt x="6522" y="2727"/>
                    </a:lnTo>
                    <a:close/>
                    <a:moveTo>
                      <a:pt x="6422" y="2900"/>
                    </a:moveTo>
                    <a:lnTo>
                      <a:pt x="6422" y="2900"/>
                    </a:lnTo>
                    <a:lnTo>
                      <a:pt x="6422" y="2900"/>
                    </a:lnTo>
                    <a:lnTo>
                      <a:pt x="6422" y="2900"/>
                    </a:lnTo>
                    <a:lnTo>
                      <a:pt x="6422" y="2900"/>
                    </a:lnTo>
                    <a:lnTo>
                      <a:pt x="6422" y="2900"/>
                    </a:lnTo>
                    <a:lnTo>
                      <a:pt x="6422" y="2926"/>
                    </a:lnTo>
                    <a:lnTo>
                      <a:pt x="6422" y="2926"/>
                    </a:lnTo>
                    <a:lnTo>
                      <a:pt x="6422" y="2900"/>
                    </a:lnTo>
                    <a:close/>
                    <a:moveTo>
                      <a:pt x="6720" y="2926"/>
                    </a:moveTo>
                    <a:lnTo>
                      <a:pt x="6695" y="2926"/>
                    </a:lnTo>
                    <a:lnTo>
                      <a:pt x="6695" y="2926"/>
                    </a:lnTo>
                    <a:lnTo>
                      <a:pt x="6695" y="2926"/>
                    </a:lnTo>
                    <a:lnTo>
                      <a:pt x="6695" y="2926"/>
                    </a:lnTo>
                    <a:lnTo>
                      <a:pt x="6695" y="2926"/>
                    </a:lnTo>
                    <a:lnTo>
                      <a:pt x="6695" y="2926"/>
                    </a:lnTo>
                    <a:lnTo>
                      <a:pt x="6695" y="2926"/>
                    </a:lnTo>
                    <a:lnTo>
                      <a:pt x="6695" y="2950"/>
                    </a:lnTo>
                    <a:lnTo>
                      <a:pt x="6695" y="2950"/>
                    </a:lnTo>
                    <a:lnTo>
                      <a:pt x="6695" y="2950"/>
                    </a:lnTo>
                    <a:lnTo>
                      <a:pt x="6695" y="2975"/>
                    </a:lnTo>
                    <a:lnTo>
                      <a:pt x="6720" y="2975"/>
                    </a:lnTo>
                    <a:lnTo>
                      <a:pt x="6720" y="2975"/>
                    </a:lnTo>
                    <a:lnTo>
                      <a:pt x="6720" y="2975"/>
                    </a:lnTo>
                    <a:lnTo>
                      <a:pt x="6720" y="2975"/>
                    </a:lnTo>
                    <a:lnTo>
                      <a:pt x="6720" y="2975"/>
                    </a:lnTo>
                    <a:lnTo>
                      <a:pt x="6720" y="2975"/>
                    </a:lnTo>
                    <a:lnTo>
                      <a:pt x="6720" y="2975"/>
                    </a:lnTo>
                    <a:lnTo>
                      <a:pt x="6720" y="2975"/>
                    </a:lnTo>
                    <a:lnTo>
                      <a:pt x="6720" y="2975"/>
                    </a:lnTo>
                    <a:lnTo>
                      <a:pt x="6720" y="2950"/>
                    </a:lnTo>
                    <a:lnTo>
                      <a:pt x="6720" y="2950"/>
                    </a:lnTo>
                    <a:lnTo>
                      <a:pt x="6720" y="2950"/>
                    </a:lnTo>
                    <a:lnTo>
                      <a:pt x="6720" y="2950"/>
                    </a:lnTo>
                    <a:lnTo>
                      <a:pt x="6720" y="2950"/>
                    </a:lnTo>
                    <a:lnTo>
                      <a:pt x="6720" y="2950"/>
                    </a:lnTo>
                    <a:lnTo>
                      <a:pt x="6720" y="2950"/>
                    </a:lnTo>
                    <a:lnTo>
                      <a:pt x="6720" y="2950"/>
                    </a:lnTo>
                    <a:lnTo>
                      <a:pt x="6720" y="2950"/>
                    </a:lnTo>
                    <a:lnTo>
                      <a:pt x="6720" y="2950"/>
                    </a:lnTo>
                    <a:lnTo>
                      <a:pt x="6720" y="2950"/>
                    </a:lnTo>
                    <a:lnTo>
                      <a:pt x="6720" y="2950"/>
                    </a:lnTo>
                    <a:lnTo>
                      <a:pt x="6720" y="2950"/>
                    </a:lnTo>
                    <a:lnTo>
                      <a:pt x="6720" y="2926"/>
                    </a:lnTo>
                    <a:close/>
                    <a:moveTo>
                      <a:pt x="6497" y="3000"/>
                    </a:moveTo>
                    <a:lnTo>
                      <a:pt x="6497" y="3000"/>
                    </a:lnTo>
                    <a:lnTo>
                      <a:pt x="6497" y="3000"/>
                    </a:lnTo>
                    <a:lnTo>
                      <a:pt x="6497" y="3000"/>
                    </a:lnTo>
                    <a:lnTo>
                      <a:pt x="6497" y="3000"/>
                    </a:lnTo>
                    <a:lnTo>
                      <a:pt x="6497" y="3000"/>
                    </a:lnTo>
                    <a:lnTo>
                      <a:pt x="6497" y="3000"/>
                    </a:lnTo>
                    <a:lnTo>
                      <a:pt x="6497" y="3000"/>
                    </a:lnTo>
                    <a:lnTo>
                      <a:pt x="6497" y="3000"/>
                    </a:lnTo>
                    <a:lnTo>
                      <a:pt x="6497" y="3000"/>
                    </a:lnTo>
                    <a:lnTo>
                      <a:pt x="6497" y="3000"/>
                    </a:lnTo>
                    <a:lnTo>
                      <a:pt x="6497" y="3000"/>
                    </a:lnTo>
                    <a:lnTo>
                      <a:pt x="6497" y="3000"/>
                    </a:lnTo>
                    <a:lnTo>
                      <a:pt x="6497" y="3000"/>
                    </a:lnTo>
                    <a:lnTo>
                      <a:pt x="6497" y="3000"/>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00"/>
                    </a:lnTo>
                    <a:close/>
                    <a:moveTo>
                      <a:pt x="6645" y="3074"/>
                    </a:moveTo>
                    <a:lnTo>
                      <a:pt x="6645" y="3074"/>
                    </a:lnTo>
                    <a:lnTo>
                      <a:pt x="6645" y="3074"/>
                    </a:lnTo>
                    <a:lnTo>
                      <a:pt x="6645" y="3074"/>
                    </a:lnTo>
                    <a:lnTo>
                      <a:pt x="6645" y="3074"/>
                    </a:lnTo>
                    <a:lnTo>
                      <a:pt x="6621" y="3074"/>
                    </a:lnTo>
                    <a:lnTo>
                      <a:pt x="6621" y="3074"/>
                    </a:lnTo>
                    <a:lnTo>
                      <a:pt x="6621" y="3074"/>
                    </a:lnTo>
                    <a:lnTo>
                      <a:pt x="6621" y="3074"/>
                    </a:lnTo>
                    <a:lnTo>
                      <a:pt x="6621" y="3074"/>
                    </a:lnTo>
                    <a:lnTo>
                      <a:pt x="6645" y="3074"/>
                    </a:lnTo>
                    <a:lnTo>
                      <a:pt x="6645" y="3074"/>
                    </a:lnTo>
                    <a:lnTo>
                      <a:pt x="6645" y="3074"/>
                    </a:lnTo>
                    <a:lnTo>
                      <a:pt x="6645" y="3074"/>
                    </a:lnTo>
                    <a:lnTo>
                      <a:pt x="6645" y="3074"/>
                    </a:lnTo>
                    <a:lnTo>
                      <a:pt x="6645" y="3074"/>
                    </a:lnTo>
                    <a:lnTo>
                      <a:pt x="6645" y="3074"/>
                    </a:lnTo>
                    <a:lnTo>
                      <a:pt x="6645" y="3074"/>
                    </a:lnTo>
                    <a:lnTo>
                      <a:pt x="6645" y="3074"/>
                    </a:lnTo>
                    <a:lnTo>
                      <a:pt x="6645"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45" y="3074"/>
                    </a:lnTo>
                    <a:lnTo>
                      <a:pt x="6645" y="3074"/>
                    </a:lnTo>
                    <a:lnTo>
                      <a:pt x="6645" y="3099"/>
                    </a:lnTo>
                    <a:lnTo>
                      <a:pt x="6645" y="3099"/>
                    </a:lnTo>
                    <a:lnTo>
                      <a:pt x="6645" y="3099"/>
                    </a:lnTo>
                    <a:lnTo>
                      <a:pt x="6645" y="3074"/>
                    </a:lnTo>
                    <a:close/>
                    <a:moveTo>
                      <a:pt x="6720" y="3074"/>
                    </a:moveTo>
                    <a:lnTo>
                      <a:pt x="6720" y="3074"/>
                    </a:lnTo>
                    <a:lnTo>
                      <a:pt x="6720" y="3074"/>
                    </a:lnTo>
                    <a:lnTo>
                      <a:pt x="6720" y="3074"/>
                    </a:lnTo>
                    <a:lnTo>
                      <a:pt x="6720" y="3074"/>
                    </a:lnTo>
                    <a:lnTo>
                      <a:pt x="6720" y="3074"/>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695" y="3050"/>
                    </a:lnTo>
                    <a:lnTo>
                      <a:pt x="6695" y="3050"/>
                    </a:lnTo>
                    <a:lnTo>
                      <a:pt x="6695" y="3050"/>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00"/>
                    </a:lnTo>
                    <a:lnTo>
                      <a:pt x="6695" y="3000"/>
                    </a:lnTo>
                    <a:lnTo>
                      <a:pt x="6695" y="3000"/>
                    </a:lnTo>
                    <a:lnTo>
                      <a:pt x="6695" y="3000"/>
                    </a:lnTo>
                    <a:lnTo>
                      <a:pt x="6695" y="3025"/>
                    </a:lnTo>
                    <a:lnTo>
                      <a:pt x="6695" y="3025"/>
                    </a:lnTo>
                    <a:lnTo>
                      <a:pt x="6695" y="3025"/>
                    </a:lnTo>
                    <a:lnTo>
                      <a:pt x="6695" y="3025"/>
                    </a:lnTo>
                    <a:lnTo>
                      <a:pt x="6695" y="3025"/>
                    </a:lnTo>
                    <a:lnTo>
                      <a:pt x="6695" y="3025"/>
                    </a:lnTo>
                    <a:lnTo>
                      <a:pt x="6695" y="3025"/>
                    </a:lnTo>
                    <a:lnTo>
                      <a:pt x="6695" y="3025"/>
                    </a:lnTo>
                    <a:lnTo>
                      <a:pt x="6670" y="3025"/>
                    </a:lnTo>
                    <a:lnTo>
                      <a:pt x="6670" y="3025"/>
                    </a:lnTo>
                    <a:lnTo>
                      <a:pt x="6670" y="3025"/>
                    </a:lnTo>
                    <a:lnTo>
                      <a:pt x="6670" y="3025"/>
                    </a:lnTo>
                    <a:lnTo>
                      <a:pt x="6670" y="3025"/>
                    </a:lnTo>
                    <a:lnTo>
                      <a:pt x="6670" y="3025"/>
                    </a:lnTo>
                    <a:lnTo>
                      <a:pt x="6670" y="3025"/>
                    </a:lnTo>
                    <a:lnTo>
                      <a:pt x="6670" y="3025"/>
                    </a:lnTo>
                    <a:lnTo>
                      <a:pt x="6695" y="3025"/>
                    </a:lnTo>
                    <a:lnTo>
                      <a:pt x="6695" y="3000"/>
                    </a:lnTo>
                    <a:lnTo>
                      <a:pt x="6695" y="3000"/>
                    </a:lnTo>
                    <a:lnTo>
                      <a:pt x="6695" y="3000"/>
                    </a:lnTo>
                    <a:lnTo>
                      <a:pt x="6670" y="3000"/>
                    </a:lnTo>
                    <a:lnTo>
                      <a:pt x="6670" y="3000"/>
                    </a:lnTo>
                    <a:lnTo>
                      <a:pt x="6670" y="3000"/>
                    </a:lnTo>
                    <a:lnTo>
                      <a:pt x="6670" y="3000"/>
                    </a:lnTo>
                    <a:lnTo>
                      <a:pt x="6695" y="3000"/>
                    </a:lnTo>
                    <a:lnTo>
                      <a:pt x="6695" y="3000"/>
                    </a:lnTo>
                    <a:lnTo>
                      <a:pt x="6670" y="3000"/>
                    </a:lnTo>
                    <a:lnTo>
                      <a:pt x="6670" y="3000"/>
                    </a:lnTo>
                    <a:lnTo>
                      <a:pt x="6670" y="3000"/>
                    </a:lnTo>
                    <a:lnTo>
                      <a:pt x="6670" y="3000"/>
                    </a:lnTo>
                    <a:lnTo>
                      <a:pt x="6670" y="3000"/>
                    </a:lnTo>
                    <a:lnTo>
                      <a:pt x="6695" y="3000"/>
                    </a:lnTo>
                    <a:lnTo>
                      <a:pt x="6695" y="3000"/>
                    </a:lnTo>
                    <a:lnTo>
                      <a:pt x="6695" y="3000"/>
                    </a:lnTo>
                    <a:lnTo>
                      <a:pt x="6695" y="3000"/>
                    </a:lnTo>
                    <a:lnTo>
                      <a:pt x="6695" y="3000"/>
                    </a:lnTo>
                    <a:lnTo>
                      <a:pt x="6695" y="3000"/>
                    </a:lnTo>
                    <a:lnTo>
                      <a:pt x="6695" y="3000"/>
                    </a:lnTo>
                    <a:lnTo>
                      <a:pt x="6695" y="3000"/>
                    </a:lnTo>
                    <a:lnTo>
                      <a:pt x="6695" y="2975"/>
                    </a:lnTo>
                    <a:lnTo>
                      <a:pt x="6695" y="2975"/>
                    </a:lnTo>
                    <a:lnTo>
                      <a:pt x="6695" y="2975"/>
                    </a:lnTo>
                    <a:lnTo>
                      <a:pt x="6695" y="2975"/>
                    </a:lnTo>
                    <a:lnTo>
                      <a:pt x="6695" y="2975"/>
                    </a:lnTo>
                    <a:lnTo>
                      <a:pt x="6695" y="2975"/>
                    </a:lnTo>
                    <a:lnTo>
                      <a:pt x="6670" y="2975"/>
                    </a:lnTo>
                    <a:lnTo>
                      <a:pt x="6670" y="2950"/>
                    </a:lnTo>
                    <a:lnTo>
                      <a:pt x="6670" y="2950"/>
                    </a:lnTo>
                    <a:lnTo>
                      <a:pt x="6670" y="2975"/>
                    </a:lnTo>
                    <a:lnTo>
                      <a:pt x="6670" y="2975"/>
                    </a:lnTo>
                    <a:lnTo>
                      <a:pt x="6670" y="2975"/>
                    </a:lnTo>
                    <a:lnTo>
                      <a:pt x="6670" y="2975"/>
                    </a:lnTo>
                    <a:lnTo>
                      <a:pt x="6670" y="2975"/>
                    </a:lnTo>
                    <a:lnTo>
                      <a:pt x="6670" y="2975"/>
                    </a:lnTo>
                    <a:lnTo>
                      <a:pt x="6670" y="2975"/>
                    </a:lnTo>
                    <a:lnTo>
                      <a:pt x="6670" y="2975"/>
                    </a:lnTo>
                    <a:lnTo>
                      <a:pt x="6670" y="2975"/>
                    </a:lnTo>
                    <a:lnTo>
                      <a:pt x="6645" y="2975"/>
                    </a:lnTo>
                    <a:lnTo>
                      <a:pt x="6645" y="2975"/>
                    </a:lnTo>
                    <a:lnTo>
                      <a:pt x="6645" y="2975"/>
                    </a:lnTo>
                    <a:lnTo>
                      <a:pt x="6645" y="2975"/>
                    </a:lnTo>
                    <a:lnTo>
                      <a:pt x="6645" y="2975"/>
                    </a:lnTo>
                    <a:lnTo>
                      <a:pt x="6645" y="2975"/>
                    </a:lnTo>
                    <a:lnTo>
                      <a:pt x="6645" y="2975"/>
                    </a:lnTo>
                    <a:lnTo>
                      <a:pt x="6670" y="2975"/>
                    </a:lnTo>
                    <a:lnTo>
                      <a:pt x="6670" y="2975"/>
                    </a:lnTo>
                    <a:lnTo>
                      <a:pt x="6670" y="2975"/>
                    </a:lnTo>
                    <a:lnTo>
                      <a:pt x="6670" y="2975"/>
                    </a:lnTo>
                    <a:lnTo>
                      <a:pt x="6670" y="2975"/>
                    </a:lnTo>
                    <a:lnTo>
                      <a:pt x="6670" y="2950"/>
                    </a:lnTo>
                    <a:lnTo>
                      <a:pt x="6670" y="2950"/>
                    </a:lnTo>
                    <a:lnTo>
                      <a:pt x="6670" y="2950"/>
                    </a:lnTo>
                    <a:lnTo>
                      <a:pt x="6670" y="2950"/>
                    </a:lnTo>
                    <a:lnTo>
                      <a:pt x="6670" y="2950"/>
                    </a:lnTo>
                    <a:lnTo>
                      <a:pt x="6670" y="2950"/>
                    </a:lnTo>
                    <a:lnTo>
                      <a:pt x="6670" y="2950"/>
                    </a:lnTo>
                    <a:lnTo>
                      <a:pt x="6645" y="2950"/>
                    </a:lnTo>
                    <a:lnTo>
                      <a:pt x="6645" y="2950"/>
                    </a:lnTo>
                    <a:lnTo>
                      <a:pt x="6645" y="2950"/>
                    </a:lnTo>
                    <a:lnTo>
                      <a:pt x="6645" y="2950"/>
                    </a:lnTo>
                    <a:lnTo>
                      <a:pt x="6645" y="2950"/>
                    </a:lnTo>
                    <a:lnTo>
                      <a:pt x="6645" y="2950"/>
                    </a:lnTo>
                    <a:lnTo>
                      <a:pt x="6645" y="2950"/>
                    </a:lnTo>
                    <a:lnTo>
                      <a:pt x="6645" y="2950"/>
                    </a:lnTo>
                    <a:lnTo>
                      <a:pt x="6645" y="2950"/>
                    </a:lnTo>
                    <a:lnTo>
                      <a:pt x="6645" y="2950"/>
                    </a:lnTo>
                    <a:lnTo>
                      <a:pt x="6645" y="2950"/>
                    </a:lnTo>
                    <a:lnTo>
                      <a:pt x="6645" y="2950"/>
                    </a:lnTo>
                    <a:lnTo>
                      <a:pt x="6645"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45" y="2950"/>
                    </a:lnTo>
                    <a:lnTo>
                      <a:pt x="6645" y="2950"/>
                    </a:lnTo>
                    <a:lnTo>
                      <a:pt x="6645" y="2950"/>
                    </a:lnTo>
                    <a:lnTo>
                      <a:pt x="6645" y="2926"/>
                    </a:lnTo>
                    <a:lnTo>
                      <a:pt x="6621" y="2926"/>
                    </a:lnTo>
                    <a:lnTo>
                      <a:pt x="6621" y="2926"/>
                    </a:lnTo>
                    <a:lnTo>
                      <a:pt x="6621" y="2926"/>
                    </a:lnTo>
                    <a:lnTo>
                      <a:pt x="6621" y="2926"/>
                    </a:lnTo>
                    <a:lnTo>
                      <a:pt x="6621" y="2926"/>
                    </a:lnTo>
                    <a:lnTo>
                      <a:pt x="6621" y="2926"/>
                    </a:lnTo>
                    <a:lnTo>
                      <a:pt x="6621" y="2926"/>
                    </a:lnTo>
                    <a:lnTo>
                      <a:pt x="6621" y="2926"/>
                    </a:lnTo>
                    <a:lnTo>
                      <a:pt x="6621" y="2926"/>
                    </a:lnTo>
                    <a:lnTo>
                      <a:pt x="6596" y="2926"/>
                    </a:lnTo>
                    <a:lnTo>
                      <a:pt x="6596" y="2926"/>
                    </a:lnTo>
                    <a:lnTo>
                      <a:pt x="6596" y="2926"/>
                    </a:lnTo>
                    <a:lnTo>
                      <a:pt x="6596" y="2926"/>
                    </a:lnTo>
                    <a:lnTo>
                      <a:pt x="6596" y="2926"/>
                    </a:lnTo>
                    <a:lnTo>
                      <a:pt x="6596" y="2926"/>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26"/>
                    </a:lnTo>
                    <a:lnTo>
                      <a:pt x="6596" y="2926"/>
                    </a:lnTo>
                    <a:lnTo>
                      <a:pt x="6596" y="2926"/>
                    </a:lnTo>
                    <a:lnTo>
                      <a:pt x="6596" y="2926"/>
                    </a:lnTo>
                    <a:lnTo>
                      <a:pt x="6596" y="2926"/>
                    </a:lnTo>
                    <a:lnTo>
                      <a:pt x="6596" y="2926"/>
                    </a:lnTo>
                    <a:lnTo>
                      <a:pt x="6596" y="2926"/>
                    </a:lnTo>
                    <a:lnTo>
                      <a:pt x="6596" y="2926"/>
                    </a:lnTo>
                    <a:lnTo>
                      <a:pt x="6596" y="2926"/>
                    </a:lnTo>
                    <a:lnTo>
                      <a:pt x="6596" y="2926"/>
                    </a:lnTo>
                    <a:lnTo>
                      <a:pt x="6596" y="2926"/>
                    </a:lnTo>
                    <a:lnTo>
                      <a:pt x="6596" y="2926"/>
                    </a:lnTo>
                    <a:lnTo>
                      <a:pt x="6596" y="2926"/>
                    </a:lnTo>
                    <a:lnTo>
                      <a:pt x="6596" y="2900"/>
                    </a:lnTo>
                    <a:lnTo>
                      <a:pt x="6596" y="2926"/>
                    </a:lnTo>
                    <a:lnTo>
                      <a:pt x="6621" y="2926"/>
                    </a:lnTo>
                    <a:lnTo>
                      <a:pt x="6621" y="2926"/>
                    </a:lnTo>
                    <a:lnTo>
                      <a:pt x="6621" y="2926"/>
                    </a:lnTo>
                    <a:lnTo>
                      <a:pt x="6621" y="2926"/>
                    </a:lnTo>
                    <a:lnTo>
                      <a:pt x="6645" y="2926"/>
                    </a:lnTo>
                    <a:lnTo>
                      <a:pt x="6645" y="2926"/>
                    </a:lnTo>
                    <a:lnTo>
                      <a:pt x="6645" y="2926"/>
                    </a:lnTo>
                    <a:lnTo>
                      <a:pt x="6645" y="2926"/>
                    </a:lnTo>
                    <a:lnTo>
                      <a:pt x="6645" y="2926"/>
                    </a:lnTo>
                    <a:lnTo>
                      <a:pt x="6645" y="2926"/>
                    </a:lnTo>
                    <a:lnTo>
                      <a:pt x="6645" y="2926"/>
                    </a:lnTo>
                    <a:lnTo>
                      <a:pt x="6645" y="2926"/>
                    </a:lnTo>
                    <a:lnTo>
                      <a:pt x="6645" y="2926"/>
                    </a:lnTo>
                    <a:lnTo>
                      <a:pt x="6621" y="2926"/>
                    </a:lnTo>
                    <a:lnTo>
                      <a:pt x="6621" y="2926"/>
                    </a:lnTo>
                    <a:lnTo>
                      <a:pt x="6621" y="2900"/>
                    </a:lnTo>
                    <a:lnTo>
                      <a:pt x="6621" y="2900"/>
                    </a:lnTo>
                    <a:lnTo>
                      <a:pt x="6621" y="2900"/>
                    </a:lnTo>
                    <a:lnTo>
                      <a:pt x="6621" y="2900"/>
                    </a:lnTo>
                    <a:lnTo>
                      <a:pt x="6621" y="2900"/>
                    </a:lnTo>
                    <a:lnTo>
                      <a:pt x="6621" y="2900"/>
                    </a:lnTo>
                    <a:lnTo>
                      <a:pt x="6621" y="2900"/>
                    </a:lnTo>
                    <a:lnTo>
                      <a:pt x="6596" y="2900"/>
                    </a:lnTo>
                    <a:lnTo>
                      <a:pt x="6596" y="2900"/>
                    </a:lnTo>
                    <a:lnTo>
                      <a:pt x="6596" y="2900"/>
                    </a:lnTo>
                    <a:lnTo>
                      <a:pt x="6596" y="2900"/>
                    </a:lnTo>
                    <a:lnTo>
                      <a:pt x="6596" y="2900"/>
                    </a:lnTo>
                    <a:lnTo>
                      <a:pt x="6596" y="2900"/>
                    </a:lnTo>
                    <a:lnTo>
                      <a:pt x="6596" y="2900"/>
                    </a:lnTo>
                    <a:lnTo>
                      <a:pt x="6596" y="2900"/>
                    </a:lnTo>
                    <a:lnTo>
                      <a:pt x="6596" y="2900"/>
                    </a:lnTo>
                    <a:lnTo>
                      <a:pt x="6596" y="2900"/>
                    </a:lnTo>
                    <a:lnTo>
                      <a:pt x="6596" y="2876"/>
                    </a:lnTo>
                    <a:lnTo>
                      <a:pt x="6596" y="2876"/>
                    </a:lnTo>
                    <a:lnTo>
                      <a:pt x="6596" y="2876"/>
                    </a:lnTo>
                    <a:lnTo>
                      <a:pt x="6596" y="2876"/>
                    </a:lnTo>
                    <a:lnTo>
                      <a:pt x="6596" y="2876"/>
                    </a:lnTo>
                    <a:lnTo>
                      <a:pt x="6571" y="2876"/>
                    </a:lnTo>
                    <a:lnTo>
                      <a:pt x="6571" y="2876"/>
                    </a:lnTo>
                    <a:lnTo>
                      <a:pt x="6571" y="2876"/>
                    </a:lnTo>
                    <a:lnTo>
                      <a:pt x="6571" y="2851"/>
                    </a:lnTo>
                    <a:lnTo>
                      <a:pt x="6571" y="2851"/>
                    </a:lnTo>
                    <a:lnTo>
                      <a:pt x="6571" y="2851"/>
                    </a:lnTo>
                    <a:lnTo>
                      <a:pt x="6571" y="2851"/>
                    </a:lnTo>
                    <a:lnTo>
                      <a:pt x="6571" y="2851"/>
                    </a:lnTo>
                    <a:lnTo>
                      <a:pt x="6571" y="2851"/>
                    </a:lnTo>
                    <a:lnTo>
                      <a:pt x="6546" y="2851"/>
                    </a:lnTo>
                    <a:lnTo>
                      <a:pt x="6546" y="2851"/>
                    </a:lnTo>
                    <a:lnTo>
                      <a:pt x="6546" y="2851"/>
                    </a:lnTo>
                    <a:lnTo>
                      <a:pt x="6546" y="2851"/>
                    </a:lnTo>
                    <a:lnTo>
                      <a:pt x="6546" y="2851"/>
                    </a:lnTo>
                    <a:lnTo>
                      <a:pt x="6546" y="2851"/>
                    </a:lnTo>
                    <a:lnTo>
                      <a:pt x="6546" y="2851"/>
                    </a:lnTo>
                    <a:lnTo>
                      <a:pt x="6546" y="2851"/>
                    </a:lnTo>
                    <a:lnTo>
                      <a:pt x="6522" y="2851"/>
                    </a:lnTo>
                    <a:lnTo>
                      <a:pt x="6522" y="2851"/>
                    </a:lnTo>
                    <a:lnTo>
                      <a:pt x="6522" y="2851"/>
                    </a:lnTo>
                    <a:lnTo>
                      <a:pt x="6522" y="2851"/>
                    </a:lnTo>
                    <a:lnTo>
                      <a:pt x="6522" y="2851"/>
                    </a:lnTo>
                    <a:lnTo>
                      <a:pt x="6522" y="2851"/>
                    </a:lnTo>
                    <a:lnTo>
                      <a:pt x="6522" y="2851"/>
                    </a:lnTo>
                    <a:lnTo>
                      <a:pt x="6522" y="2851"/>
                    </a:lnTo>
                    <a:lnTo>
                      <a:pt x="6522" y="2851"/>
                    </a:lnTo>
                    <a:lnTo>
                      <a:pt x="6522" y="2851"/>
                    </a:lnTo>
                    <a:lnTo>
                      <a:pt x="6522" y="2827"/>
                    </a:lnTo>
                    <a:lnTo>
                      <a:pt x="6522" y="2827"/>
                    </a:lnTo>
                    <a:lnTo>
                      <a:pt x="6522" y="2851"/>
                    </a:lnTo>
                    <a:lnTo>
                      <a:pt x="6522" y="2851"/>
                    </a:lnTo>
                    <a:lnTo>
                      <a:pt x="6522" y="2851"/>
                    </a:lnTo>
                    <a:lnTo>
                      <a:pt x="6522" y="2851"/>
                    </a:lnTo>
                    <a:lnTo>
                      <a:pt x="6522" y="2851"/>
                    </a:lnTo>
                    <a:lnTo>
                      <a:pt x="6522" y="2851"/>
                    </a:lnTo>
                    <a:lnTo>
                      <a:pt x="6522" y="2851"/>
                    </a:lnTo>
                    <a:lnTo>
                      <a:pt x="6497" y="2851"/>
                    </a:lnTo>
                    <a:lnTo>
                      <a:pt x="6497" y="2851"/>
                    </a:lnTo>
                    <a:lnTo>
                      <a:pt x="6497" y="2851"/>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01"/>
                    </a:lnTo>
                    <a:lnTo>
                      <a:pt x="6497" y="2801"/>
                    </a:lnTo>
                    <a:lnTo>
                      <a:pt x="6497" y="2801"/>
                    </a:lnTo>
                    <a:lnTo>
                      <a:pt x="6497" y="2801"/>
                    </a:lnTo>
                    <a:lnTo>
                      <a:pt x="6497" y="2801"/>
                    </a:lnTo>
                    <a:lnTo>
                      <a:pt x="6497" y="2801"/>
                    </a:lnTo>
                    <a:lnTo>
                      <a:pt x="6497" y="2801"/>
                    </a:lnTo>
                    <a:lnTo>
                      <a:pt x="6497" y="2801"/>
                    </a:lnTo>
                    <a:lnTo>
                      <a:pt x="6497" y="2801"/>
                    </a:lnTo>
                    <a:lnTo>
                      <a:pt x="6497" y="2801"/>
                    </a:lnTo>
                    <a:lnTo>
                      <a:pt x="6497" y="2801"/>
                    </a:lnTo>
                    <a:lnTo>
                      <a:pt x="6497" y="2801"/>
                    </a:lnTo>
                    <a:lnTo>
                      <a:pt x="6497"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47" y="2801"/>
                    </a:lnTo>
                    <a:lnTo>
                      <a:pt x="6447" y="2801"/>
                    </a:lnTo>
                    <a:lnTo>
                      <a:pt x="6422" y="2801"/>
                    </a:lnTo>
                    <a:lnTo>
                      <a:pt x="6422" y="2801"/>
                    </a:lnTo>
                    <a:lnTo>
                      <a:pt x="6422" y="2801"/>
                    </a:lnTo>
                    <a:lnTo>
                      <a:pt x="6422" y="2801"/>
                    </a:lnTo>
                    <a:lnTo>
                      <a:pt x="6422" y="2801"/>
                    </a:lnTo>
                    <a:lnTo>
                      <a:pt x="6447" y="2827"/>
                    </a:lnTo>
                    <a:lnTo>
                      <a:pt x="6447" y="2827"/>
                    </a:lnTo>
                    <a:lnTo>
                      <a:pt x="6422" y="2827"/>
                    </a:lnTo>
                    <a:lnTo>
                      <a:pt x="6422" y="2827"/>
                    </a:lnTo>
                    <a:lnTo>
                      <a:pt x="6422" y="2827"/>
                    </a:lnTo>
                    <a:lnTo>
                      <a:pt x="6422" y="2827"/>
                    </a:lnTo>
                    <a:lnTo>
                      <a:pt x="6422" y="2827"/>
                    </a:lnTo>
                    <a:lnTo>
                      <a:pt x="6422" y="2827"/>
                    </a:lnTo>
                    <a:lnTo>
                      <a:pt x="6422" y="2827"/>
                    </a:lnTo>
                    <a:lnTo>
                      <a:pt x="6447" y="2827"/>
                    </a:lnTo>
                    <a:lnTo>
                      <a:pt x="6447" y="2827"/>
                    </a:lnTo>
                    <a:lnTo>
                      <a:pt x="6447" y="2827"/>
                    </a:lnTo>
                    <a:lnTo>
                      <a:pt x="6447" y="2827"/>
                    </a:lnTo>
                    <a:lnTo>
                      <a:pt x="6447" y="2827"/>
                    </a:lnTo>
                    <a:lnTo>
                      <a:pt x="6447" y="2827"/>
                    </a:lnTo>
                    <a:lnTo>
                      <a:pt x="6447" y="2827"/>
                    </a:lnTo>
                    <a:lnTo>
                      <a:pt x="6447" y="2827"/>
                    </a:lnTo>
                    <a:lnTo>
                      <a:pt x="6447" y="2827"/>
                    </a:lnTo>
                    <a:lnTo>
                      <a:pt x="6447" y="2827"/>
                    </a:lnTo>
                    <a:lnTo>
                      <a:pt x="6447" y="2827"/>
                    </a:lnTo>
                    <a:lnTo>
                      <a:pt x="6447" y="2827"/>
                    </a:lnTo>
                    <a:lnTo>
                      <a:pt x="6447" y="2827"/>
                    </a:lnTo>
                    <a:lnTo>
                      <a:pt x="6472" y="2827"/>
                    </a:lnTo>
                    <a:lnTo>
                      <a:pt x="6472" y="2827"/>
                    </a:lnTo>
                    <a:lnTo>
                      <a:pt x="6472" y="2827"/>
                    </a:lnTo>
                    <a:lnTo>
                      <a:pt x="6472" y="2827"/>
                    </a:lnTo>
                    <a:lnTo>
                      <a:pt x="6472" y="2851"/>
                    </a:lnTo>
                    <a:lnTo>
                      <a:pt x="6472" y="2851"/>
                    </a:lnTo>
                    <a:lnTo>
                      <a:pt x="6497" y="2851"/>
                    </a:lnTo>
                    <a:lnTo>
                      <a:pt x="6497" y="2851"/>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522" y="2876"/>
                    </a:lnTo>
                    <a:lnTo>
                      <a:pt x="6522" y="2876"/>
                    </a:lnTo>
                    <a:lnTo>
                      <a:pt x="6522" y="2900"/>
                    </a:lnTo>
                    <a:lnTo>
                      <a:pt x="6522" y="2900"/>
                    </a:lnTo>
                    <a:lnTo>
                      <a:pt x="6522" y="2900"/>
                    </a:lnTo>
                    <a:lnTo>
                      <a:pt x="6522" y="2900"/>
                    </a:lnTo>
                    <a:lnTo>
                      <a:pt x="6522" y="2900"/>
                    </a:lnTo>
                    <a:lnTo>
                      <a:pt x="6497" y="2900"/>
                    </a:lnTo>
                    <a:lnTo>
                      <a:pt x="6497" y="2900"/>
                    </a:lnTo>
                    <a:lnTo>
                      <a:pt x="6497" y="2926"/>
                    </a:lnTo>
                    <a:lnTo>
                      <a:pt x="6497" y="2926"/>
                    </a:lnTo>
                    <a:lnTo>
                      <a:pt x="6497" y="2926"/>
                    </a:lnTo>
                    <a:lnTo>
                      <a:pt x="6497" y="2900"/>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50"/>
                    </a:lnTo>
                    <a:lnTo>
                      <a:pt x="6497" y="2950"/>
                    </a:lnTo>
                    <a:lnTo>
                      <a:pt x="6497" y="2950"/>
                    </a:lnTo>
                    <a:lnTo>
                      <a:pt x="6522" y="2950"/>
                    </a:lnTo>
                    <a:lnTo>
                      <a:pt x="6522" y="2950"/>
                    </a:lnTo>
                    <a:lnTo>
                      <a:pt x="6546" y="2926"/>
                    </a:lnTo>
                    <a:lnTo>
                      <a:pt x="6546" y="2926"/>
                    </a:lnTo>
                    <a:lnTo>
                      <a:pt x="6546" y="2926"/>
                    </a:lnTo>
                    <a:lnTo>
                      <a:pt x="6546" y="2926"/>
                    </a:lnTo>
                    <a:lnTo>
                      <a:pt x="6546" y="2926"/>
                    </a:lnTo>
                    <a:lnTo>
                      <a:pt x="6546" y="2926"/>
                    </a:lnTo>
                    <a:lnTo>
                      <a:pt x="6546" y="2926"/>
                    </a:lnTo>
                    <a:lnTo>
                      <a:pt x="6546" y="2926"/>
                    </a:lnTo>
                    <a:lnTo>
                      <a:pt x="6546" y="2926"/>
                    </a:lnTo>
                    <a:lnTo>
                      <a:pt x="6546" y="2926"/>
                    </a:lnTo>
                    <a:lnTo>
                      <a:pt x="6546" y="2926"/>
                    </a:lnTo>
                    <a:lnTo>
                      <a:pt x="6546" y="2926"/>
                    </a:lnTo>
                    <a:lnTo>
                      <a:pt x="6546" y="2950"/>
                    </a:lnTo>
                    <a:lnTo>
                      <a:pt x="6546" y="2950"/>
                    </a:lnTo>
                    <a:lnTo>
                      <a:pt x="6546" y="2950"/>
                    </a:lnTo>
                    <a:lnTo>
                      <a:pt x="6546" y="2950"/>
                    </a:lnTo>
                    <a:lnTo>
                      <a:pt x="6546" y="2950"/>
                    </a:lnTo>
                    <a:lnTo>
                      <a:pt x="6546" y="2950"/>
                    </a:lnTo>
                    <a:lnTo>
                      <a:pt x="6546" y="2950"/>
                    </a:lnTo>
                    <a:lnTo>
                      <a:pt x="6546" y="2950"/>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71" y="2975"/>
                    </a:lnTo>
                    <a:lnTo>
                      <a:pt x="6571" y="2975"/>
                    </a:lnTo>
                    <a:lnTo>
                      <a:pt x="6571" y="2975"/>
                    </a:lnTo>
                    <a:lnTo>
                      <a:pt x="6571"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22" y="3000"/>
                    </a:lnTo>
                    <a:lnTo>
                      <a:pt x="6522" y="3000"/>
                    </a:lnTo>
                    <a:lnTo>
                      <a:pt x="6522" y="3000"/>
                    </a:lnTo>
                    <a:lnTo>
                      <a:pt x="6522" y="3000"/>
                    </a:lnTo>
                    <a:lnTo>
                      <a:pt x="6522" y="3000"/>
                    </a:lnTo>
                    <a:lnTo>
                      <a:pt x="6522"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71" y="3000"/>
                    </a:lnTo>
                    <a:lnTo>
                      <a:pt x="6571" y="3000"/>
                    </a:lnTo>
                    <a:lnTo>
                      <a:pt x="6571" y="3000"/>
                    </a:lnTo>
                    <a:lnTo>
                      <a:pt x="6571" y="3000"/>
                    </a:lnTo>
                    <a:lnTo>
                      <a:pt x="6571" y="3000"/>
                    </a:lnTo>
                    <a:lnTo>
                      <a:pt x="6571" y="3000"/>
                    </a:lnTo>
                    <a:lnTo>
                      <a:pt x="6571" y="3000"/>
                    </a:lnTo>
                    <a:lnTo>
                      <a:pt x="6571" y="3000"/>
                    </a:lnTo>
                    <a:lnTo>
                      <a:pt x="6571" y="3000"/>
                    </a:lnTo>
                    <a:lnTo>
                      <a:pt x="6571" y="3025"/>
                    </a:lnTo>
                    <a:lnTo>
                      <a:pt x="6571" y="3000"/>
                    </a:lnTo>
                    <a:lnTo>
                      <a:pt x="6571" y="3000"/>
                    </a:lnTo>
                    <a:lnTo>
                      <a:pt x="6571"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25"/>
                    </a:lnTo>
                    <a:lnTo>
                      <a:pt x="6621" y="3025"/>
                    </a:lnTo>
                    <a:lnTo>
                      <a:pt x="6621" y="3000"/>
                    </a:lnTo>
                    <a:lnTo>
                      <a:pt x="6621" y="3000"/>
                    </a:lnTo>
                    <a:lnTo>
                      <a:pt x="6621" y="3000"/>
                    </a:lnTo>
                    <a:lnTo>
                      <a:pt x="6621" y="3000"/>
                    </a:lnTo>
                    <a:lnTo>
                      <a:pt x="6621" y="3000"/>
                    </a:lnTo>
                    <a:lnTo>
                      <a:pt x="6621" y="3000"/>
                    </a:lnTo>
                    <a:lnTo>
                      <a:pt x="6621" y="3000"/>
                    </a:lnTo>
                    <a:lnTo>
                      <a:pt x="6596" y="3000"/>
                    </a:lnTo>
                    <a:lnTo>
                      <a:pt x="6596" y="3000"/>
                    </a:lnTo>
                    <a:lnTo>
                      <a:pt x="6621" y="3000"/>
                    </a:lnTo>
                    <a:lnTo>
                      <a:pt x="6621" y="3000"/>
                    </a:lnTo>
                    <a:lnTo>
                      <a:pt x="6621" y="3000"/>
                    </a:lnTo>
                    <a:lnTo>
                      <a:pt x="6621" y="3000"/>
                    </a:lnTo>
                    <a:lnTo>
                      <a:pt x="6621" y="3000"/>
                    </a:lnTo>
                    <a:lnTo>
                      <a:pt x="6621" y="3000"/>
                    </a:lnTo>
                    <a:lnTo>
                      <a:pt x="6621" y="3000"/>
                    </a:lnTo>
                    <a:lnTo>
                      <a:pt x="6621" y="3025"/>
                    </a:lnTo>
                    <a:lnTo>
                      <a:pt x="6621" y="3025"/>
                    </a:lnTo>
                    <a:lnTo>
                      <a:pt x="6621" y="3025"/>
                    </a:lnTo>
                    <a:lnTo>
                      <a:pt x="6621" y="3025"/>
                    </a:lnTo>
                    <a:lnTo>
                      <a:pt x="6621" y="3025"/>
                    </a:lnTo>
                    <a:lnTo>
                      <a:pt x="6621" y="3025"/>
                    </a:lnTo>
                    <a:lnTo>
                      <a:pt x="6621" y="3025"/>
                    </a:lnTo>
                    <a:lnTo>
                      <a:pt x="6621" y="3025"/>
                    </a:lnTo>
                    <a:lnTo>
                      <a:pt x="6621" y="3025"/>
                    </a:lnTo>
                    <a:lnTo>
                      <a:pt x="6621" y="3025"/>
                    </a:lnTo>
                    <a:lnTo>
                      <a:pt x="6621" y="3025"/>
                    </a:lnTo>
                    <a:lnTo>
                      <a:pt x="6645" y="3025"/>
                    </a:lnTo>
                    <a:lnTo>
                      <a:pt x="6645" y="3025"/>
                    </a:lnTo>
                    <a:lnTo>
                      <a:pt x="6645" y="3025"/>
                    </a:lnTo>
                    <a:lnTo>
                      <a:pt x="6645" y="3025"/>
                    </a:lnTo>
                    <a:lnTo>
                      <a:pt x="6645" y="3025"/>
                    </a:lnTo>
                    <a:lnTo>
                      <a:pt x="6621" y="3025"/>
                    </a:lnTo>
                    <a:lnTo>
                      <a:pt x="6621" y="3025"/>
                    </a:lnTo>
                    <a:lnTo>
                      <a:pt x="6621" y="3025"/>
                    </a:lnTo>
                    <a:lnTo>
                      <a:pt x="6621" y="3025"/>
                    </a:lnTo>
                    <a:lnTo>
                      <a:pt x="6645" y="3025"/>
                    </a:lnTo>
                    <a:lnTo>
                      <a:pt x="6645" y="3025"/>
                    </a:lnTo>
                    <a:lnTo>
                      <a:pt x="6645" y="3025"/>
                    </a:lnTo>
                    <a:lnTo>
                      <a:pt x="6645" y="3025"/>
                    </a:lnTo>
                    <a:lnTo>
                      <a:pt x="6645" y="3050"/>
                    </a:lnTo>
                    <a:lnTo>
                      <a:pt x="6645" y="3050"/>
                    </a:lnTo>
                    <a:lnTo>
                      <a:pt x="6645" y="3050"/>
                    </a:lnTo>
                    <a:lnTo>
                      <a:pt x="6621" y="3050"/>
                    </a:lnTo>
                    <a:lnTo>
                      <a:pt x="6621" y="3050"/>
                    </a:lnTo>
                    <a:lnTo>
                      <a:pt x="6621" y="3050"/>
                    </a:lnTo>
                    <a:lnTo>
                      <a:pt x="6621" y="3050"/>
                    </a:lnTo>
                    <a:lnTo>
                      <a:pt x="6645" y="3050"/>
                    </a:lnTo>
                    <a:lnTo>
                      <a:pt x="6645" y="3050"/>
                    </a:lnTo>
                    <a:lnTo>
                      <a:pt x="6645" y="3050"/>
                    </a:lnTo>
                    <a:lnTo>
                      <a:pt x="6645" y="3050"/>
                    </a:lnTo>
                    <a:lnTo>
                      <a:pt x="6645" y="3025"/>
                    </a:lnTo>
                    <a:lnTo>
                      <a:pt x="6645" y="3025"/>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25"/>
                    </a:lnTo>
                    <a:lnTo>
                      <a:pt x="6645" y="3025"/>
                    </a:lnTo>
                    <a:lnTo>
                      <a:pt x="6645" y="3025"/>
                    </a:lnTo>
                    <a:lnTo>
                      <a:pt x="6645" y="3025"/>
                    </a:lnTo>
                    <a:lnTo>
                      <a:pt x="6645" y="3025"/>
                    </a:lnTo>
                    <a:lnTo>
                      <a:pt x="6645" y="3025"/>
                    </a:lnTo>
                    <a:lnTo>
                      <a:pt x="6645" y="3050"/>
                    </a:lnTo>
                    <a:lnTo>
                      <a:pt x="6670" y="3050"/>
                    </a:lnTo>
                    <a:lnTo>
                      <a:pt x="6670" y="3050"/>
                    </a:lnTo>
                    <a:lnTo>
                      <a:pt x="6670" y="3050"/>
                    </a:lnTo>
                    <a:lnTo>
                      <a:pt x="6670" y="3050"/>
                    </a:lnTo>
                    <a:lnTo>
                      <a:pt x="6645"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74"/>
                    </a:lnTo>
                    <a:lnTo>
                      <a:pt x="6670" y="3074"/>
                    </a:lnTo>
                    <a:lnTo>
                      <a:pt x="6670" y="3074"/>
                    </a:lnTo>
                    <a:lnTo>
                      <a:pt x="6670" y="3074"/>
                    </a:lnTo>
                    <a:lnTo>
                      <a:pt x="6670" y="3074"/>
                    </a:lnTo>
                    <a:lnTo>
                      <a:pt x="6670" y="3074"/>
                    </a:lnTo>
                    <a:lnTo>
                      <a:pt x="6670" y="3074"/>
                    </a:lnTo>
                    <a:lnTo>
                      <a:pt x="6670" y="3074"/>
                    </a:lnTo>
                    <a:lnTo>
                      <a:pt x="6670" y="3050"/>
                    </a:lnTo>
                    <a:lnTo>
                      <a:pt x="6695" y="3050"/>
                    </a:lnTo>
                    <a:lnTo>
                      <a:pt x="6695" y="3050"/>
                    </a:lnTo>
                    <a:lnTo>
                      <a:pt x="6695" y="3074"/>
                    </a:lnTo>
                    <a:lnTo>
                      <a:pt x="6695" y="3074"/>
                    </a:lnTo>
                    <a:lnTo>
                      <a:pt x="6695" y="3074"/>
                    </a:lnTo>
                    <a:lnTo>
                      <a:pt x="6670" y="3074"/>
                    </a:lnTo>
                    <a:lnTo>
                      <a:pt x="6670" y="3074"/>
                    </a:lnTo>
                    <a:lnTo>
                      <a:pt x="6670" y="3074"/>
                    </a:lnTo>
                    <a:lnTo>
                      <a:pt x="6670" y="3074"/>
                    </a:lnTo>
                    <a:lnTo>
                      <a:pt x="6695" y="3074"/>
                    </a:lnTo>
                    <a:lnTo>
                      <a:pt x="6695" y="3074"/>
                    </a:lnTo>
                    <a:lnTo>
                      <a:pt x="6695" y="3074"/>
                    </a:lnTo>
                    <a:lnTo>
                      <a:pt x="6695" y="3074"/>
                    </a:lnTo>
                    <a:lnTo>
                      <a:pt x="6695" y="3074"/>
                    </a:lnTo>
                    <a:lnTo>
                      <a:pt x="6695" y="3074"/>
                    </a:lnTo>
                    <a:lnTo>
                      <a:pt x="6695" y="3074"/>
                    </a:lnTo>
                    <a:lnTo>
                      <a:pt x="6695" y="3074"/>
                    </a:lnTo>
                    <a:lnTo>
                      <a:pt x="6695" y="3074"/>
                    </a:lnTo>
                    <a:lnTo>
                      <a:pt x="6720" y="3074"/>
                    </a:lnTo>
                    <a:close/>
                    <a:moveTo>
                      <a:pt x="6596" y="3025"/>
                    </a:moveTo>
                    <a:lnTo>
                      <a:pt x="6596" y="3025"/>
                    </a:lnTo>
                    <a:lnTo>
                      <a:pt x="6596" y="3025"/>
                    </a:lnTo>
                    <a:lnTo>
                      <a:pt x="6596" y="3025"/>
                    </a:lnTo>
                    <a:lnTo>
                      <a:pt x="6596" y="3025"/>
                    </a:lnTo>
                    <a:lnTo>
                      <a:pt x="6596" y="3025"/>
                    </a:lnTo>
                    <a:lnTo>
                      <a:pt x="6596" y="3025"/>
                    </a:lnTo>
                    <a:lnTo>
                      <a:pt x="6596" y="3025"/>
                    </a:lnTo>
                    <a:lnTo>
                      <a:pt x="6596" y="3025"/>
                    </a:lnTo>
                    <a:lnTo>
                      <a:pt x="6596" y="3025"/>
                    </a:lnTo>
                    <a:lnTo>
                      <a:pt x="6596" y="3025"/>
                    </a:lnTo>
                    <a:lnTo>
                      <a:pt x="6596" y="3025"/>
                    </a:lnTo>
                    <a:lnTo>
                      <a:pt x="6596" y="3025"/>
                    </a:lnTo>
                    <a:lnTo>
                      <a:pt x="6596" y="3025"/>
                    </a:lnTo>
                    <a:lnTo>
                      <a:pt x="6596" y="3025"/>
                    </a:lnTo>
                    <a:lnTo>
                      <a:pt x="6596" y="3050"/>
                    </a:lnTo>
                    <a:lnTo>
                      <a:pt x="6596" y="3050"/>
                    </a:lnTo>
                    <a:lnTo>
                      <a:pt x="6596" y="3050"/>
                    </a:lnTo>
                    <a:lnTo>
                      <a:pt x="6596" y="3050"/>
                    </a:lnTo>
                    <a:lnTo>
                      <a:pt x="6596" y="3050"/>
                    </a:lnTo>
                    <a:lnTo>
                      <a:pt x="6596" y="3050"/>
                    </a:lnTo>
                    <a:lnTo>
                      <a:pt x="6621" y="3050"/>
                    </a:lnTo>
                    <a:lnTo>
                      <a:pt x="6621" y="3050"/>
                    </a:lnTo>
                    <a:lnTo>
                      <a:pt x="6621" y="3050"/>
                    </a:lnTo>
                    <a:lnTo>
                      <a:pt x="6621" y="3025"/>
                    </a:lnTo>
                    <a:lnTo>
                      <a:pt x="6621" y="3025"/>
                    </a:lnTo>
                    <a:lnTo>
                      <a:pt x="6596" y="3025"/>
                    </a:lnTo>
                    <a:lnTo>
                      <a:pt x="6596" y="3025"/>
                    </a:lnTo>
                    <a:lnTo>
                      <a:pt x="6596" y="3000"/>
                    </a:lnTo>
                    <a:lnTo>
                      <a:pt x="6596" y="3000"/>
                    </a:lnTo>
                    <a:lnTo>
                      <a:pt x="6596" y="3000"/>
                    </a:lnTo>
                    <a:lnTo>
                      <a:pt x="6596" y="3000"/>
                    </a:lnTo>
                    <a:lnTo>
                      <a:pt x="6596" y="3025"/>
                    </a:lnTo>
                    <a:close/>
                    <a:moveTo>
                      <a:pt x="6645" y="3099"/>
                    </a:moveTo>
                    <a:lnTo>
                      <a:pt x="6645" y="3099"/>
                    </a:lnTo>
                    <a:lnTo>
                      <a:pt x="6621" y="3099"/>
                    </a:lnTo>
                    <a:lnTo>
                      <a:pt x="6621" y="3099"/>
                    </a:lnTo>
                    <a:lnTo>
                      <a:pt x="6621" y="3099"/>
                    </a:lnTo>
                    <a:lnTo>
                      <a:pt x="6621" y="3099"/>
                    </a:lnTo>
                    <a:lnTo>
                      <a:pt x="6621" y="3099"/>
                    </a:lnTo>
                    <a:lnTo>
                      <a:pt x="6621" y="3099"/>
                    </a:lnTo>
                    <a:lnTo>
                      <a:pt x="6621" y="3099"/>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596" y="3074"/>
                    </a:lnTo>
                    <a:lnTo>
                      <a:pt x="6596" y="3074"/>
                    </a:lnTo>
                    <a:lnTo>
                      <a:pt x="6596" y="3074"/>
                    </a:lnTo>
                    <a:lnTo>
                      <a:pt x="6596" y="3074"/>
                    </a:lnTo>
                    <a:lnTo>
                      <a:pt x="6596" y="3074"/>
                    </a:lnTo>
                    <a:lnTo>
                      <a:pt x="6596" y="3074"/>
                    </a:lnTo>
                    <a:lnTo>
                      <a:pt x="6596" y="3074"/>
                    </a:lnTo>
                    <a:lnTo>
                      <a:pt x="6596" y="3050"/>
                    </a:lnTo>
                    <a:lnTo>
                      <a:pt x="6596" y="3050"/>
                    </a:lnTo>
                    <a:lnTo>
                      <a:pt x="6596" y="3074"/>
                    </a:lnTo>
                    <a:lnTo>
                      <a:pt x="6596" y="3074"/>
                    </a:lnTo>
                    <a:lnTo>
                      <a:pt x="6596" y="3050"/>
                    </a:lnTo>
                    <a:lnTo>
                      <a:pt x="6596" y="3050"/>
                    </a:lnTo>
                    <a:lnTo>
                      <a:pt x="6596" y="3050"/>
                    </a:lnTo>
                    <a:lnTo>
                      <a:pt x="6571" y="3050"/>
                    </a:lnTo>
                    <a:lnTo>
                      <a:pt x="6571" y="3050"/>
                    </a:lnTo>
                    <a:lnTo>
                      <a:pt x="6571" y="3050"/>
                    </a:lnTo>
                    <a:lnTo>
                      <a:pt x="6571" y="3050"/>
                    </a:lnTo>
                    <a:lnTo>
                      <a:pt x="6571" y="3050"/>
                    </a:lnTo>
                    <a:lnTo>
                      <a:pt x="6571" y="3050"/>
                    </a:lnTo>
                    <a:lnTo>
                      <a:pt x="6571" y="3050"/>
                    </a:lnTo>
                    <a:lnTo>
                      <a:pt x="6571" y="3050"/>
                    </a:lnTo>
                    <a:lnTo>
                      <a:pt x="6571" y="3025"/>
                    </a:lnTo>
                    <a:lnTo>
                      <a:pt x="6571" y="3025"/>
                    </a:lnTo>
                    <a:lnTo>
                      <a:pt x="6571" y="3050"/>
                    </a:lnTo>
                    <a:lnTo>
                      <a:pt x="6596" y="3050"/>
                    </a:lnTo>
                    <a:lnTo>
                      <a:pt x="6571" y="3025"/>
                    </a:lnTo>
                    <a:lnTo>
                      <a:pt x="6571" y="3025"/>
                    </a:lnTo>
                    <a:lnTo>
                      <a:pt x="6571" y="3025"/>
                    </a:lnTo>
                    <a:lnTo>
                      <a:pt x="6571" y="3025"/>
                    </a:lnTo>
                    <a:lnTo>
                      <a:pt x="6571" y="3025"/>
                    </a:lnTo>
                    <a:lnTo>
                      <a:pt x="6571" y="3025"/>
                    </a:lnTo>
                    <a:lnTo>
                      <a:pt x="6571" y="3025"/>
                    </a:lnTo>
                    <a:lnTo>
                      <a:pt x="6571" y="3025"/>
                    </a:lnTo>
                    <a:lnTo>
                      <a:pt x="6571" y="3025"/>
                    </a:lnTo>
                    <a:lnTo>
                      <a:pt x="6571" y="3025"/>
                    </a:lnTo>
                    <a:lnTo>
                      <a:pt x="6546" y="3025"/>
                    </a:lnTo>
                    <a:lnTo>
                      <a:pt x="6546" y="3025"/>
                    </a:lnTo>
                    <a:lnTo>
                      <a:pt x="6546" y="3000"/>
                    </a:lnTo>
                    <a:lnTo>
                      <a:pt x="6546" y="3000"/>
                    </a:lnTo>
                    <a:lnTo>
                      <a:pt x="6546" y="3000"/>
                    </a:lnTo>
                    <a:lnTo>
                      <a:pt x="6546" y="3000"/>
                    </a:lnTo>
                    <a:lnTo>
                      <a:pt x="6546" y="3000"/>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71" y="3025"/>
                    </a:lnTo>
                    <a:lnTo>
                      <a:pt x="6571" y="3050"/>
                    </a:lnTo>
                    <a:lnTo>
                      <a:pt x="6546" y="3050"/>
                    </a:lnTo>
                    <a:lnTo>
                      <a:pt x="6546" y="3050"/>
                    </a:lnTo>
                    <a:lnTo>
                      <a:pt x="6546" y="3050"/>
                    </a:lnTo>
                    <a:lnTo>
                      <a:pt x="6546" y="3050"/>
                    </a:lnTo>
                    <a:lnTo>
                      <a:pt x="6546" y="3050"/>
                    </a:lnTo>
                    <a:lnTo>
                      <a:pt x="6546" y="3050"/>
                    </a:lnTo>
                    <a:lnTo>
                      <a:pt x="6571" y="3050"/>
                    </a:lnTo>
                    <a:lnTo>
                      <a:pt x="6571" y="3050"/>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96" y="3074"/>
                    </a:lnTo>
                    <a:lnTo>
                      <a:pt x="6596" y="3074"/>
                    </a:lnTo>
                    <a:lnTo>
                      <a:pt x="6596" y="3074"/>
                    </a:lnTo>
                    <a:lnTo>
                      <a:pt x="6596" y="3074"/>
                    </a:lnTo>
                    <a:lnTo>
                      <a:pt x="6596" y="3074"/>
                    </a:lnTo>
                    <a:lnTo>
                      <a:pt x="6596" y="3074"/>
                    </a:lnTo>
                    <a:lnTo>
                      <a:pt x="6596" y="3074"/>
                    </a:lnTo>
                    <a:lnTo>
                      <a:pt x="6596" y="3099"/>
                    </a:lnTo>
                    <a:lnTo>
                      <a:pt x="6596" y="3074"/>
                    </a:lnTo>
                    <a:lnTo>
                      <a:pt x="6596" y="3074"/>
                    </a:lnTo>
                    <a:lnTo>
                      <a:pt x="6596" y="3074"/>
                    </a:lnTo>
                    <a:lnTo>
                      <a:pt x="6596" y="3074"/>
                    </a:lnTo>
                    <a:lnTo>
                      <a:pt x="6596" y="3099"/>
                    </a:lnTo>
                    <a:lnTo>
                      <a:pt x="6596" y="3099"/>
                    </a:lnTo>
                    <a:lnTo>
                      <a:pt x="6596" y="3099"/>
                    </a:lnTo>
                    <a:lnTo>
                      <a:pt x="6596" y="3099"/>
                    </a:lnTo>
                    <a:lnTo>
                      <a:pt x="6621" y="3099"/>
                    </a:lnTo>
                    <a:lnTo>
                      <a:pt x="6621" y="3099"/>
                    </a:lnTo>
                    <a:lnTo>
                      <a:pt x="6621" y="3099"/>
                    </a:lnTo>
                    <a:lnTo>
                      <a:pt x="6621" y="3099"/>
                    </a:lnTo>
                    <a:lnTo>
                      <a:pt x="6621" y="3099"/>
                    </a:lnTo>
                    <a:lnTo>
                      <a:pt x="6621" y="3099"/>
                    </a:lnTo>
                    <a:lnTo>
                      <a:pt x="6621" y="3099"/>
                    </a:lnTo>
                    <a:lnTo>
                      <a:pt x="6621" y="3099"/>
                    </a:lnTo>
                    <a:lnTo>
                      <a:pt x="6621" y="3099"/>
                    </a:lnTo>
                    <a:lnTo>
                      <a:pt x="6621" y="3099"/>
                    </a:lnTo>
                    <a:lnTo>
                      <a:pt x="6645" y="3099"/>
                    </a:lnTo>
                    <a:close/>
                    <a:moveTo>
                      <a:pt x="6522" y="2975"/>
                    </a:moveTo>
                    <a:lnTo>
                      <a:pt x="6522" y="2975"/>
                    </a:lnTo>
                    <a:lnTo>
                      <a:pt x="6522" y="2975"/>
                    </a:lnTo>
                    <a:lnTo>
                      <a:pt x="6522" y="2975"/>
                    </a:lnTo>
                    <a:lnTo>
                      <a:pt x="6522" y="2975"/>
                    </a:lnTo>
                    <a:lnTo>
                      <a:pt x="6522" y="2975"/>
                    </a:lnTo>
                    <a:lnTo>
                      <a:pt x="6522" y="2950"/>
                    </a:lnTo>
                    <a:lnTo>
                      <a:pt x="6522" y="2950"/>
                    </a:lnTo>
                    <a:lnTo>
                      <a:pt x="6522" y="2950"/>
                    </a:lnTo>
                    <a:lnTo>
                      <a:pt x="6522" y="2950"/>
                    </a:lnTo>
                    <a:lnTo>
                      <a:pt x="6522" y="2950"/>
                    </a:lnTo>
                    <a:lnTo>
                      <a:pt x="6497" y="2950"/>
                    </a:lnTo>
                    <a:lnTo>
                      <a:pt x="6497" y="2950"/>
                    </a:lnTo>
                    <a:lnTo>
                      <a:pt x="6497" y="2950"/>
                    </a:lnTo>
                    <a:lnTo>
                      <a:pt x="6497" y="2975"/>
                    </a:lnTo>
                    <a:lnTo>
                      <a:pt x="6497" y="2975"/>
                    </a:lnTo>
                    <a:lnTo>
                      <a:pt x="6497" y="2975"/>
                    </a:lnTo>
                    <a:lnTo>
                      <a:pt x="6522" y="2975"/>
                    </a:lnTo>
                    <a:close/>
                    <a:moveTo>
                      <a:pt x="6546" y="3000"/>
                    </a:moveTo>
                    <a:lnTo>
                      <a:pt x="6546" y="3000"/>
                    </a:lnTo>
                    <a:lnTo>
                      <a:pt x="6546" y="3000"/>
                    </a:lnTo>
                    <a:lnTo>
                      <a:pt x="6522" y="3000"/>
                    </a:lnTo>
                    <a:lnTo>
                      <a:pt x="6522" y="3025"/>
                    </a:lnTo>
                    <a:lnTo>
                      <a:pt x="6522" y="3000"/>
                    </a:lnTo>
                    <a:lnTo>
                      <a:pt x="6522" y="3000"/>
                    </a:lnTo>
                    <a:lnTo>
                      <a:pt x="6522" y="3000"/>
                    </a:lnTo>
                    <a:lnTo>
                      <a:pt x="6522" y="3000"/>
                    </a:lnTo>
                    <a:lnTo>
                      <a:pt x="6522" y="3000"/>
                    </a:lnTo>
                    <a:lnTo>
                      <a:pt x="6522" y="3000"/>
                    </a:lnTo>
                    <a:lnTo>
                      <a:pt x="6522" y="3000"/>
                    </a:lnTo>
                    <a:lnTo>
                      <a:pt x="6522" y="3000"/>
                    </a:lnTo>
                    <a:lnTo>
                      <a:pt x="6522" y="3000"/>
                    </a:lnTo>
                    <a:lnTo>
                      <a:pt x="6522" y="3000"/>
                    </a:lnTo>
                    <a:lnTo>
                      <a:pt x="6522" y="3000"/>
                    </a:lnTo>
                    <a:lnTo>
                      <a:pt x="6522" y="3000"/>
                    </a:lnTo>
                    <a:lnTo>
                      <a:pt x="6522" y="3000"/>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46" y="3025"/>
                    </a:lnTo>
                    <a:lnTo>
                      <a:pt x="6546" y="3025"/>
                    </a:lnTo>
                    <a:lnTo>
                      <a:pt x="6546" y="3025"/>
                    </a:lnTo>
                    <a:lnTo>
                      <a:pt x="6546" y="3025"/>
                    </a:lnTo>
                    <a:lnTo>
                      <a:pt x="6546" y="3025"/>
                    </a:lnTo>
                    <a:lnTo>
                      <a:pt x="6546" y="3025"/>
                    </a:lnTo>
                    <a:lnTo>
                      <a:pt x="6546" y="3000"/>
                    </a:lnTo>
                    <a:close/>
                    <a:moveTo>
                      <a:pt x="4463" y="2157"/>
                    </a:moveTo>
                    <a:lnTo>
                      <a:pt x="4488" y="2157"/>
                    </a:lnTo>
                    <a:lnTo>
                      <a:pt x="4488" y="2132"/>
                    </a:lnTo>
                    <a:lnTo>
                      <a:pt x="4488" y="2132"/>
                    </a:lnTo>
                    <a:lnTo>
                      <a:pt x="4488" y="2132"/>
                    </a:lnTo>
                    <a:lnTo>
                      <a:pt x="4463" y="2132"/>
                    </a:lnTo>
                    <a:lnTo>
                      <a:pt x="4463" y="2132"/>
                    </a:lnTo>
                    <a:lnTo>
                      <a:pt x="4463" y="2157"/>
                    </a:lnTo>
                    <a:close/>
                    <a:moveTo>
                      <a:pt x="3149" y="967"/>
                    </a:moveTo>
                    <a:lnTo>
                      <a:pt x="3149" y="967"/>
                    </a:lnTo>
                    <a:lnTo>
                      <a:pt x="3174" y="967"/>
                    </a:lnTo>
                    <a:lnTo>
                      <a:pt x="3174" y="967"/>
                    </a:lnTo>
                    <a:lnTo>
                      <a:pt x="3174" y="967"/>
                    </a:lnTo>
                    <a:lnTo>
                      <a:pt x="3174" y="967"/>
                    </a:lnTo>
                    <a:lnTo>
                      <a:pt x="3174" y="967"/>
                    </a:lnTo>
                    <a:lnTo>
                      <a:pt x="3174" y="967"/>
                    </a:lnTo>
                    <a:lnTo>
                      <a:pt x="3174" y="967"/>
                    </a:lnTo>
                    <a:lnTo>
                      <a:pt x="3174" y="967"/>
                    </a:lnTo>
                    <a:lnTo>
                      <a:pt x="3198" y="942"/>
                    </a:lnTo>
                    <a:lnTo>
                      <a:pt x="3198" y="942"/>
                    </a:lnTo>
                    <a:lnTo>
                      <a:pt x="3198" y="942"/>
                    </a:lnTo>
                    <a:lnTo>
                      <a:pt x="3198" y="942"/>
                    </a:lnTo>
                    <a:lnTo>
                      <a:pt x="3198" y="942"/>
                    </a:lnTo>
                    <a:lnTo>
                      <a:pt x="3198" y="942"/>
                    </a:lnTo>
                    <a:lnTo>
                      <a:pt x="3198" y="942"/>
                    </a:lnTo>
                    <a:lnTo>
                      <a:pt x="3198" y="942"/>
                    </a:lnTo>
                    <a:lnTo>
                      <a:pt x="3198" y="942"/>
                    </a:lnTo>
                    <a:lnTo>
                      <a:pt x="3198" y="942"/>
                    </a:lnTo>
                    <a:lnTo>
                      <a:pt x="3149" y="967"/>
                    </a:lnTo>
                    <a:close/>
                    <a:moveTo>
                      <a:pt x="3149" y="967"/>
                    </a:moveTo>
                    <a:lnTo>
                      <a:pt x="3149" y="967"/>
                    </a:lnTo>
                    <a:close/>
                    <a:moveTo>
                      <a:pt x="3149" y="967"/>
                    </a:moveTo>
                    <a:lnTo>
                      <a:pt x="3149" y="967"/>
                    </a:lnTo>
                    <a:lnTo>
                      <a:pt x="3125" y="967"/>
                    </a:lnTo>
                    <a:lnTo>
                      <a:pt x="3149" y="967"/>
                    </a:lnTo>
                    <a:close/>
                    <a:moveTo>
                      <a:pt x="3125" y="967"/>
                    </a:moveTo>
                    <a:lnTo>
                      <a:pt x="3125" y="967"/>
                    </a:lnTo>
                    <a:close/>
                    <a:moveTo>
                      <a:pt x="3125" y="967"/>
                    </a:moveTo>
                    <a:lnTo>
                      <a:pt x="3125" y="967"/>
                    </a:lnTo>
                    <a:lnTo>
                      <a:pt x="3125" y="967"/>
                    </a:lnTo>
                    <a:lnTo>
                      <a:pt x="3125" y="967"/>
                    </a:lnTo>
                    <a:lnTo>
                      <a:pt x="3125" y="967"/>
                    </a:lnTo>
                    <a:lnTo>
                      <a:pt x="3125" y="967"/>
                    </a:lnTo>
                    <a:lnTo>
                      <a:pt x="3125" y="967"/>
                    </a:lnTo>
                    <a:lnTo>
                      <a:pt x="3099" y="967"/>
                    </a:lnTo>
                    <a:lnTo>
                      <a:pt x="3099" y="967"/>
                    </a:lnTo>
                    <a:lnTo>
                      <a:pt x="3099" y="967"/>
                    </a:lnTo>
                    <a:lnTo>
                      <a:pt x="3099" y="967"/>
                    </a:lnTo>
                    <a:lnTo>
                      <a:pt x="3125" y="967"/>
                    </a:lnTo>
                    <a:close/>
                    <a:moveTo>
                      <a:pt x="3075" y="991"/>
                    </a:moveTo>
                    <a:lnTo>
                      <a:pt x="3075" y="991"/>
                    </a:lnTo>
                    <a:close/>
                    <a:moveTo>
                      <a:pt x="3075" y="991"/>
                    </a:moveTo>
                    <a:lnTo>
                      <a:pt x="3099" y="991"/>
                    </a:lnTo>
                    <a:lnTo>
                      <a:pt x="3099" y="991"/>
                    </a:lnTo>
                    <a:lnTo>
                      <a:pt x="3099" y="991"/>
                    </a:lnTo>
                    <a:lnTo>
                      <a:pt x="3099" y="991"/>
                    </a:lnTo>
                    <a:lnTo>
                      <a:pt x="3099" y="991"/>
                    </a:lnTo>
                    <a:lnTo>
                      <a:pt x="3075" y="991"/>
                    </a:lnTo>
                    <a:close/>
                    <a:moveTo>
                      <a:pt x="3422" y="347"/>
                    </a:moveTo>
                    <a:lnTo>
                      <a:pt x="3422" y="347"/>
                    </a:lnTo>
                    <a:lnTo>
                      <a:pt x="3422" y="322"/>
                    </a:lnTo>
                    <a:lnTo>
                      <a:pt x="3422" y="322"/>
                    </a:lnTo>
                    <a:lnTo>
                      <a:pt x="3422" y="322"/>
                    </a:lnTo>
                    <a:lnTo>
                      <a:pt x="3422" y="322"/>
                    </a:lnTo>
                    <a:lnTo>
                      <a:pt x="3422" y="322"/>
                    </a:lnTo>
                    <a:lnTo>
                      <a:pt x="3422" y="322"/>
                    </a:lnTo>
                    <a:lnTo>
                      <a:pt x="3422" y="347"/>
                    </a:lnTo>
                    <a:lnTo>
                      <a:pt x="3422" y="347"/>
                    </a:lnTo>
                    <a:lnTo>
                      <a:pt x="3422" y="347"/>
                    </a:lnTo>
                    <a:lnTo>
                      <a:pt x="3422" y="347"/>
                    </a:lnTo>
                    <a:lnTo>
                      <a:pt x="3422" y="372"/>
                    </a:lnTo>
                    <a:lnTo>
                      <a:pt x="3422" y="347"/>
                    </a:lnTo>
                    <a:close/>
                    <a:moveTo>
                      <a:pt x="3422" y="2603"/>
                    </a:moveTo>
                    <a:lnTo>
                      <a:pt x="3422" y="2628"/>
                    </a:lnTo>
                    <a:lnTo>
                      <a:pt x="3422" y="2603"/>
                    </a:lnTo>
                    <a:close/>
                    <a:moveTo>
                      <a:pt x="4984" y="272"/>
                    </a:moveTo>
                    <a:lnTo>
                      <a:pt x="4984" y="272"/>
                    </a:lnTo>
                    <a:lnTo>
                      <a:pt x="4984" y="272"/>
                    </a:lnTo>
                    <a:lnTo>
                      <a:pt x="5009" y="272"/>
                    </a:lnTo>
                    <a:lnTo>
                      <a:pt x="5009" y="272"/>
                    </a:lnTo>
                    <a:lnTo>
                      <a:pt x="5009" y="272"/>
                    </a:lnTo>
                    <a:lnTo>
                      <a:pt x="5009" y="272"/>
                    </a:lnTo>
                    <a:lnTo>
                      <a:pt x="5034" y="272"/>
                    </a:lnTo>
                    <a:lnTo>
                      <a:pt x="5034" y="272"/>
                    </a:lnTo>
                    <a:lnTo>
                      <a:pt x="5009" y="272"/>
                    </a:lnTo>
                    <a:lnTo>
                      <a:pt x="5009" y="272"/>
                    </a:lnTo>
                    <a:lnTo>
                      <a:pt x="5009" y="272"/>
                    </a:lnTo>
                    <a:lnTo>
                      <a:pt x="4984" y="248"/>
                    </a:lnTo>
                    <a:lnTo>
                      <a:pt x="4984" y="248"/>
                    </a:lnTo>
                    <a:lnTo>
                      <a:pt x="4984" y="272"/>
                    </a:lnTo>
                    <a:close/>
                    <a:moveTo>
                      <a:pt x="3521" y="198"/>
                    </a:moveTo>
                    <a:lnTo>
                      <a:pt x="3546" y="198"/>
                    </a:lnTo>
                    <a:lnTo>
                      <a:pt x="3521" y="198"/>
                    </a:lnTo>
                    <a:close/>
                    <a:moveTo>
                      <a:pt x="3471" y="272"/>
                    </a:moveTo>
                    <a:lnTo>
                      <a:pt x="3471" y="248"/>
                    </a:lnTo>
                    <a:lnTo>
                      <a:pt x="3471" y="248"/>
                    </a:lnTo>
                    <a:lnTo>
                      <a:pt x="3471" y="248"/>
                    </a:lnTo>
                    <a:lnTo>
                      <a:pt x="3471" y="248"/>
                    </a:lnTo>
                    <a:lnTo>
                      <a:pt x="3471" y="248"/>
                    </a:lnTo>
                    <a:lnTo>
                      <a:pt x="3471" y="248"/>
                    </a:lnTo>
                    <a:lnTo>
                      <a:pt x="3471" y="248"/>
                    </a:lnTo>
                    <a:lnTo>
                      <a:pt x="3471" y="248"/>
                    </a:lnTo>
                    <a:lnTo>
                      <a:pt x="3447" y="272"/>
                    </a:lnTo>
                    <a:lnTo>
                      <a:pt x="3447" y="272"/>
                    </a:lnTo>
                    <a:lnTo>
                      <a:pt x="3447" y="272"/>
                    </a:lnTo>
                    <a:lnTo>
                      <a:pt x="3471" y="272"/>
                    </a:lnTo>
                    <a:close/>
                    <a:moveTo>
                      <a:pt x="3471" y="248"/>
                    </a:moveTo>
                    <a:lnTo>
                      <a:pt x="3471" y="222"/>
                    </a:lnTo>
                    <a:lnTo>
                      <a:pt x="3496" y="222"/>
                    </a:lnTo>
                    <a:lnTo>
                      <a:pt x="3496" y="222"/>
                    </a:lnTo>
                    <a:lnTo>
                      <a:pt x="3496" y="222"/>
                    </a:lnTo>
                    <a:lnTo>
                      <a:pt x="3471" y="222"/>
                    </a:lnTo>
                    <a:lnTo>
                      <a:pt x="3471" y="222"/>
                    </a:lnTo>
                    <a:lnTo>
                      <a:pt x="3471" y="248"/>
                    </a:lnTo>
                    <a:close/>
                    <a:moveTo>
                      <a:pt x="3422" y="297"/>
                    </a:moveTo>
                    <a:lnTo>
                      <a:pt x="3422" y="297"/>
                    </a:lnTo>
                    <a:lnTo>
                      <a:pt x="3447" y="272"/>
                    </a:lnTo>
                    <a:lnTo>
                      <a:pt x="3447" y="272"/>
                    </a:lnTo>
                    <a:lnTo>
                      <a:pt x="3422" y="297"/>
                    </a:lnTo>
                    <a:lnTo>
                      <a:pt x="3422" y="297"/>
                    </a:lnTo>
                    <a:lnTo>
                      <a:pt x="3422" y="297"/>
                    </a:lnTo>
                    <a:lnTo>
                      <a:pt x="3422" y="322"/>
                    </a:lnTo>
                    <a:lnTo>
                      <a:pt x="3422" y="322"/>
                    </a:lnTo>
                    <a:lnTo>
                      <a:pt x="3422" y="297"/>
                    </a:lnTo>
                    <a:close/>
                    <a:moveTo>
                      <a:pt x="3026" y="1016"/>
                    </a:moveTo>
                    <a:lnTo>
                      <a:pt x="3026" y="1016"/>
                    </a:lnTo>
                    <a:lnTo>
                      <a:pt x="3026" y="1016"/>
                    </a:lnTo>
                    <a:lnTo>
                      <a:pt x="3026" y="1016"/>
                    </a:lnTo>
                    <a:lnTo>
                      <a:pt x="3026" y="1016"/>
                    </a:lnTo>
                    <a:lnTo>
                      <a:pt x="3026" y="1016"/>
                    </a:lnTo>
                    <a:lnTo>
                      <a:pt x="3050" y="1016"/>
                    </a:lnTo>
                    <a:lnTo>
                      <a:pt x="3050" y="991"/>
                    </a:lnTo>
                    <a:lnTo>
                      <a:pt x="3050" y="991"/>
                    </a:lnTo>
                    <a:lnTo>
                      <a:pt x="3050" y="991"/>
                    </a:lnTo>
                    <a:lnTo>
                      <a:pt x="3050" y="991"/>
                    </a:lnTo>
                    <a:lnTo>
                      <a:pt x="3075" y="991"/>
                    </a:lnTo>
                    <a:lnTo>
                      <a:pt x="3050" y="991"/>
                    </a:lnTo>
                    <a:lnTo>
                      <a:pt x="3050" y="991"/>
                    </a:lnTo>
                    <a:lnTo>
                      <a:pt x="3000" y="1016"/>
                    </a:lnTo>
                    <a:lnTo>
                      <a:pt x="3000" y="1016"/>
                    </a:lnTo>
                    <a:lnTo>
                      <a:pt x="3000" y="1016"/>
                    </a:lnTo>
                    <a:lnTo>
                      <a:pt x="3000" y="1016"/>
                    </a:lnTo>
                    <a:lnTo>
                      <a:pt x="3026" y="1016"/>
                    </a:lnTo>
                    <a:close/>
                    <a:moveTo>
                      <a:pt x="4439" y="173"/>
                    </a:moveTo>
                    <a:lnTo>
                      <a:pt x="4439" y="198"/>
                    </a:lnTo>
                    <a:lnTo>
                      <a:pt x="4463" y="198"/>
                    </a:lnTo>
                    <a:lnTo>
                      <a:pt x="4463" y="198"/>
                    </a:lnTo>
                    <a:lnTo>
                      <a:pt x="4463" y="198"/>
                    </a:lnTo>
                    <a:lnTo>
                      <a:pt x="4463" y="198"/>
                    </a:lnTo>
                    <a:lnTo>
                      <a:pt x="4463" y="198"/>
                    </a:lnTo>
                    <a:lnTo>
                      <a:pt x="4463" y="198"/>
                    </a:lnTo>
                    <a:lnTo>
                      <a:pt x="4463" y="198"/>
                    </a:lnTo>
                    <a:lnTo>
                      <a:pt x="4463" y="198"/>
                    </a:lnTo>
                    <a:lnTo>
                      <a:pt x="4463" y="198"/>
                    </a:lnTo>
                    <a:lnTo>
                      <a:pt x="4463" y="198"/>
                    </a:lnTo>
                    <a:lnTo>
                      <a:pt x="4439" y="173"/>
                    </a:lnTo>
                    <a:close/>
                    <a:moveTo>
                      <a:pt x="2926" y="1859"/>
                    </a:moveTo>
                    <a:lnTo>
                      <a:pt x="2926" y="1859"/>
                    </a:lnTo>
                    <a:close/>
                    <a:moveTo>
                      <a:pt x="2926" y="1884"/>
                    </a:moveTo>
                    <a:lnTo>
                      <a:pt x="2926" y="1884"/>
                    </a:lnTo>
                    <a:lnTo>
                      <a:pt x="2926" y="1909"/>
                    </a:lnTo>
                    <a:lnTo>
                      <a:pt x="2926" y="1909"/>
                    </a:lnTo>
                    <a:lnTo>
                      <a:pt x="2926" y="1909"/>
                    </a:lnTo>
                    <a:lnTo>
                      <a:pt x="2926" y="1884"/>
                    </a:lnTo>
                    <a:close/>
                    <a:moveTo>
                      <a:pt x="3026" y="1760"/>
                    </a:moveTo>
                    <a:lnTo>
                      <a:pt x="3026" y="1760"/>
                    </a:lnTo>
                    <a:lnTo>
                      <a:pt x="3026" y="1760"/>
                    </a:lnTo>
                    <a:lnTo>
                      <a:pt x="3050" y="1760"/>
                    </a:lnTo>
                    <a:lnTo>
                      <a:pt x="3026" y="1760"/>
                    </a:lnTo>
                    <a:close/>
                    <a:moveTo>
                      <a:pt x="3471" y="3074"/>
                    </a:moveTo>
                    <a:lnTo>
                      <a:pt x="3471" y="3074"/>
                    </a:lnTo>
                    <a:close/>
                    <a:moveTo>
                      <a:pt x="3447" y="2677"/>
                    </a:moveTo>
                    <a:lnTo>
                      <a:pt x="3447" y="2677"/>
                    </a:lnTo>
                    <a:lnTo>
                      <a:pt x="3447" y="2653"/>
                    </a:lnTo>
                    <a:lnTo>
                      <a:pt x="3447" y="2653"/>
                    </a:lnTo>
                    <a:lnTo>
                      <a:pt x="3447" y="2653"/>
                    </a:lnTo>
                    <a:lnTo>
                      <a:pt x="3447" y="2653"/>
                    </a:lnTo>
                    <a:lnTo>
                      <a:pt x="3447" y="2653"/>
                    </a:lnTo>
                    <a:lnTo>
                      <a:pt x="3447" y="2653"/>
                    </a:lnTo>
                    <a:lnTo>
                      <a:pt x="3447" y="2677"/>
                    </a:lnTo>
                    <a:close/>
                    <a:moveTo>
                      <a:pt x="3471" y="3074"/>
                    </a:moveTo>
                    <a:lnTo>
                      <a:pt x="3471" y="3074"/>
                    </a:lnTo>
                    <a:close/>
                    <a:moveTo>
                      <a:pt x="3050" y="1760"/>
                    </a:moveTo>
                    <a:lnTo>
                      <a:pt x="3050" y="1760"/>
                    </a:lnTo>
                    <a:close/>
                    <a:moveTo>
                      <a:pt x="3050" y="1760"/>
                    </a:moveTo>
                    <a:lnTo>
                      <a:pt x="3050" y="1760"/>
                    </a:lnTo>
                    <a:close/>
                    <a:moveTo>
                      <a:pt x="3050" y="1785"/>
                    </a:moveTo>
                    <a:lnTo>
                      <a:pt x="3050" y="1785"/>
                    </a:lnTo>
                    <a:close/>
                    <a:moveTo>
                      <a:pt x="3744" y="3124"/>
                    </a:moveTo>
                    <a:lnTo>
                      <a:pt x="3744" y="3124"/>
                    </a:lnTo>
                    <a:lnTo>
                      <a:pt x="3744" y="3099"/>
                    </a:lnTo>
                    <a:lnTo>
                      <a:pt x="3744" y="3099"/>
                    </a:lnTo>
                    <a:lnTo>
                      <a:pt x="3720" y="3099"/>
                    </a:lnTo>
                    <a:lnTo>
                      <a:pt x="3720" y="3099"/>
                    </a:lnTo>
                    <a:lnTo>
                      <a:pt x="3720" y="3099"/>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44" y="3124"/>
                    </a:lnTo>
                    <a:close/>
                    <a:moveTo>
                      <a:pt x="3099" y="1686"/>
                    </a:moveTo>
                    <a:lnTo>
                      <a:pt x="3099" y="1686"/>
                    </a:lnTo>
                    <a:close/>
                    <a:moveTo>
                      <a:pt x="3298" y="1586"/>
                    </a:moveTo>
                    <a:lnTo>
                      <a:pt x="3298" y="1586"/>
                    </a:lnTo>
                    <a:lnTo>
                      <a:pt x="3298" y="1586"/>
                    </a:lnTo>
                    <a:lnTo>
                      <a:pt x="3298" y="1586"/>
                    </a:lnTo>
                    <a:lnTo>
                      <a:pt x="3298" y="1586"/>
                    </a:lnTo>
                    <a:lnTo>
                      <a:pt x="3298" y="1586"/>
                    </a:lnTo>
                    <a:lnTo>
                      <a:pt x="3273" y="1586"/>
                    </a:lnTo>
                    <a:lnTo>
                      <a:pt x="3298" y="1586"/>
                    </a:lnTo>
                    <a:lnTo>
                      <a:pt x="3298" y="1586"/>
                    </a:lnTo>
                    <a:lnTo>
                      <a:pt x="3298" y="1611"/>
                    </a:lnTo>
                    <a:lnTo>
                      <a:pt x="3298" y="1611"/>
                    </a:lnTo>
                    <a:lnTo>
                      <a:pt x="3298" y="1611"/>
                    </a:lnTo>
                    <a:lnTo>
                      <a:pt x="3323" y="1611"/>
                    </a:lnTo>
                    <a:lnTo>
                      <a:pt x="3323" y="1611"/>
                    </a:lnTo>
                    <a:lnTo>
                      <a:pt x="3323" y="1611"/>
                    </a:lnTo>
                    <a:lnTo>
                      <a:pt x="3323" y="1611"/>
                    </a:lnTo>
                    <a:lnTo>
                      <a:pt x="3323" y="1611"/>
                    </a:lnTo>
                    <a:lnTo>
                      <a:pt x="3323" y="1611"/>
                    </a:lnTo>
                    <a:lnTo>
                      <a:pt x="3323" y="1586"/>
                    </a:lnTo>
                    <a:lnTo>
                      <a:pt x="3323" y="1586"/>
                    </a:lnTo>
                    <a:lnTo>
                      <a:pt x="3323" y="1586"/>
                    </a:lnTo>
                    <a:lnTo>
                      <a:pt x="3323" y="1586"/>
                    </a:lnTo>
                    <a:lnTo>
                      <a:pt x="3323" y="1586"/>
                    </a:lnTo>
                    <a:lnTo>
                      <a:pt x="3323" y="1586"/>
                    </a:lnTo>
                    <a:lnTo>
                      <a:pt x="3323" y="1586"/>
                    </a:lnTo>
                    <a:lnTo>
                      <a:pt x="3323" y="1586"/>
                    </a:lnTo>
                    <a:lnTo>
                      <a:pt x="3323" y="1586"/>
                    </a:lnTo>
                    <a:lnTo>
                      <a:pt x="3323" y="1586"/>
                    </a:lnTo>
                    <a:lnTo>
                      <a:pt x="3323" y="1586"/>
                    </a:lnTo>
                    <a:lnTo>
                      <a:pt x="3323" y="1586"/>
                    </a:lnTo>
                    <a:lnTo>
                      <a:pt x="3323" y="1586"/>
                    </a:lnTo>
                    <a:lnTo>
                      <a:pt x="3298" y="1586"/>
                    </a:lnTo>
                    <a:close/>
                    <a:moveTo>
                      <a:pt x="3099" y="1661"/>
                    </a:moveTo>
                    <a:lnTo>
                      <a:pt x="3099" y="1661"/>
                    </a:lnTo>
                    <a:close/>
                    <a:moveTo>
                      <a:pt x="3050" y="1785"/>
                    </a:moveTo>
                    <a:lnTo>
                      <a:pt x="3050" y="1785"/>
                    </a:lnTo>
                    <a:close/>
                    <a:moveTo>
                      <a:pt x="2976" y="1041"/>
                    </a:moveTo>
                    <a:lnTo>
                      <a:pt x="2976" y="1041"/>
                    </a:lnTo>
                    <a:lnTo>
                      <a:pt x="2976" y="1041"/>
                    </a:lnTo>
                    <a:lnTo>
                      <a:pt x="2976" y="1041"/>
                    </a:lnTo>
                    <a:lnTo>
                      <a:pt x="2976" y="1041"/>
                    </a:lnTo>
                    <a:lnTo>
                      <a:pt x="2976" y="1041"/>
                    </a:lnTo>
                    <a:lnTo>
                      <a:pt x="2976" y="1041"/>
                    </a:lnTo>
                    <a:lnTo>
                      <a:pt x="2976" y="1041"/>
                    </a:lnTo>
                    <a:lnTo>
                      <a:pt x="3000" y="1016"/>
                    </a:lnTo>
                    <a:lnTo>
                      <a:pt x="3000" y="1016"/>
                    </a:lnTo>
                    <a:lnTo>
                      <a:pt x="3000" y="1016"/>
                    </a:lnTo>
                    <a:lnTo>
                      <a:pt x="3000" y="1016"/>
                    </a:lnTo>
                    <a:lnTo>
                      <a:pt x="3000" y="1016"/>
                    </a:lnTo>
                    <a:lnTo>
                      <a:pt x="2976" y="1041"/>
                    </a:lnTo>
                    <a:lnTo>
                      <a:pt x="2951" y="1041"/>
                    </a:lnTo>
                    <a:lnTo>
                      <a:pt x="2976" y="1041"/>
                    </a:lnTo>
                    <a:close/>
                    <a:moveTo>
                      <a:pt x="2926" y="1066"/>
                    </a:moveTo>
                    <a:lnTo>
                      <a:pt x="2926" y="1066"/>
                    </a:lnTo>
                    <a:close/>
                    <a:moveTo>
                      <a:pt x="4265" y="2677"/>
                    </a:moveTo>
                    <a:lnTo>
                      <a:pt x="4265" y="2677"/>
                    </a:lnTo>
                    <a:lnTo>
                      <a:pt x="4265" y="2677"/>
                    </a:lnTo>
                    <a:lnTo>
                      <a:pt x="4265" y="2677"/>
                    </a:lnTo>
                    <a:lnTo>
                      <a:pt x="4265" y="2702"/>
                    </a:lnTo>
                    <a:lnTo>
                      <a:pt x="4265" y="2702"/>
                    </a:lnTo>
                    <a:lnTo>
                      <a:pt x="4240" y="2702"/>
                    </a:lnTo>
                    <a:lnTo>
                      <a:pt x="4240" y="2702"/>
                    </a:lnTo>
                    <a:lnTo>
                      <a:pt x="4240" y="2702"/>
                    </a:lnTo>
                    <a:lnTo>
                      <a:pt x="4240" y="2702"/>
                    </a:lnTo>
                    <a:lnTo>
                      <a:pt x="4240" y="2702"/>
                    </a:lnTo>
                    <a:lnTo>
                      <a:pt x="4240" y="2702"/>
                    </a:lnTo>
                    <a:lnTo>
                      <a:pt x="4240" y="2702"/>
                    </a:lnTo>
                    <a:lnTo>
                      <a:pt x="4240" y="2702"/>
                    </a:lnTo>
                    <a:lnTo>
                      <a:pt x="4240" y="2702"/>
                    </a:lnTo>
                    <a:lnTo>
                      <a:pt x="4240" y="2702"/>
                    </a:lnTo>
                    <a:lnTo>
                      <a:pt x="4265" y="2727"/>
                    </a:lnTo>
                    <a:lnTo>
                      <a:pt x="4265" y="2727"/>
                    </a:lnTo>
                    <a:lnTo>
                      <a:pt x="4265" y="2727"/>
                    </a:lnTo>
                    <a:lnTo>
                      <a:pt x="4265" y="2702"/>
                    </a:lnTo>
                    <a:lnTo>
                      <a:pt x="4265" y="2702"/>
                    </a:lnTo>
                    <a:lnTo>
                      <a:pt x="4265" y="2702"/>
                    </a:lnTo>
                    <a:lnTo>
                      <a:pt x="4265" y="2702"/>
                    </a:lnTo>
                    <a:lnTo>
                      <a:pt x="4265" y="2702"/>
                    </a:lnTo>
                    <a:lnTo>
                      <a:pt x="4265" y="2702"/>
                    </a:lnTo>
                    <a:lnTo>
                      <a:pt x="4265" y="2677"/>
                    </a:lnTo>
                    <a:close/>
                    <a:moveTo>
                      <a:pt x="6546" y="2801"/>
                    </a:moveTo>
                    <a:lnTo>
                      <a:pt x="6546" y="2801"/>
                    </a:lnTo>
                    <a:lnTo>
                      <a:pt x="6546" y="2801"/>
                    </a:lnTo>
                    <a:lnTo>
                      <a:pt x="6546" y="2801"/>
                    </a:lnTo>
                    <a:lnTo>
                      <a:pt x="6546" y="2801"/>
                    </a:lnTo>
                    <a:lnTo>
                      <a:pt x="6546" y="2801"/>
                    </a:lnTo>
                    <a:lnTo>
                      <a:pt x="6546" y="2801"/>
                    </a:lnTo>
                    <a:lnTo>
                      <a:pt x="6546" y="2827"/>
                    </a:lnTo>
                    <a:lnTo>
                      <a:pt x="6546" y="2827"/>
                    </a:lnTo>
                    <a:lnTo>
                      <a:pt x="6546" y="2827"/>
                    </a:lnTo>
                    <a:lnTo>
                      <a:pt x="6546" y="2827"/>
                    </a:lnTo>
                    <a:lnTo>
                      <a:pt x="6546" y="2827"/>
                    </a:lnTo>
                    <a:lnTo>
                      <a:pt x="6546" y="2827"/>
                    </a:lnTo>
                    <a:lnTo>
                      <a:pt x="6546" y="2827"/>
                    </a:lnTo>
                    <a:lnTo>
                      <a:pt x="6546" y="2827"/>
                    </a:lnTo>
                    <a:lnTo>
                      <a:pt x="6546" y="2827"/>
                    </a:lnTo>
                    <a:lnTo>
                      <a:pt x="6546" y="2827"/>
                    </a:lnTo>
                    <a:lnTo>
                      <a:pt x="6546" y="2827"/>
                    </a:lnTo>
                    <a:lnTo>
                      <a:pt x="6571" y="2827"/>
                    </a:lnTo>
                    <a:lnTo>
                      <a:pt x="6571" y="2827"/>
                    </a:lnTo>
                    <a:lnTo>
                      <a:pt x="6571" y="2827"/>
                    </a:lnTo>
                    <a:lnTo>
                      <a:pt x="6571" y="2827"/>
                    </a:lnTo>
                    <a:lnTo>
                      <a:pt x="6571" y="2827"/>
                    </a:lnTo>
                    <a:lnTo>
                      <a:pt x="6571" y="2827"/>
                    </a:lnTo>
                    <a:lnTo>
                      <a:pt x="6571" y="2827"/>
                    </a:lnTo>
                    <a:lnTo>
                      <a:pt x="6596" y="2827"/>
                    </a:lnTo>
                    <a:lnTo>
                      <a:pt x="6596" y="2827"/>
                    </a:lnTo>
                    <a:lnTo>
                      <a:pt x="6596" y="2827"/>
                    </a:lnTo>
                    <a:lnTo>
                      <a:pt x="6596" y="2827"/>
                    </a:lnTo>
                    <a:lnTo>
                      <a:pt x="6596" y="2827"/>
                    </a:lnTo>
                    <a:lnTo>
                      <a:pt x="6596" y="2827"/>
                    </a:lnTo>
                    <a:lnTo>
                      <a:pt x="6596" y="2851"/>
                    </a:lnTo>
                    <a:lnTo>
                      <a:pt x="6596" y="2851"/>
                    </a:lnTo>
                    <a:lnTo>
                      <a:pt x="6596" y="2851"/>
                    </a:lnTo>
                    <a:lnTo>
                      <a:pt x="6596" y="2851"/>
                    </a:lnTo>
                    <a:lnTo>
                      <a:pt x="6596" y="2851"/>
                    </a:lnTo>
                    <a:lnTo>
                      <a:pt x="6596" y="2851"/>
                    </a:lnTo>
                    <a:lnTo>
                      <a:pt x="6596" y="2851"/>
                    </a:lnTo>
                    <a:lnTo>
                      <a:pt x="6596" y="2851"/>
                    </a:lnTo>
                    <a:lnTo>
                      <a:pt x="6596" y="2851"/>
                    </a:lnTo>
                    <a:lnTo>
                      <a:pt x="6596" y="2851"/>
                    </a:lnTo>
                    <a:lnTo>
                      <a:pt x="6596" y="2851"/>
                    </a:lnTo>
                    <a:lnTo>
                      <a:pt x="6596" y="2851"/>
                    </a:lnTo>
                    <a:lnTo>
                      <a:pt x="6596" y="2851"/>
                    </a:lnTo>
                    <a:lnTo>
                      <a:pt x="6621" y="2851"/>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596" y="2827"/>
                    </a:lnTo>
                    <a:lnTo>
                      <a:pt x="6596" y="2827"/>
                    </a:lnTo>
                    <a:lnTo>
                      <a:pt x="6596" y="2827"/>
                    </a:lnTo>
                    <a:lnTo>
                      <a:pt x="6596" y="2801"/>
                    </a:lnTo>
                    <a:lnTo>
                      <a:pt x="6596" y="2801"/>
                    </a:lnTo>
                    <a:lnTo>
                      <a:pt x="6596" y="2801"/>
                    </a:lnTo>
                    <a:lnTo>
                      <a:pt x="6596" y="2801"/>
                    </a:lnTo>
                    <a:lnTo>
                      <a:pt x="6596" y="2801"/>
                    </a:lnTo>
                    <a:lnTo>
                      <a:pt x="6596" y="2801"/>
                    </a:lnTo>
                    <a:lnTo>
                      <a:pt x="6596" y="2801"/>
                    </a:lnTo>
                    <a:lnTo>
                      <a:pt x="6621" y="2801"/>
                    </a:lnTo>
                    <a:lnTo>
                      <a:pt x="6596" y="2801"/>
                    </a:lnTo>
                    <a:lnTo>
                      <a:pt x="6621" y="2801"/>
                    </a:lnTo>
                    <a:lnTo>
                      <a:pt x="6621" y="2801"/>
                    </a:lnTo>
                    <a:lnTo>
                      <a:pt x="6621" y="2801"/>
                    </a:lnTo>
                    <a:lnTo>
                      <a:pt x="6621" y="2801"/>
                    </a:lnTo>
                    <a:lnTo>
                      <a:pt x="6621" y="2801"/>
                    </a:lnTo>
                    <a:lnTo>
                      <a:pt x="6621" y="2801"/>
                    </a:lnTo>
                    <a:lnTo>
                      <a:pt x="6596" y="2801"/>
                    </a:lnTo>
                    <a:lnTo>
                      <a:pt x="6596" y="2801"/>
                    </a:lnTo>
                    <a:lnTo>
                      <a:pt x="6596" y="2801"/>
                    </a:lnTo>
                    <a:lnTo>
                      <a:pt x="6596" y="2801"/>
                    </a:lnTo>
                    <a:lnTo>
                      <a:pt x="6596" y="2801"/>
                    </a:lnTo>
                    <a:lnTo>
                      <a:pt x="6571" y="2801"/>
                    </a:lnTo>
                    <a:lnTo>
                      <a:pt x="6571" y="2777"/>
                    </a:lnTo>
                    <a:lnTo>
                      <a:pt x="6571" y="2777"/>
                    </a:lnTo>
                    <a:lnTo>
                      <a:pt x="6571" y="2801"/>
                    </a:lnTo>
                    <a:lnTo>
                      <a:pt x="6571" y="2801"/>
                    </a:lnTo>
                    <a:lnTo>
                      <a:pt x="6571" y="2801"/>
                    </a:lnTo>
                    <a:lnTo>
                      <a:pt x="6571" y="2801"/>
                    </a:lnTo>
                    <a:lnTo>
                      <a:pt x="6571" y="2801"/>
                    </a:lnTo>
                    <a:lnTo>
                      <a:pt x="6571" y="2801"/>
                    </a:lnTo>
                    <a:lnTo>
                      <a:pt x="6571" y="2777"/>
                    </a:lnTo>
                    <a:lnTo>
                      <a:pt x="6571" y="2777"/>
                    </a:lnTo>
                    <a:lnTo>
                      <a:pt x="6571" y="2777"/>
                    </a:lnTo>
                    <a:lnTo>
                      <a:pt x="6571" y="2777"/>
                    </a:lnTo>
                    <a:lnTo>
                      <a:pt x="6571" y="2777"/>
                    </a:lnTo>
                    <a:lnTo>
                      <a:pt x="6571" y="2777"/>
                    </a:lnTo>
                    <a:lnTo>
                      <a:pt x="6571" y="2777"/>
                    </a:lnTo>
                    <a:lnTo>
                      <a:pt x="6571" y="2777"/>
                    </a:lnTo>
                    <a:lnTo>
                      <a:pt x="6571" y="2777"/>
                    </a:lnTo>
                    <a:lnTo>
                      <a:pt x="6571" y="2777"/>
                    </a:lnTo>
                    <a:lnTo>
                      <a:pt x="6571" y="2777"/>
                    </a:lnTo>
                    <a:lnTo>
                      <a:pt x="6571" y="2777"/>
                    </a:lnTo>
                    <a:lnTo>
                      <a:pt x="6571" y="2752"/>
                    </a:lnTo>
                    <a:lnTo>
                      <a:pt x="6546" y="2752"/>
                    </a:lnTo>
                    <a:lnTo>
                      <a:pt x="6546" y="2777"/>
                    </a:lnTo>
                    <a:lnTo>
                      <a:pt x="6546" y="2777"/>
                    </a:lnTo>
                    <a:lnTo>
                      <a:pt x="6546" y="2777"/>
                    </a:lnTo>
                    <a:lnTo>
                      <a:pt x="6546" y="2777"/>
                    </a:lnTo>
                    <a:lnTo>
                      <a:pt x="6546" y="2777"/>
                    </a:lnTo>
                    <a:lnTo>
                      <a:pt x="6546" y="2777"/>
                    </a:lnTo>
                    <a:lnTo>
                      <a:pt x="6546" y="2777"/>
                    </a:lnTo>
                    <a:lnTo>
                      <a:pt x="6546" y="2801"/>
                    </a:lnTo>
                    <a:close/>
                    <a:moveTo>
                      <a:pt x="4216" y="2752"/>
                    </a:moveTo>
                    <a:lnTo>
                      <a:pt x="4240" y="2752"/>
                    </a:lnTo>
                    <a:lnTo>
                      <a:pt x="4216" y="2752"/>
                    </a:lnTo>
                    <a:close/>
                    <a:moveTo>
                      <a:pt x="4339" y="2752"/>
                    </a:moveTo>
                    <a:lnTo>
                      <a:pt x="4339" y="2752"/>
                    </a:lnTo>
                    <a:lnTo>
                      <a:pt x="4315" y="2777"/>
                    </a:lnTo>
                    <a:lnTo>
                      <a:pt x="4315" y="2777"/>
                    </a:lnTo>
                    <a:lnTo>
                      <a:pt x="4339" y="2777"/>
                    </a:lnTo>
                    <a:lnTo>
                      <a:pt x="4339" y="2777"/>
                    </a:lnTo>
                    <a:lnTo>
                      <a:pt x="4339" y="2777"/>
                    </a:lnTo>
                    <a:lnTo>
                      <a:pt x="4339" y="2777"/>
                    </a:lnTo>
                    <a:lnTo>
                      <a:pt x="4339" y="2777"/>
                    </a:lnTo>
                    <a:lnTo>
                      <a:pt x="4339" y="2777"/>
                    </a:lnTo>
                    <a:lnTo>
                      <a:pt x="4339" y="2777"/>
                    </a:lnTo>
                    <a:lnTo>
                      <a:pt x="4339" y="2752"/>
                    </a:lnTo>
                    <a:close/>
                    <a:moveTo>
                      <a:pt x="4290" y="2331"/>
                    </a:moveTo>
                    <a:lnTo>
                      <a:pt x="4290" y="2331"/>
                    </a:lnTo>
                    <a:lnTo>
                      <a:pt x="4290" y="2331"/>
                    </a:lnTo>
                    <a:lnTo>
                      <a:pt x="4290" y="2331"/>
                    </a:lnTo>
                    <a:lnTo>
                      <a:pt x="4290" y="2331"/>
                    </a:lnTo>
                    <a:lnTo>
                      <a:pt x="4290" y="2331"/>
                    </a:lnTo>
                    <a:lnTo>
                      <a:pt x="4290" y="2331"/>
                    </a:lnTo>
                    <a:lnTo>
                      <a:pt x="4315" y="2305"/>
                    </a:lnTo>
                    <a:lnTo>
                      <a:pt x="4315" y="2305"/>
                    </a:lnTo>
                    <a:lnTo>
                      <a:pt x="4315" y="2305"/>
                    </a:lnTo>
                    <a:lnTo>
                      <a:pt x="4315" y="2305"/>
                    </a:lnTo>
                    <a:lnTo>
                      <a:pt x="4315" y="2305"/>
                    </a:lnTo>
                    <a:lnTo>
                      <a:pt x="4315" y="2305"/>
                    </a:lnTo>
                    <a:lnTo>
                      <a:pt x="4315" y="2305"/>
                    </a:lnTo>
                    <a:lnTo>
                      <a:pt x="4315" y="2305"/>
                    </a:lnTo>
                    <a:lnTo>
                      <a:pt x="4315" y="2305"/>
                    </a:lnTo>
                    <a:lnTo>
                      <a:pt x="4315" y="2305"/>
                    </a:lnTo>
                    <a:lnTo>
                      <a:pt x="4315" y="2305"/>
                    </a:lnTo>
                    <a:lnTo>
                      <a:pt x="4315" y="2305"/>
                    </a:lnTo>
                    <a:lnTo>
                      <a:pt x="4315" y="2305"/>
                    </a:lnTo>
                    <a:lnTo>
                      <a:pt x="4315" y="2281"/>
                    </a:lnTo>
                    <a:lnTo>
                      <a:pt x="4315" y="2281"/>
                    </a:lnTo>
                    <a:lnTo>
                      <a:pt x="4315" y="2281"/>
                    </a:lnTo>
                    <a:lnTo>
                      <a:pt x="4315" y="2281"/>
                    </a:lnTo>
                    <a:lnTo>
                      <a:pt x="4315" y="2281"/>
                    </a:lnTo>
                    <a:lnTo>
                      <a:pt x="4315" y="2281"/>
                    </a:lnTo>
                    <a:lnTo>
                      <a:pt x="4315" y="2305"/>
                    </a:lnTo>
                    <a:lnTo>
                      <a:pt x="4315" y="2305"/>
                    </a:lnTo>
                    <a:lnTo>
                      <a:pt x="4315" y="2305"/>
                    </a:lnTo>
                    <a:lnTo>
                      <a:pt x="4315" y="2305"/>
                    </a:lnTo>
                    <a:lnTo>
                      <a:pt x="4290" y="2305"/>
                    </a:lnTo>
                    <a:lnTo>
                      <a:pt x="4290" y="2305"/>
                    </a:lnTo>
                    <a:lnTo>
                      <a:pt x="4290" y="2305"/>
                    </a:lnTo>
                    <a:lnTo>
                      <a:pt x="4290" y="2305"/>
                    </a:lnTo>
                    <a:lnTo>
                      <a:pt x="4290" y="2305"/>
                    </a:lnTo>
                    <a:lnTo>
                      <a:pt x="4290" y="2305"/>
                    </a:lnTo>
                    <a:lnTo>
                      <a:pt x="4290" y="2305"/>
                    </a:lnTo>
                    <a:lnTo>
                      <a:pt x="4290" y="2331"/>
                    </a:lnTo>
                    <a:close/>
                    <a:moveTo>
                      <a:pt x="4315" y="2752"/>
                    </a:moveTo>
                    <a:lnTo>
                      <a:pt x="4315" y="2752"/>
                    </a:lnTo>
                    <a:lnTo>
                      <a:pt x="4315" y="2752"/>
                    </a:lnTo>
                    <a:lnTo>
                      <a:pt x="4315" y="2752"/>
                    </a:lnTo>
                    <a:lnTo>
                      <a:pt x="4315" y="2752"/>
                    </a:lnTo>
                    <a:lnTo>
                      <a:pt x="4315" y="2752"/>
                    </a:lnTo>
                    <a:lnTo>
                      <a:pt x="4315" y="2752"/>
                    </a:lnTo>
                    <a:lnTo>
                      <a:pt x="4315" y="2752"/>
                    </a:lnTo>
                    <a:lnTo>
                      <a:pt x="4315" y="2752"/>
                    </a:lnTo>
                    <a:lnTo>
                      <a:pt x="4315" y="2752"/>
                    </a:lnTo>
                    <a:lnTo>
                      <a:pt x="4315" y="2752"/>
                    </a:lnTo>
                    <a:lnTo>
                      <a:pt x="4315" y="2752"/>
                    </a:lnTo>
                    <a:lnTo>
                      <a:pt x="4315" y="2752"/>
                    </a:lnTo>
                    <a:lnTo>
                      <a:pt x="4290" y="2752"/>
                    </a:lnTo>
                    <a:lnTo>
                      <a:pt x="4290" y="2752"/>
                    </a:lnTo>
                    <a:lnTo>
                      <a:pt x="4290" y="2752"/>
                    </a:lnTo>
                    <a:lnTo>
                      <a:pt x="4290" y="2777"/>
                    </a:lnTo>
                    <a:lnTo>
                      <a:pt x="4290" y="2777"/>
                    </a:lnTo>
                    <a:lnTo>
                      <a:pt x="4290" y="2752"/>
                    </a:lnTo>
                    <a:lnTo>
                      <a:pt x="4290" y="2752"/>
                    </a:lnTo>
                    <a:lnTo>
                      <a:pt x="4315" y="2752"/>
                    </a:lnTo>
                    <a:lnTo>
                      <a:pt x="4315" y="2727"/>
                    </a:lnTo>
                    <a:lnTo>
                      <a:pt x="4315" y="2727"/>
                    </a:lnTo>
                    <a:lnTo>
                      <a:pt x="4290" y="2727"/>
                    </a:lnTo>
                    <a:lnTo>
                      <a:pt x="4290" y="2727"/>
                    </a:lnTo>
                    <a:lnTo>
                      <a:pt x="4290" y="2727"/>
                    </a:lnTo>
                    <a:lnTo>
                      <a:pt x="4290" y="2727"/>
                    </a:lnTo>
                    <a:lnTo>
                      <a:pt x="4290" y="2752"/>
                    </a:lnTo>
                    <a:lnTo>
                      <a:pt x="4290" y="2752"/>
                    </a:lnTo>
                    <a:lnTo>
                      <a:pt x="4290" y="2752"/>
                    </a:lnTo>
                    <a:lnTo>
                      <a:pt x="4290" y="2752"/>
                    </a:lnTo>
                    <a:lnTo>
                      <a:pt x="4290" y="2727"/>
                    </a:lnTo>
                    <a:lnTo>
                      <a:pt x="4290" y="2727"/>
                    </a:lnTo>
                    <a:lnTo>
                      <a:pt x="4290" y="2727"/>
                    </a:lnTo>
                    <a:lnTo>
                      <a:pt x="4290" y="2727"/>
                    </a:lnTo>
                    <a:lnTo>
                      <a:pt x="4290" y="2727"/>
                    </a:lnTo>
                    <a:lnTo>
                      <a:pt x="4290" y="2727"/>
                    </a:lnTo>
                    <a:lnTo>
                      <a:pt x="4290" y="2727"/>
                    </a:lnTo>
                    <a:lnTo>
                      <a:pt x="4290" y="2727"/>
                    </a:lnTo>
                    <a:lnTo>
                      <a:pt x="4290" y="2727"/>
                    </a:lnTo>
                    <a:lnTo>
                      <a:pt x="4290" y="2727"/>
                    </a:lnTo>
                    <a:lnTo>
                      <a:pt x="4290" y="2727"/>
                    </a:lnTo>
                    <a:lnTo>
                      <a:pt x="4290" y="2727"/>
                    </a:lnTo>
                    <a:lnTo>
                      <a:pt x="4265" y="2727"/>
                    </a:lnTo>
                    <a:lnTo>
                      <a:pt x="4265" y="2727"/>
                    </a:lnTo>
                    <a:lnTo>
                      <a:pt x="4265" y="2727"/>
                    </a:lnTo>
                    <a:lnTo>
                      <a:pt x="4265" y="2727"/>
                    </a:lnTo>
                    <a:lnTo>
                      <a:pt x="4265" y="2752"/>
                    </a:lnTo>
                    <a:lnTo>
                      <a:pt x="4265" y="2752"/>
                    </a:lnTo>
                    <a:lnTo>
                      <a:pt x="4265" y="2752"/>
                    </a:lnTo>
                    <a:lnTo>
                      <a:pt x="4265" y="2752"/>
                    </a:lnTo>
                    <a:lnTo>
                      <a:pt x="4265" y="2752"/>
                    </a:lnTo>
                    <a:lnTo>
                      <a:pt x="4265" y="2752"/>
                    </a:lnTo>
                    <a:lnTo>
                      <a:pt x="4265" y="2752"/>
                    </a:lnTo>
                    <a:lnTo>
                      <a:pt x="4265" y="2752"/>
                    </a:lnTo>
                    <a:lnTo>
                      <a:pt x="4265" y="2752"/>
                    </a:lnTo>
                    <a:lnTo>
                      <a:pt x="4265" y="2727"/>
                    </a:lnTo>
                    <a:lnTo>
                      <a:pt x="4265" y="2752"/>
                    </a:lnTo>
                    <a:lnTo>
                      <a:pt x="4265" y="2752"/>
                    </a:lnTo>
                    <a:lnTo>
                      <a:pt x="4265" y="2752"/>
                    </a:lnTo>
                    <a:lnTo>
                      <a:pt x="4265" y="2752"/>
                    </a:lnTo>
                    <a:lnTo>
                      <a:pt x="4265" y="2752"/>
                    </a:lnTo>
                    <a:lnTo>
                      <a:pt x="4265" y="2727"/>
                    </a:lnTo>
                    <a:lnTo>
                      <a:pt x="4265" y="2727"/>
                    </a:lnTo>
                    <a:lnTo>
                      <a:pt x="4265" y="2727"/>
                    </a:lnTo>
                    <a:lnTo>
                      <a:pt x="4265" y="2727"/>
                    </a:lnTo>
                    <a:lnTo>
                      <a:pt x="4265" y="2727"/>
                    </a:lnTo>
                    <a:lnTo>
                      <a:pt x="4265" y="2727"/>
                    </a:lnTo>
                    <a:lnTo>
                      <a:pt x="4265" y="2727"/>
                    </a:lnTo>
                    <a:lnTo>
                      <a:pt x="4265"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16" y="2727"/>
                    </a:lnTo>
                    <a:lnTo>
                      <a:pt x="4216" y="2727"/>
                    </a:lnTo>
                    <a:lnTo>
                      <a:pt x="4216" y="2727"/>
                    </a:lnTo>
                    <a:lnTo>
                      <a:pt x="4216" y="2727"/>
                    </a:lnTo>
                    <a:lnTo>
                      <a:pt x="4216" y="2752"/>
                    </a:lnTo>
                    <a:lnTo>
                      <a:pt x="4240" y="2752"/>
                    </a:lnTo>
                    <a:lnTo>
                      <a:pt x="4240" y="2752"/>
                    </a:lnTo>
                    <a:lnTo>
                      <a:pt x="4240" y="2752"/>
                    </a:lnTo>
                    <a:lnTo>
                      <a:pt x="4216" y="2752"/>
                    </a:lnTo>
                    <a:lnTo>
                      <a:pt x="4216" y="2752"/>
                    </a:lnTo>
                    <a:lnTo>
                      <a:pt x="4216" y="2752"/>
                    </a:lnTo>
                    <a:lnTo>
                      <a:pt x="4240" y="2752"/>
                    </a:lnTo>
                    <a:lnTo>
                      <a:pt x="4240" y="2752"/>
                    </a:lnTo>
                    <a:lnTo>
                      <a:pt x="4240" y="2752"/>
                    </a:lnTo>
                    <a:lnTo>
                      <a:pt x="4240" y="2752"/>
                    </a:lnTo>
                    <a:lnTo>
                      <a:pt x="4240" y="2752"/>
                    </a:lnTo>
                    <a:lnTo>
                      <a:pt x="4240" y="2752"/>
                    </a:lnTo>
                    <a:lnTo>
                      <a:pt x="4240" y="2777"/>
                    </a:lnTo>
                    <a:lnTo>
                      <a:pt x="4216" y="2752"/>
                    </a:lnTo>
                    <a:lnTo>
                      <a:pt x="4216" y="2752"/>
                    </a:lnTo>
                    <a:lnTo>
                      <a:pt x="4216" y="2752"/>
                    </a:lnTo>
                    <a:lnTo>
                      <a:pt x="4216" y="2752"/>
                    </a:lnTo>
                    <a:lnTo>
                      <a:pt x="4216" y="2752"/>
                    </a:lnTo>
                    <a:lnTo>
                      <a:pt x="4216" y="2752"/>
                    </a:lnTo>
                    <a:lnTo>
                      <a:pt x="4216" y="2752"/>
                    </a:lnTo>
                    <a:lnTo>
                      <a:pt x="4216" y="2752"/>
                    </a:lnTo>
                    <a:lnTo>
                      <a:pt x="4190" y="2752"/>
                    </a:lnTo>
                    <a:lnTo>
                      <a:pt x="4190" y="2752"/>
                    </a:lnTo>
                    <a:lnTo>
                      <a:pt x="4190" y="2752"/>
                    </a:lnTo>
                    <a:lnTo>
                      <a:pt x="4190" y="2752"/>
                    </a:lnTo>
                    <a:lnTo>
                      <a:pt x="4190" y="2777"/>
                    </a:lnTo>
                    <a:lnTo>
                      <a:pt x="4190" y="2777"/>
                    </a:lnTo>
                    <a:lnTo>
                      <a:pt x="4190" y="2777"/>
                    </a:lnTo>
                    <a:lnTo>
                      <a:pt x="4190" y="2777"/>
                    </a:lnTo>
                    <a:lnTo>
                      <a:pt x="4190" y="2777"/>
                    </a:lnTo>
                    <a:lnTo>
                      <a:pt x="4216" y="2777"/>
                    </a:lnTo>
                    <a:lnTo>
                      <a:pt x="4216" y="2777"/>
                    </a:lnTo>
                    <a:lnTo>
                      <a:pt x="4216" y="2777"/>
                    </a:lnTo>
                    <a:lnTo>
                      <a:pt x="4216" y="2777"/>
                    </a:lnTo>
                    <a:lnTo>
                      <a:pt x="4216" y="2777"/>
                    </a:lnTo>
                    <a:lnTo>
                      <a:pt x="4216" y="2777"/>
                    </a:lnTo>
                    <a:lnTo>
                      <a:pt x="4216" y="2777"/>
                    </a:lnTo>
                    <a:lnTo>
                      <a:pt x="4216" y="2777"/>
                    </a:lnTo>
                    <a:lnTo>
                      <a:pt x="4216" y="2777"/>
                    </a:lnTo>
                    <a:lnTo>
                      <a:pt x="4216" y="2777"/>
                    </a:lnTo>
                    <a:lnTo>
                      <a:pt x="4190" y="2777"/>
                    </a:lnTo>
                    <a:lnTo>
                      <a:pt x="4190" y="2777"/>
                    </a:lnTo>
                    <a:lnTo>
                      <a:pt x="4190" y="2777"/>
                    </a:lnTo>
                    <a:lnTo>
                      <a:pt x="4190" y="2777"/>
                    </a:lnTo>
                    <a:lnTo>
                      <a:pt x="4190" y="2777"/>
                    </a:lnTo>
                    <a:lnTo>
                      <a:pt x="4190" y="2777"/>
                    </a:lnTo>
                    <a:lnTo>
                      <a:pt x="4190" y="2777"/>
                    </a:lnTo>
                    <a:lnTo>
                      <a:pt x="4190" y="2801"/>
                    </a:lnTo>
                    <a:lnTo>
                      <a:pt x="4190" y="2801"/>
                    </a:lnTo>
                    <a:lnTo>
                      <a:pt x="4190" y="2801"/>
                    </a:lnTo>
                    <a:lnTo>
                      <a:pt x="4190" y="2801"/>
                    </a:lnTo>
                    <a:lnTo>
                      <a:pt x="4190" y="2801"/>
                    </a:lnTo>
                    <a:lnTo>
                      <a:pt x="4190" y="2801"/>
                    </a:lnTo>
                    <a:lnTo>
                      <a:pt x="4190" y="2801"/>
                    </a:lnTo>
                    <a:lnTo>
                      <a:pt x="4190" y="2801"/>
                    </a:lnTo>
                    <a:lnTo>
                      <a:pt x="4216" y="2801"/>
                    </a:lnTo>
                    <a:lnTo>
                      <a:pt x="4216" y="2827"/>
                    </a:lnTo>
                    <a:lnTo>
                      <a:pt x="4216" y="2827"/>
                    </a:lnTo>
                    <a:lnTo>
                      <a:pt x="4240" y="2827"/>
                    </a:lnTo>
                    <a:lnTo>
                      <a:pt x="4240" y="2827"/>
                    </a:lnTo>
                    <a:lnTo>
                      <a:pt x="4240" y="2801"/>
                    </a:lnTo>
                    <a:lnTo>
                      <a:pt x="4240" y="2801"/>
                    </a:lnTo>
                    <a:lnTo>
                      <a:pt x="4240" y="2801"/>
                    </a:lnTo>
                    <a:lnTo>
                      <a:pt x="4240" y="2801"/>
                    </a:lnTo>
                    <a:lnTo>
                      <a:pt x="4240" y="2801"/>
                    </a:lnTo>
                    <a:lnTo>
                      <a:pt x="4240" y="2801"/>
                    </a:lnTo>
                    <a:lnTo>
                      <a:pt x="4240" y="2801"/>
                    </a:lnTo>
                    <a:lnTo>
                      <a:pt x="4240" y="2801"/>
                    </a:lnTo>
                    <a:lnTo>
                      <a:pt x="4240" y="2801"/>
                    </a:lnTo>
                    <a:lnTo>
                      <a:pt x="4240" y="2801"/>
                    </a:lnTo>
                    <a:lnTo>
                      <a:pt x="4240" y="2801"/>
                    </a:lnTo>
                    <a:lnTo>
                      <a:pt x="4240" y="2801"/>
                    </a:lnTo>
                    <a:lnTo>
                      <a:pt x="4240" y="2801"/>
                    </a:lnTo>
                    <a:lnTo>
                      <a:pt x="4240" y="2801"/>
                    </a:lnTo>
                    <a:lnTo>
                      <a:pt x="4240" y="2777"/>
                    </a:lnTo>
                    <a:lnTo>
                      <a:pt x="4240" y="2777"/>
                    </a:lnTo>
                    <a:lnTo>
                      <a:pt x="4240" y="2777"/>
                    </a:lnTo>
                    <a:lnTo>
                      <a:pt x="4240" y="2777"/>
                    </a:lnTo>
                    <a:lnTo>
                      <a:pt x="4265" y="2777"/>
                    </a:lnTo>
                    <a:lnTo>
                      <a:pt x="4265" y="2777"/>
                    </a:lnTo>
                    <a:lnTo>
                      <a:pt x="4265" y="2777"/>
                    </a:lnTo>
                    <a:lnTo>
                      <a:pt x="4265" y="2801"/>
                    </a:lnTo>
                    <a:lnTo>
                      <a:pt x="4265" y="2801"/>
                    </a:lnTo>
                    <a:lnTo>
                      <a:pt x="4265" y="2801"/>
                    </a:lnTo>
                    <a:lnTo>
                      <a:pt x="4265" y="2801"/>
                    </a:lnTo>
                    <a:lnTo>
                      <a:pt x="4265" y="2801"/>
                    </a:lnTo>
                    <a:lnTo>
                      <a:pt x="4265" y="2801"/>
                    </a:lnTo>
                    <a:lnTo>
                      <a:pt x="4265" y="2801"/>
                    </a:lnTo>
                    <a:lnTo>
                      <a:pt x="4265" y="2801"/>
                    </a:lnTo>
                    <a:lnTo>
                      <a:pt x="4265" y="2801"/>
                    </a:lnTo>
                    <a:lnTo>
                      <a:pt x="4265" y="2801"/>
                    </a:lnTo>
                    <a:lnTo>
                      <a:pt x="4265" y="2801"/>
                    </a:lnTo>
                    <a:lnTo>
                      <a:pt x="4265" y="2801"/>
                    </a:lnTo>
                    <a:lnTo>
                      <a:pt x="4265" y="2801"/>
                    </a:lnTo>
                    <a:lnTo>
                      <a:pt x="4290" y="2801"/>
                    </a:lnTo>
                    <a:lnTo>
                      <a:pt x="4290" y="2801"/>
                    </a:lnTo>
                    <a:lnTo>
                      <a:pt x="4290" y="2801"/>
                    </a:lnTo>
                    <a:lnTo>
                      <a:pt x="4290" y="2801"/>
                    </a:lnTo>
                    <a:lnTo>
                      <a:pt x="4290" y="2801"/>
                    </a:lnTo>
                    <a:lnTo>
                      <a:pt x="4290" y="2801"/>
                    </a:lnTo>
                    <a:lnTo>
                      <a:pt x="4290" y="2777"/>
                    </a:lnTo>
                    <a:lnTo>
                      <a:pt x="4290" y="2777"/>
                    </a:lnTo>
                    <a:lnTo>
                      <a:pt x="4290" y="2777"/>
                    </a:lnTo>
                    <a:lnTo>
                      <a:pt x="4290" y="2777"/>
                    </a:lnTo>
                    <a:lnTo>
                      <a:pt x="4265" y="2777"/>
                    </a:lnTo>
                    <a:lnTo>
                      <a:pt x="4265" y="2777"/>
                    </a:lnTo>
                    <a:lnTo>
                      <a:pt x="4265" y="2777"/>
                    </a:lnTo>
                    <a:lnTo>
                      <a:pt x="4265" y="2777"/>
                    </a:lnTo>
                    <a:lnTo>
                      <a:pt x="4265" y="2777"/>
                    </a:lnTo>
                    <a:lnTo>
                      <a:pt x="4290" y="2777"/>
                    </a:lnTo>
                    <a:lnTo>
                      <a:pt x="4290" y="2777"/>
                    </a:lnTo>
                    <a:lnTo>
                      <a:pt x="4290" y="2777"/>
                    </a:lnTo>
                    <a:lnTo>
                      <a:pt x="4290" y="2777"/>
                    </a:lnTo>
                    <a:lnTo>
                      <a:pt x="4290" y="2777"/>
                    </a:lnTo>
                    <a:lnTo>
                      <a:pt x="4290" y="2777"/>
                    </a:lnTo>
                    <a:lnTo>
                      <a:pt x="4290" y="2777"/>
                    </a:lnTo>
                    <a:lnTo>
                      <a:pt x="4290" y="2777"/>
                    </a:lnTo>
                    <a:lnTo>
                      <a:pt x="4290" y="2752"/>
                    </a:lnTo>
                    <a:lnTo>
                      <a:pt x="4290" y="2777"/>
                    </a:lnTo>
                    <a:lnTo>
                      <a:pt x="4290" y="2752"/>
                    </a:lnTo>
                    <a:lnTo>
                      <a:pt x="4290" y="2752"/>
                    </a:lnTo>
                    <a:lnTo>
                      <a:pt x="4290" y="2752"/>
                    </a:lnTo>
                    <a:lnTo>
                      <a:pt x="4290" y="2752"/>
                    </a:lnTo>
                    <a:lnTo>
                      <a:pt x="4290" y="2752"/>
                    </a:lnTo>
                    <a:lnTo>
                      <a:pt x="4290" y="2777"/>
                    </a:lnTo>
                    <a:lnTo>
                      <a:pt x="4290" y="2777"/>
                    </a:lnTo>
                    <a:lnTo>
                      <a:pt x="4290" y="2777"/>
                    </a:lnTo>
                    <a:lnTo>
                      <a:pt x="4290" y="2777"/>
                    </a:lnTo>
                    <a:lnTo>
                      <a:pt x="4290" y="2777"/>
                    </a:lnTo>
                    <a:lnTo>
                      <a:pt x="4315" y="2777"/>
                    </a:lnTo>
                    <a:lnTo>
                      <a:pt x="4315" y="2777"/>
                    </a:lnTo>
                    <a:lnTo>
                      <a:pt x="4315" y="2777"/>
                    </a:lnTo>
                    <a:lnTo>
                      <a:pt x="4315" y="2777"/>
                    </a:lnTo>
                    <a:lnTo>
                      <a:pt x="4315" y="2777"/>
                    </a:lnTo>
                    <a:lnTo>
                      <a:pt x="4315" y="2777"/>
                    </a:lnTo>
                    <a:lnTo>
                      <a:pt x="4315" y="2777"/>
                    </a:lnTo>
                    <a:lnTo>
                      <a:pt x="4315" y="2777"/>
                    </a:lnTo>
                    <a:lnTo>
                      <a:pt x="4315" y="2777"/>
                    </a:lnTo>
                    <a:lnTo>
                      <a:pt x="4315" y="2752"/>
                    </a:lnTo>
                    <a:close/>
                    <a:moveTo>
                      <a:pt x="4265" y="2628"/>
                    </a:moveTo>
                    <a:lnTo>
                      <a:pt x="4265" y="2628"/>
                    </a:lnTo>
                    <a:lnTo>
                      <a:pt x="4265" y="2628"/>
                    </a:lnTo>
                    <a:lnTo>
                      <a:pt x="4265" y="2628"/>
                    </a:lnTo>
                    <a:lnTo>
                      <a:pt x="4290" y="2628"/>
                    </a:lnTo>
                    <a:lnTo>
                      <a:pt x="4290" y="2628"/>
                    </a:lnTo>
                    <a:lnTo>
                      <a:pt x="4290" y="2628"/>
                    </a:lnTo>
                    <a:lnTo>
                      <a:pt x="4290" y="2628"/>
                    </a:lnTo>
                    <a:lnTo>
                      <a:pt x="4290" y="2628"/>
                    </a:lnTo>
                    <a:lnTo>
                      <a:pt x="4290" y="2628"/>
                    </a:lnTo>
                    <a:lnTo>
                      <a:pt x="4290" y="2628"/>
                    </a:lnTo>
                    <a:lnTo>
                      <a:pt x="4290" y="2628"/>
                    </a:lnTo>
                    <a:lnTo>
                      <a:pt x="4290" y="2628"/>
                    </a:lnTo>
                    <a:lnTo>
                      <a:pt x="4290" y="2628"/>
                    </a:lnTo>
                    <a:lnTo>
                      <a:pt x="4290" y="2628"/>
                    </a:lnTo>
                    <a:lnTo>
                      <a:pt x="4290" y="2628"/>
                    </a:lnTo>
                    <a:lnTo>
                      <a:pt x="4265" y="2603"/>
                    </a:lnTo>
                    <a:lnTo>
                      <a:pt x="4265" y="2603"/>
                    </a:lnTo>
                    <a:lnTo>
                      <a:pt x="4265" y="2628"/>
                    </a:lnTo>
                    <a:close/>
                    <a:moveTo>
                      <a:pt x="4315" y="2628"/>
                    </a:moveTo>
                    <a:lnTo>
                      <a:pt x="4290" y="2628"/>
                    </a:lnTo>
                    <a:lnTo>
                      <a:pt x="4315" y="2628"/>
                    </a:lnTo>
                    <a:close/>
                    <a:moveTo>
                      <a:pt x="4488" y="2504"/>
                    </a:moveTo>
                    <a:lnTo>
                      <a:pt x="4488" y="2504"/>
                    </a:lnTo>
                    <a:lnTo>
                      <a:pt x="4488" y="2504"/>
                    </a:lnTo>
                    <a:lnTo>
                      <a:pt x="4488" y="2504"/>
                    </a:lnTo>
                    <a:lnTo>
                      <a:pt x="4463" y="2504"/>
                    </a:lnTo>
                    <a:lnTo>
                      <a:pt x="4463" y="2504"/>
                    </a:lnTo>
                    <a:lnTo>
                      <a:pt x="4463" y="2504"/>
                    </a:lnTo>
                    <a:lnTo>
                      <a:pt x="4488" y="2504"/>
                    </a:lnTo>
                    <a:close/>
                    <a:moveTo>
                      <a:pt x="4712" y="2231"/>
                    </a:moveTo>
                    <a:lnTo>
                      <a:pt x="4712" y="2231"/>
                    </a:lnTo>
                    <a:lnTo>
                      <a:pt x="4712" y="2231"/>
                    </a:lnTo>
                    <a:lnTo>
                      <a:pt x="4712" y="2231"/>
                    </a:lnTo>
                    <a:lnTo>
                      <a:pt x="4712" y="2231"/>
                    </a:lnTo>
                    <a:lnTo>
                      <a:pt x="4712" y="2231"/>
                    </a:lnTo>
                    <a:lnTo>
                      <a:pt x="4712" y="2231"/>
                    </a:lnTo>
                    <a:lnTo>
                      <a:pt x="4736" y="2231"/>
                    </a:lnTo>
                    <a:lnTo>
                      <a:pt x="4712" y="2231"/>
                    </a:lnTo>
                    <a:lnTo>
                      <a:pt x="4712" y="2231"/>
                    </a:lnTo>
                    <a:lnTo>
                      <a:pt x="4712" y="2206"/>
                    </a:lnTo>
                    <a:lnTo>
                      <a:pt x="4712" y="2206"/>
                    </a:lnTo>
                    <a:lnTo>
                      <a:pt x="4712" y="2206"/>
                    </a:lnTo>
                    <a:lnTo>
                      <a:pt x="4712" y="2206"/>
                    </a:lnTo>
                    <a:lnTo>
                      <a:pt x="4712" y="2231"/>
                    </a:lnTo>
                    <a:lnTo>
                      <a:pt x="4712" y="2206"/>
                    </a:lnTo>
                    <a:lnTo>
                      <a:pt x="4712" y="2206"/>
                    </a:lnTo>
                    <a:lnTo>
                      <a:pt x="4712" y="2206"/>
                    </a:lnTo>
                    <a:lnTo>
                      <a:pt x="4712" y="2206"/>
                    </a:lnTo>
                    <a:lnTo>
                      <a:pt x="4712" y="2206"/>
                    </a:lnTo>
                    <a:lnTo>
                      <a:pt x="4712" y="2206"/>
                    </a:lnTo>
                    <a:lnTo>
                      <a:pt x="4712" y="2231"/>
                    </a:lnTo>
                    <a:lnTo>
                      <a:pt x="4712" y="2231"/>
                    </a:lnTo>
                    <a:lnTo>
                      <a:pt x="4712" y="2206"/>
                    </a:lnTo>
                    <a:lnTo>
                      <a:pt x="4712" y="2206"/>
                    </a:lnTo>
                    <a:lnTo>
                      <a:pt x="4712" y="2231"/>
                    </a:lnTo>
                    <a:close/>
                    <a:moveTo>
                      <a:pt x="4736" y="2305"/>
                    </a:moveTo>
                    <a:lnTo>
                      <a:pt x="4736" y="2305"/>
                    </a:lnTo>
                    <a:lnTo>
                      <a:pt x="4736" y="2305"/>
                    </a:lnTo>
                    <a:lnTo>
                      <a:pt x="4736" y="2305"/>
                    </a:lnTo>
                    <a:lnTo>
                      <a:pt x="4736" y="2305"/>
                    </a:lnTo>
                    <a:lnTo>
                      <a:pt x="4736" y="2305"/>
                    </a:lnTo>
                    <a:lnTo>
                      <a:pt x="4736" y="2305"/>
                    </a:lnTo>
                    <a:lnTo>
                      <a:pt x="4736" y="2305"/>
                    </a:lnTo>
                    <a:lnTo>
                      <a:pt x="4736" y="2331"/>
                    </a:lnTo>
                    <a:lnTo>
                      <a:pt x="4736" y="2331"/>
                    </a:lnTo>
                    <a:lnTo>
                      <a:pt x="4736" y="2331"/>
                    </a:lnTo>
                    <a:lnTo>
                      <a:pt x="4736" y="2331"/>
                    </a:lnTo>
                    <a:lnTo>
                      <a:pt x="4736" y="2305"/>
                    </a:lnTo>
                    <a:lnTo>
                      <a:pt x="4736" y="2331"/>
                    </a:lnTo>
                    <a:lnTo>
                      <a:pt x="4736" y="2331"/>
                    </a:lnTo>
                    <a:lnTo>
                      <a:pt x="4736" y="2331"/>
                    </a:lnTo>
                    <a:lnTo>
                      <a:pt x="4736" y="2331"/>
                    </a:lnTo>
                    <a:lnTo>
                      <a:pt x="4736" y="2331"/>
                    </a:lnTo>
                    <a:lnTo>
                      <a:pt x="4736" y="2331"/>
                    </a:lnTo>
                    <a:lnTo>
                      <a:pt x="4736" y="2331"/>
                    </a:lnTo>
                    <a:lnTo>
                      <a:pt x="4736" y="2331"/>
                    </a:lnTo>
                    <a:lnTo>
                      <a:pt x="4736" y="2331"/>
                    </a:lnTo>
                    <a:lnTo>
                      <a:pt x="4736" y="2305"/>
                    </a:lnTo>
                    <a:lnTo>
                      <a:pt x="4736" y="2305"/>
                    </a:lnTo>
                    <a:lnTo>
                      <a:pt x="4736" y="2305"/>
                    </a:lnTo>
                    <a:lnTo>
                      <a:pt x="4736" y="2305"/>
                    </a:lnTo>
                    <a:lnTo>
                      <a:pt x="4761" y="2305"/>
                    </a:lnTo>
                    <a:lnTo>
                      <a:pt x="4761" y="2281"/>
                    </a:lnTo>
                    <a:lnTo>
                      <a:pt x="4761" y="2281"/>
                    </a:lnTo>
                    <a:lnTo>
                      <a:pt x="4761" y="2281"/>
                    </a:lnTo>
                    <a:lnTo>
                      <a:pt x="4736" y="2281"/>
                    </a:lnTo>
                    <a:lnTo>
                      <a:pt x="4736" y="2281"/>
                    </a:lnTo>
                    <a:lnTo>
                      <a:pt x="4736" y="2281"/>
                    </a:lnTo>
                    <a:lnTo>
                      <a:pt x="4736" y="2281"/>
                    </a:lnTo>
                    <a:lnTo>
                      <a:pt x="4736" y="2281"/>
                    </a:lnTo>
                    <a:lnTo>
                      <a:pt x="4736" y="2281"/>
                    </a:lnTo>
                    <a:lnTo>
                      <a:pt x="4761" y="2281"/>
                    </a:lnTo>
                    <a:lnTo>
                      <a:pt x="4761" y="2281"/>
                    </a:lnTo>
                    <a:lnTo>
                      <a:pt x="4761" y="2281"/>
                    </a:lnTo>
                    <a:lnTo>
                      <a:pt x="4761" y="2281"/>
                    </a:lnTo>
                    <a:lnTo>
                      <a:pt x="4761" y="2281"/>
                    </a:lnTo>
                    <a:lnTo>
                      <a:pt x="4761" y="2281"/>
                    </a:lnTo>
                    <a:lnTo>
                      <a:pt x="4761" y="2281"/>
                    </a:lnTo>
                    <a:lnTo>
                      <a:pt x="4761" y="2281"/>
                    </a:lnTo>
                    <a:lnTo>
                      <a:pt x="4761" y="2256"/>
                    </a:lnTo>
                    <a:lnTo>
                      <a:pt x="4761" y="2256"/>
                    </a:lnTo>
                    <a:lnTo>
                      <a:pt x="4761" y="2256"/>
                    </a:lnTo>
                    <a:lnTo>
                      <a:pt x="4736" y="2256"/>
                    </a:lnTo>
                    <a:lnTo>
                      <a:pt x="4736" y="2281"/>
                    </a:lnTo>
                    <a:lnTo>
                      <a:pt x="4736" y="2256"/>
                    </a:lnTo>
                    <a:lnTo>
                      <a:pt x="4736" y="2256"/>
                    </a:lnTo>
                    <a:lnTo>
                      <a:pt x="4736" y="2256"/>
                    </a:lnTo>
                    <a:lnTo>
                      <a:pt x="4736" y="2281"/>
                    </a:lnTo>
                    <a:lnTo>
                      <a:pt x="4736" y="2281"/>
                    </a:lnTo>
                    <a:lnTo>
                      <a:pt x="4736" y="2281"/>
                    </a:lnTo>
                    <a:lnTo>
                      <a:pt x="4736" y="2281"/>
                    </a:lnTo>
                    <a:lnTo>
                      <a:pt x="4736" y="2281"/>
                    </a:lnTo>
                    <a:lnTo>
                      <a:pt x="4736" y="2281"/>
                    </a:lnTo>
                    <a:lnTo>
                      <a:pt x="4736" y="2256"/>
                    </a:lnTo>
                    <a:lnTo>
                      <a:pt x="4736" y="2281"/>
                    </a:lnTo>
                    <a:lnTo>
                      <a:pt x="4736" y="2281"/>
                    </a:lnTo>
                    <a:lnTo>
                      <a:pt x="4736" y="2281"/>
                    </a:lnTo>
                    <a:lnTo>
                      <a:pt x="4736" y="2281"/>
                    </a:lnTo>
                    <a:lnTo>
                      <a:pt x="4736" y="2281"/>
                    </a:lnTo>
                    <a:lnTo>
                      <a:pt x="4736" y="2281"/>
                    </a:lnTo>
                    <a:lnTo>
                      <a:pt x="4736" y="2281"/>
                    </a:lnTo>
                    <a:lnTo>
                      <a:pt x="4736" y="2281"/>
                    </a:lnTo>
                    <a:lnTo>
                      <a:pt x="4736" y="2281"/>
                    </a:lnTo>
                    <a:lnTo>
                      <a:pt x="4736" y="2281"/>
                    </a:lnTo>
                    <a:lnTo>
                      <a:pt x="4736" y="2281"/>
                    </a:lnTo>
                    <a:lnTo>
                      <a:pt x="4736" y="2281"/>
                    </a:lnTo>
                    <a:lnTo>
                      <a:pt x="4736" y="2305"/>
                    </a:lnTo>
                    <a:close/>
                    <a:moveTo>
                      <a:pt x="4712" y="2355"/>
                    </a:moveTo>
                    <a:lnTo>
                      <a:pt x="4712" y="2355"/>
                    </a:lnTo>
                    <a:lnTo>
                      <a:pt x="4712" y="2355"/>
                    </a:lnTo>
                    <a:lnTo>
                      <a:pt x="4712" y="2355"/>
                    </a:lnTo>
                    <a:lnTo>
                      <a:pt x="4712" y="2355"/>
                    </a:lnTo>
                    <a:lnTo>
                      <a:pt x="4712" y="2355"/>
                    </a:lnTo>
                    <a:lnTo>
                      <a:pt x="4712" y="2380"/>
                    </a:lnTo>
                    <a:lnTo>
                      <a:pt x="4712" y="2380"/>
                    </a:lnTo>
                    <a:lnTo>
                      <a:pt x="4712" y="2380"/>
                    </a:lnTo>
                    <a:lnTo>
                      <a:pt x="4712" y="2355"/>
                    </a:lnTo>
                    <a:lnTo>
                      <a:pt x="4712" y="2355"/>
                    </a:lnTo>
                    <a:lnTo>
                      <a:pt x="4712" y="2355"/>
                    </a:lnTo>
                    <a:lnTo>
                      <a:pt x="4712" y="2355"/>
                    </a:lnTo>
                    <a:lnTo>
                      <a:pt x="4712" y="2355"/>
                    </a:lnTo>
                    <a:lnTo>
                      <a:pt x="4712" y="2355"/>
                    </a:lnTo>
                    <a:lnTo>
                      <a:pt x="4736" y="2355"/>
                    </a:lnTo>
                    <a:lnTo>
                      <a:pt x="4736" y="2355"/>
                    </a:lnTo>
                    <a:lnTo>
                      <a:pt x="4736" y="2355"/>
                    </a:lnTo>
                    <a:lnTo>
                      <a:pt x="4736" y="2355"/>
                    </a:lnTo>
                    <a:lnTo>
                      <a:pt x="4736" y="2355"/>
                    </a:lnTo>
                    <a:lnTo>
                      <a:pt x="4736" y="2355"/>
                    </a:lnTo>
                    <a:lnTo>
                      <a:pt x="4736" y="2355"/>
                    </a:lnTo>
                    <a:lnTo>
                      <a:pt x="4712" y="2331"/>
                    </a:lnTo>
                    <a:lnTo>
                      <a:pt x="4712" y="2331"/>
                    </a:lnTo>
                    <a:lnTo>
                      <a:pt x="4712" y="2331"/>
                    </a:lnTo>
                    <a:lnTo>
                      <a:pt x="4712" y="2331"/>
                    </a:lnTo>
                    <a:lnTo>
                      <a:pt x="4712" y="2355"/>
                    </a:lnTo>
                    <a:close/>
                    <a:moveTo>
                      <a:pt x="4712" y="2355"/>
                    </a:moveTo>
                    <a:lnTo>
                      <a:pt x="4712" y="2355"/>
                    </a:lnTo>
                    <a:lnTo>
                      <a:pt x="4712" y="2355"/>
                    </a:lnTo>
                    <a:lnTo>
                      <a:pt x="4712" y="2355"/>
                    </a:lnTo>
                    <a:lnTo>
                      <a:pt x="4712" y="2355"/>
                    </a:lnTo>
                    <a:lnTo>
                      <a:pt x="4712" y="2355"/>
                    </a:lnTo>
                    <a:lnTo>
                      <a:pt x="4712" y="2355"/>
                    </a:lnTo>
                    <a:lnTo>
                      <a:pt x="4712" y="2355"/>
                    </a:lnTo>
                    <a:lnTo>
                      <a:pt x="4712" y="2331"/>
                    </a:lnTo>
                    <a:lnTo>
                      <a:pt x="4712" y="2331"/>
                    </a:lnTo>
                    <a:lnTo>
                      <a:pt x="4712" y="2331"/>
                    </a:lnTo>
                    <a:lnTo>
                      <a:pt x="4712" y="2331"/>
                    </a:lnTo>
                    <a:lnTo>
                      <a:pt x="4712" y="2331"/>
                    </a:lnTo>
                    <a:lnTo>
                      <a:pt x="4712" y="2331"/>
                    </a:lnTo>
                    <a:lnTo>
                      <a:pt x="4712" y="2331"/>
                    </a:lnTo>
                    <a:lnTo>
                      <a:pt x="4712" y="2355"/>
                    </a:lnTo>
                    <a:lnTo>
                      <a:pt x="4712" y="2355"/>
                    </a:lnTo>
                    <a:lnTo>
                      <a:pt x="4712" y="2331"/>
                    </a:lnTo>
                    <a:lnTo>
                      <a:pt x="4712" y="2331"/>
                    </a:lnTo>
                    <a:lnTo>
                      <a:pt x="4686" y="2355"/>
                    </a:lnTo>
                    <a:lnTo>
                      <a:pt x="4686" y="2355"/>
                    </a:lnTo>
                    <a:lnTo>
                      <a:pt x="4686" y="2355"/>
                    </a:lnTo>
                    <a:lnTo>
                      <a:pt x="4712" y="2355"/>
                    </a:lnTo>
                    <a:lnTo>
                      <a:pt x="4686" y="2355"/>
                    </a:lnTo>
                    <a:lnTo>
                      <a:pt x="4686" y="2355"/>
                    </a:lnTo>
                    <a:lnTo>
                      <a:pt x="4686" y="2355"/>
                    </a:lnTo>
                    <a:lnTo>
                      <a:pt x="4686" y="2355"/>
                    </a:lnTo>
                    <a:lnTo>
                      <a:pt x="4686" y="2355"/>
                    </a:lnTo>
                    <a:lnTo>
                      <a:pt x="4712" y="2355"/>
                    </a:lnTo>
                    <a:lnTo>
                      <a:pt x="4686" y="2355"/>
                    </a:lnTo>
                    <a:lnTo>
                      <a:pt x="4686" y="2355"/>
                    </a:lnTo>
                    <a:lnTo>
                      <a:pt x="4686" y="2355"/>
                    </a:lnTo>
                    <a:lnTo>
                      <a:pt x="4686" y="2380"/>
                    </a:lnTo>
                    <a:lnTo>
                      <a:pt x="4686" y="2380"/>
                    </a:lnTo>
                    <a:lnTo>
                      <a:pt x="4712" y="2355"/>
                    </a:lnTo>
                    <a:close/>
                    <a:moveTo>
                      <a:pt x="4712" y="2206"/>
                    </a:moveTo>
                    <a:lnTo>
                      <a:pt x="4712" y="2206"/>
                    </a:lnTo>
                    <a:lnTo>
                      <a:pt x="4712" y="2206"/>
                    </a:lnTo>
                    <a:lnTo>
                      <a:pt x="4712" y="2206"/>
                    </a:lnTo>
                    <a:lnTo>
                      <a:pt x="4712" y="2206"/>
                    </a:lnTo>
                    <a:lnTo>
                      <a:pt x="4712" y="2206"/>
                    </a:lnTo>
                    <a:lnTo>
                      <a:pt x="4712" y="2206"/>
                    </a:lnTo>
                    <a:lnTo>
                      <a:pt x="4712" y="2206"/>
                    </a:lnTo>
                    <a:lnTo>
                      <a:pt x="4712" y="2181"/>
                    </a:lnTo>
                    <a:lnTo>
                      <a:pt x="4712" y="2181"/>
                    </a:lnTo>
                    <a:lnTo>
                      <a:pt x="4712" y="2181"/>
                    </a:lnTo>
                    <a:lnTo>
                      <a:pt x="4712" y="2181"/>
                    </a:lnTo>
                    <a:lnTo>
                      <a:pt x="4686" y="2181"/>
                    </a:lnTo>
                    <a:lnTo>
                      <a:pt x="4686" y="2181"/>
                    </a:lnTo>
                    <a:lnTo>
                      <a:pt x="4686" y="2181"/>
                    </a:lnTo>
                    <a:lnTo>
                      <a:pt x="4686" y="2181"/>
                    </a:lnTo>
                    <a:lnTo>
                      <a:pt x="4686" y="2181"/>
                    </a:lnTo>
                    <a:lnTo>
                      <a:pt x="4686" y="2181"/>
                    </a:lnTo>
                    <a:lnTo>
                      <a:pt x="4686" y="2181"/>
                    </a:lnTo>
                    <a:lnTo>
                      <a:pt x="4686" y="2206"/>
                    </a:lnTo>
                    <a:lnTo>
                      <a:pt x="4686" y="2206"/>
                    </a:lnTo>
                    <a:lnTo>
                      <a:pt x="4686" y="2206"/>
                    </a:lnTo>
                    <a:lnTo>
                      <a:pt x="4686" y="2206"/>
                    </a:lnTo>
                    <a:lnTo>
                      <a:pt x="4686" y="2206"/>
                    </a:lnTo>
                    <a:lnTo>
                      <a:pt x="4686" y="2206"/>
                    </a:lnTo>
                    <a:lnTo>
                      <a:pt x="4686" y="2206"/>
                    </a:lnTo>
                    <a:lnTo>
                      <a:pt x="4712" y="2206"/>
                    </a:lnTo>
                    <a:close/>
                    <a:moveTo>
                      <a:pt x="4686" y="2231"/>
                    </a:moveTo>
                    <a:lnTo>
                      <a:pt x="4686" y="2231"/>
                    </a:lnTo>
                    <a:lnTo>
                      <a:pt x="4686" y="2231"/>
                    </a:lnTo>
                    <a:lnTo>
                      <a:pt x="4686" y="2231"/>
                    </a:lnTo>
                    <a:lnTo>
                      <a:pt x="4686" y="2231"/>
                    </a:lnTo>
                    <a:lnTo>
                      <a:pt x="4686" y="2231"/>
                    </a:lnTo>
                    <a:lnTo>
                      <a:pt x="4686" y="2231"/>
                    </a:lnTo>
                    <a:lnTo>
                      <a:pt x="4686" y="2231"/>
                    </a:lnTo>
                    <a:lnTo>
                      <a:pt x="4686" y="2231"/>
                    </a:lnTo>
                    <a:lnTo>
                      <a:pt x="4686" y="2231"/>
                    </a:lnTo>
                    <a:lnTo>
                      <a:pt x="4686" y="2231"/>
                    </a:lnTo>
                    <a:lnTo>
                      <a:pt x="4686" y="2231"/>
                    </a:lnTo>
                    <a:lnTo>
                      <a:pt x="4686" y="2231"/>
                    </a:lnTo>
                    <a:lnTo>
                      <a:pt x="4686" y="2206"/>
                    </a:lnTo>
                    <a:lnTo>
                      <a:pt x="4686" y="2206"/>
                    </a:lnTo>
                    <a:lnTo>
                      <a:pt x="4686" y="2206"/>
                    </a:lnTo>
                    <a:lnTo>
                      <a:pt x="4686" y="2206"/>
                    </a:lnTo>
                    <a:lnTo>
                      <a:pt x="4686" y="2206"/>
                    </a:lnTo>
                    <a:lnTo>
                      <a:pt x="4686" y="2206"/>
                    </a:lnTo>
                    <a:lnTo>
                      <a:pt x="4686" y="2206"/>
                    </a:lnTo>
                    <a:lnTo>
                      <a:pt x="4686" y="2231"/>
                    </a:lnTo>
                    <a:close/>
                    <a:moveTo>
                      <a:pt x="4091" y="3124"/>
                    </a:moveTo>
                    <a:lnTo>
                      <a:pt x="4091" y="3124"/>
                    </a:lnTo>
                    <a:lnTo>
                      <a:pt x="4091" y="3124"/>
                    </a:lnTo>
                    <a:lnTo>
                      <a:pt x="4091" y="3124"/>
                    </a:lnTo>
                    <a:lnTo>
                      <a:pt x="4091" y="3124"/>
                    </a:lnTo>
                    <a:lnTo>
                      <a:pt x="4067" y="3124"/>
                    </a:lnTo>
                    <a:lnTo>
                      <a:pt x="4091" y="3124"/>
                    </a:lnTo>
                    <a:lnTo>
                      <a:pt x="4091" y="3124"/>
                    </a:lnTo>
                    <a:lnTo>
                      <a:pt x="4091" y="3124"/>
                    </a:lnTo>
                    <a:lnTo>
                      <a:pt x="4091" y="3124"/>
                    </a:lnTo>
                    <a:lnTo>
                      <a:pt x="4091" y="3124"/>
                    </a:lnTo>
                    <a:lnTo>
                      <a:pt x="4091" y="3124"/>
                    </a:lnTo>
                    <a:lnTo>
                      <a:pt x="4091" y="3124"/>
                    </a:lnTo>
                    <a:lnTo>
                      <a:pt x="4091" y="3124"/>
                    </a:lnTo>
                    <a:lnTo>
                      <a:pt x="4117" y="3124"/>
                    </a:lnTo>
                    <a:lnTo>
                      <a:pt x="4117" y="3124"/>
                    </a:lnTo>
                    <a:lnTo>
                      <a:pt x="4117" y="3124"/>
                    </a:lnTo>
                    <a:lnTo>
                      <a:pt x="4091" y="3124"/>
                    </a:lnTo>
                    <a:close/>
                    <a:moveTo>
                      <a:pt x="4265" y="2827"/>
                    </a:moveTo>
                    <a:lnTo>
                      <a:pt x="4265" y="2827"/>
                    </a:lnTo>
                    <a:lnTo>
                      <a:pt x="4265" y="2851"/>
                    </a:lnTo>
                    <a:lnTo>
                      <a:pt x="4265" y="2851"/>
                    </a:lnTo>
                    <a:lnTo>
                      <a:pt x="4265" y="2851"/>
                    </a:lnTo>
                    <a:lnTo>
                      <a:pt x="4265" y="2851"/>
                    </a:lnTo>
                    <a:lnTo>
                      <a:pt x="4265" y="2851"/>
                    </a:lnTo>
                    <a:lnTo>
                      <a:pt x="4290" y="2827"/>
                    </a:lnTo>
                    <a:lnTo>
                      <a:pt x="4290" y="2827"/>
                    </a:lnTo>
                    <a:lnTo>
                      <a:pt x="4290" y="2827"/>
                    </a:lnTo>
                    <a:lnTo>
                      <a:pt x="4290" y="2827"/>
                    </a:lnTo>
                    <a:lnTo>
                      <a:pt x="4265" y="2827"/>
                    </a:lnTo>
                    <a:close/>
                    <a:moveTo>
                      <a:pt x="4042" y="3124"/>
                    </a:moveTo>
                    <a:lnTo>
                      <a:pt x="4042" y="3124"/>
                    </a:lnTo>
                    <a:lnTo>
                      <a:pt x="4042" y="3124"/>
                    </a:lnTo>
                    <a:lnTo>
                      <a:pt x="4042" y="3124"/>
                    </a:lnTo>
                    <a:lnTo>
                      <a:pt x="4042" y="3124"/>
                    </a:lnTo>
                    <a:lnTo>
                      <a:pt x="4042" y="3124"/>
                    </a:lnTo>
                    <a:lnTo>
                      <a:pt x="4017" y="3124"/>
                    </a:lnTo>
                    <a:lnTo>
                      <a:pt x="4017" y="3124"/>
                    </a:lnTo>
                    <a:lnTo>
                      <a:pt x="3992" y="3149"/>
                    </a:lnTo>
                    <a:lnTo>
                      <a:pt x="3992" y="3149"/>
                    </a:lnTo>
                    <a:lnTo>
                      <a:pt x="4017" y="3149"/>
                    </a:lnTo>
                    <a:lnTo>
                      <a:pt x="4017" y="3149"/>
                    </a:lnTo>
                    <a:lnTo>
                      <a:pt x="4017" y="3149"/>
                    </a:lnTo>
                    <a:lnTo>
                      <a:pt x="4017" y="3149"/>
                    </a:lnTo>
                    <a:lnTo>
                      <a:pt x="4017" y="3149"/>
                    </a:lnTo>
                    <a:lnTo>
                      <a:pt x="4017" y="3149"/>
                    </a:lnTo>
                    <a:lnTo>
                      <a:pt x="4017" y="3124"/>
                    </a:lnTo>
                    <a:lnTo>
                      <a:pt x="4042" y="3124"/>
                    </a:lnTo>
                    <a:close/>
                    <a:moveTo>
                      <a:pt x="4091" y="3124"/>
                    </a:moveTo>
                    <a:lnTo>
                      <a:pt x="4091" y="3124"/>
                    </a:lnTo>
                    <a:lnTo>
                      <a:pt x="4091" y="3124"/>
                    </a:lnTo>
                    <a:lnTo>
                      <a:pt x="4091" y="3124"/>
                    </a:lnTo>
                    <a:lnTo>
                      <a:pt x="4091" y="3124"/>
                    </a:lnTo>
                    <a:lnTo>
                      <a:pt x="4091" y="3124"/>
                    </a:lnTo>
                    <a:lnTo>
                      <a:pt x="4091" y="3124"/>
                    </a:lnTo>
                    <a:lnTo>
                      <a:pt x="4091" y="3124"/>
                    </a:lnTo>
                    <a:lnTo>
                      <a:pt x="4091" y="3124"/>
                    </a:lnTo>
                    <a:lnTo>
                      <a:pt x="4091" y="3124"/>
                    </a:lnTo>
                    <a:lnTo>
                      <a:pt x="4091" y="3124"/>
                    </a:lnTo>
                    <a:lnTo>
                      <a:pt x="4091" y="3124"/>
                    </a:lnTo>
                    <a:lnTo>
                      <a:pt x="4091" y="3124"/>
                    </a:lnTo>
                    <a:lnTo>
                      <a:pt x="4067" y="3124"/>
                    </a:lnTo>
                    <a:lnTo>
                      <a:pt x="4067" y="3124"/>
                    </a:lnTo>
                    <a:lnTo>
                      <a:pt x="4067" y="3124"/>
                    </a:lnTo>
                    <a:lnTo>
                      <a:pt x="4067" y="3124"/>
                    </a:lnTo>
                    <a:lnTo>
                      <a:pt x="4067" y="3124"/>
                    </a:lnTo>
                    <a:lnTo>
                      <a:pt x="4067" y="3124"/>
                    </a:lnTo>
                    <a:lnTo>
                      <a:pt x="4042" y="3124"/>
                    </a:lnTo>
                    <a:lnTo>
                      <a:pt x="4067" y="3124"/>
                    </a:lnTo>
                    <a:lnTo>
                      <a:pt x="4067" y="3124"/>
                    </a:lnTo>
                    <a:lnTo>
                      <a:pt x="4067" y="3124"/>
                    </a:lnTo>
                    <a:lnTo>
                      <a:pt x="4067" y="3124"/>
                    </a:lnTo>
                    <a:lnTo>
                      <a:pt x="4067" y="3124"/>
                    </a:lnTo>
                    <a:lnTo>
                      <a:pt x="4067" y="3124"/>
                    </a:lnTo>
                    <a:lnTo>
                      <a:pt x="4067" y="3124"/>
                    </a:lnTo>
                    <a:lnTo>
                      <a:pt x="4067" y="3124"/>
                    </a:lnTo>
                    <a:lnTo>
                      <a:pt x="4067" y="3124"/>
                    </a:lnTo>
                    <a:lnTo>
                      <a:pt x="4091" y="3124"/>
                    </a:lnTo>
                    <a:close/>
                    <a:moveTo>
                      <a:pt x="4091" y="3099"/>
                    </a:moveTo>
                    <a:lnTo>
                      <a:pt x="4091" y="3099"/>
                    </a:lnTo>
                    <a:lnTo>
                      <a:pt x="4091" y="3099"/>
                    </a:lnTo>
                    <a:lnTo>
                      <a:pt x="4091" y="3099"/>
                    </a:lnTo>
                    <a:lnTo>
                      <a:pt x="4091" y="3099"/>
                    </a:lnTo>
                    <a:lnTo>
                      <a:pt x="4091" y="3099"/>
                    </a:lnTo>
                    <a:lnTo>
                      <a:pt x="4091" y="3099"/>
                    </a:lnTo>
                    <a:lnTo>
                      <a:pt x="4091" y="3099"/>
                    </a:lnTo>
                    <a:lnTo>
                      <a:pt x="4091" y="3099"/>
                    </a:lnTo>
                    <a:lnTo>
                      <a:pt x="4091" y="3099"/>
                    </a:lnTo>
                    <a:lnTo>
                      <a:pt x="4091" y="3099"/>
                    </a:lnTo>
                    <a:lnTo>
                      <a:pt x="4091" y="3099"/>
                    </a:lnTo>
                    <a:lnTo>
                      <a:pt x="4091" y="3099"/>
                    </a:lnTo>
                    <a:lnTo>
                      <a:pt x="4067" y="3099"/>
                    </a:lnTo>
                    <a:lnTo>
                      <a:pt x="4091" y="3099"/>
                    </a:lnTo>
                    <a:close/>
                    <a:moveTo>
                      <a:pt x="3769" y="3198"/>
                    </a:moveTo>
                    <a:lnTo>
                      <a:pt x="3769" y="3198"/>
                    </a:lnTo>
                    <a:close/>
                    <a:moveTo>
                      <a:pt x="3769" y="3223"/>
                    </a:moveTo>
                    <a:lnTo>
                      <a:pt x="3769" y="3223"/>
                    </a:lnTo>
                    <a:close/>
                    <a:moveTo>
                      <a:pt x="3844" y="2950"/>
                    </a:moveTo>
                    <a:lnTo>
                      <a:pt x="3844" y="2950"/>
                    </a:lnTo>
                    <a:close/>
                    <a:moveTo>
                      <a:pt x="3893" y="3248"/>
                    </a:moveTo>
                    <a:lnTo>
                      <a:pt x="3893" y="3248"/>
                    </a:lnTo>
                    <a:lnTo>
                      <a:pt x="3893" y="3272"/>
                    </a:lnTo>
                    <a:lnTo>
                      <a:pt x="3893" y="3272"/>
                    </a:lnTo>
                    <a:lnTo>
                      <a:pt x="3893" y="3272"/>
                    </a:lnTo>
                    <a:lnTo>
                      <a:pt x="3893" y="3272"/>
                    </a:lnTo>
                    <a:lnTo>
                      <a:pt x="3893" y="3272"/>
                    </a:lnTo>
                    <a:lnTo>
                      <a:pt x="3893" y="3272"/>
                    </a:lnTo>
                    <a:lnTo>
                      <a:pt x="3893" y="3272"/>
                    </a:lnTo>
                    <a:lnTo>
                      <a:pt x="3893" y="3272"/>
                    </a:lnTo>
                    <a:lnTo>
                      <a:pt x="3893" y="3272"/>
                    </a:lnTo>
                    <a:lnTo>
                      <a:pt x="3893" y="3272"/>
                    </a:lnTo>
                    <a:lnTo>
                      <a:pt x="3893" y="3272"/>
                    </a:lnTo>
                    <a:lnTo>
                      <a:pt x="3893" y="3297"/>
                    </a:lnTo>
                    <a:lnTo>
                      <a:pt x="3918" y="3297"/>
                    </a:lnTo>
                    <a:lnTo>
                      <a:pt x="3918" y="3272"/>
                    </a:lnTo>
                    <a:lnTo>
                      <a:pt x="3918" y="3272"/>
                    </a:lnTo>
                    <a:lnTo>
                      <a:pt x="3918" y="3272"/>
                    </a:lnTo>
                    <a:lnTo>
                      <a:pt x="3918" y="3272"/>
                    </a:lnTo>
                    <a:lnTo>
                      <a:pt x="3918" y="3272"/>
                    </a:lnTo>
                    <a:lnTo>
                      <a:pt x="3918" y="3272"/>
                    </a:lnTo>
                    <a:lnTo>
                      <a:pt x="3918" y="3248"/>
                    </a:lnTo>
                    <a:lnTo>
                      <a:pt x="3918" y="3248"/>
                    </a:lnTo>
                    <a:lnTo>
                      <a:pt x="3893" y="3248"/>
                    </a:lnTo>
                    <a:close/>
                    <a:moveTo>
                      <a:pt x="4166" y="2801"/>
                    </a:moveTo>
                    <a:lnTo>
                      <a:pt x="4166" y="2801"/>
                    </a:lnTo>
                    <a:lnTo>
                      <a:pt x="4166" y="2801"/>
                    </a:lnTo>
                    <a:lnTo>
                      <a:pt x="4166" y="2801"/>
                    </a:lnTo>
                    <a:lnTo>
                      <a:pt x="4166" y="2801"/>
                    </a:lnTo>
                    <a:lnTo>
                      <a:pt x="4166" y="2801"/>
                    </a:lnTo>
                    <a:lnTo>
                      <a:pt x="4166" y="2801"/>
                    </a:lnTo>
                    <a:lnTo>
                      <a:pt x="4190" y="2801"/>
                    </a:lnTo>
                    <a:lnTo>
                      <a:pt x="4190" y="2827"/>
                    </a:lnTo>
                    <a:lnTo>
                      <a:pt x="4190" y="2801"/>
                    </a:lnTo>
                    <a:lnTo>
                      <a:pt x="4190" y="2827"/>
                    </a:lnTo>
                    <a:lnTo>
                      <a:pt x="4190" y="2827"/>
                    </a:lnTo>
                    <a:lnTo>
                      <a:pt x="4190" y="2827"/>
                    </a:lnTo>
                    <a:lnTo>
                      <a:pt x="4216" y="2827"/>
                    </a:lnTo>
                    <a:lnTo>
                      <a:pt x="4216" y="2827"/>
                    </a:lnTo>
                    <a:lnTo>
                      <a:pt x="4216" y="2827"/>
                    </a:lnTo>
                    <a:lnTo>
                      <a:pt x="4216" y="2827"/>
                    </a:lnTo>
                    <a:lnTo>
                      <a:pt x="4216" y="2827"/>
                    </a:lnTo>
                    <a:lnTo>
                      <a:pt x="4216" y="2827"/>
                    </a:lnTo>
                    <a:lnTo>
                      <a:pt x="4216" y="2827"/>
                    </a:lnTo>
                    <a:lnTo>
                      <a:pt x="4216" y="2801"/>
                    </a:lnTo>
                    <a:lnTo>
                      <a:pt x="4190" y="2801"/>
                    </a:lnTo>
                    <a:lnTo>
                      <a:pt x="4190" y="2801"/>
                    </a:lnTo>
                    <a:lnTo>
                      <a:pt x="4190" y="2801"/>
                    </a:lnTo>
                    <a:lnTo>
                      <a:pt x="4190" y="2801"/>
                    </a:lnTo>
                    <a:lnTo>
                      <a:pt x="4190" y="2801"/>
                    </a:lnTo>
                    <a:lnTo>
                      <a:pt x="4190" y="2801"/>
                    </a:lnTo>
                    <a:lnTo>
                      <a:pt x="4190" y="2801"/>
                    </a:lnTo>
                    <a:lnTo>
                      <a:pt x="4190" y="2801"/>
                    </a:lnTo>
                    <a:lnTo>
                      <a:pt x="4190" y="2801"/>
                    </a:lnTo>
                    <a:lnTo>
                      <a:pt x="4190" y="2801"/>
                    </a:lnTo>
                    <a:lnTo>
                      <a:pt x="4190" y="2801"/>
                    </a:lnTo>
                    <a:lnTo>
                      <a:pt x="4166" y="2801"/>
                    </a:lnTo>
                    <a:close/>
                    <a:moveTo>
                      <a:pt x="4166" y="2827"/>
                    </a:moveTo>
                    <a:lnTo>
                      <a:pt x="4141" y="2827"/>
                    </a:lnTo>
                    <a:lnTo>
                      <a:pt x="4141" y="2827"/>
                    </a:lnTo>
                    <a:lnTo>
                      <a:pt x="4141" y="2827"/>
                    </a:lnTo>
                    <a:lnTo>
                      <a:pt x="4141" y="2827"/>
                    </a:lnTo>
                    <a:lnTo>
                      <a:pt x="4141" y="2827"/>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90" y="2851"/>
                    </a:lnTo>
                    <a:lnTo>
                      <a:pt x="4190" y="2851"/>
                    </a:lnTo>
                    <a:lnTo>
                      <a:pt x="4190" y="2851"/>
                    </a:lnTo>
                    <a:lnTo>
                      <a:pt x="4190" y="2851"/>
                    </a:lnTo>
                    <a:lnTo>
                      <a:pt x="4166" y="2851"/>
                    </a:lnTo>
                    <a:lnTo>
                      <a:pt x="4166" y="2851"/>
                    </a:lnTo>
                    <a:lnTo>
                      <a:pt x="4166" y="2827"/>
                    </a:lnTo>
                    <a:close/>
                    <a:moveTo>
                      <a:pt x="4240" y="2827"/>
                    </a:moveTo>
                    <a:lnTo>
                      <a:pt x="4240" y="2827"/>
                    </a:lnTo>
                    <a:lnTo>
                      <a:pt x="4240" y="2827"/>
                    </a:lnTo>
                    <a:lnTo>
                      <a:pt x="4240" y="2827"/>
                    </a:lnTo>
                    <a:lnTo>
                      <a:pt x="4216" y="2827"/>
                    </a:lnTo>
                    <a:lnTo>
                      <a:pt x="4216" y="2827"/>
                    </a:lnTo>
                    <a:lnTo>
                      <a:pt x="4216" y="2827"/>
                    </a:lnTo>
                    <a:lnTo>
                      <a:pt x="4216" y="2827"/>
                    </a:lnTo>
                    <a:lnTo>
                      <a:pt x="4216" y="2827"/>
                    </a:lnTo>
                    <a:lnTo>
                      <a:pt x="4216" y="2827"/>
                    </a:lnTo>
                    <a:lnTo>
                      <a:pt x="4240" y="2827"/>
                    </a:lnTo>
                    <a:close/>
                    <a:moveTo>
                      <a:pt x="4712" y="2305"/>
                    </a:moveTo>
                    <a:lnTo>
                      <a:pt x="4712" y="2305"/>
                    </a:lnTo>
                    <a:lnTo>
                      <a:pt x="4712" y="2305"/>
                    </a:lnTo>
                    <a:lnTo>
                      <a:pt x="4712" y="2305"/>
                    </a:lnTo>
                    <a:lnTo>
                      <a:pt x="4712" y="2305"/>
                    </a:lnTo>
                    <a:lnTo>
                      <a:pt x="4712" y="2305"/>
                    </a:lnTo>
                    <a:lnTo>
                      <a:pt x="4712" y="2305"/>
                    </a:lnTo>
                    <a:lnTo>
                      <a:pt x="4712" y="2305"/>
                    </a:lnTo>
                    <a:lnTo>
                      <a:pt x="4712" y="2305"/>
                    </a:lnTo>
                    <a:lnTo>
                      <a:pt x="4712" y="2305"/>
                    </a:lnTo>
                    <a:lnTo>
                      <a:pt x="4712" y="2305"/>
                    </a:lnTo>
                    <a:lnTo>
                      <a:pt x="4712" y="2305"/>
                    </a:lnTo>
                    <a:lnTo>
                      <a:pt x="4712" y="2281"/>
                    </a:lnTo>
                    <a:lnTo>
                      <a:pt x="4712" y="2281"/>
                    </a:lnTo>
                    <a:lnTo>
                      <a:pt x="4712" y="2305"/>
                    </a:lnTo>
                    <a:close/>
                    <a:moveTo>
                      <a:pt x="4216" y="3000"/>
                    </a:moveTo>
                    <a:lnTo>
                      <a:pt x="4216" y="3000"/>
                    </a:lnTo>
                    <a:lnTo>
                      <a:pt x="4216" y="3000"/>
                    </a:lnTo>
                    <a:lnTo>
                      <a:pt x="4216" y="3000"/>
                    </a:lnTo>
                    <a:lnTo>
                      <a:pt x="4216" y="3000"/>
                    </a:lnTo>
                    <a:lnTo>
                      <a:pt x="4216" y="3000"/>
                    </a:lnTo>
                    <a:lnTo>
                      <a:pt x="4190" y="3000"/>
                    </a:lnTo>
                    <a:lnTo>
                      <a:pt x="4190" y="3000"/>
                    </a:lnTo>
                    <a:lnTo>
                      <a:pt x="4190" y="3000"/>
                    </a:lnTo>
                    <a:lnTo>
                      <a:pt x="4190" y="3000"/>
                    </a:lnTo>
                    <a:lnTo>
                      <a:pt x="4190" y="3000"/>
                    </a:lnTo>
                    <a:lnTo>
                      <a:pt x="4190" y="3000"/>
                    </a:lnTo>
                    <a:lnTo>
                      <a:pt x="4190" y="3000"/>
                    </a:lnTo>
                    <a:lnTo>
                      <a:pt x="4190" y="3000"/>
                    </a:lnTo>
                    <a:lnTo>
                      <a:pt x="4190" y="3000"/>
                    </a:lnTo>
                    <a:lnTo>
                      <a:pt x="4190" y="3000"/>
                    </a:lnTo>
                    <a:lnTo>
                      <a:pt x="4190" y="3000"/>
                    </a:lnTo>
                    <a:lnTo>
                      <a:pt x="4190" y="3000"/>
                    </a:lnTo>
                    <a:lnTo>
                      <a:pt x="4190" y="2975"/>
                    </a:lnTo>
                    <a:lnTo>
                      <a:pt x="4190" y="2975"/>
                    </a:lnTo>
                    <a:lnTo>
                      <a:pt x="4166" y="2975"/>
                    </a:lnTo>
                    <a:lnTo>
                      <a:pt x="4166" y="3000"/>
                    </a:lnTo>
                    <a:lnTo>
                      <a:pt x="4166" y="3000"/>
                    </a:lnTo>
                    <a:lnTo>
                      <a:pt x="4166" y="3000"/>
                    </a:lnTo>
                    <a:lnTo>
                      <a:pt x="4166" y="3000"/>
                    </a:lnTo>
                    <a:lnTo>
                      <a:pt x="4166" y="3000"/>
                    </a:lnTo>
                    <a:lnTo>
                      <a:pt x="4166" y="3000"/>
                    </a:lnTo>
                    <a:lnTo>
                      <a:pt x="4166" y="3000"/>
                    </a:lnTo>
                    <a:lnTo>
                      <a:pt x="4166" y="3000"/>
                    </a:lnTo>
                    <a:lnTo>
                      <a:pt x="4166" y="3000"/>
                    </a:lnTo>
                    <a:lnTo>
                      <a:pt x="4166" y="3000"/>
                    </a:lnTo>
                    <a:lnTo>
                      <a:pt x="4166" y="3000"/>
                    </a:lnTo>
                    <a:lnTo>
                      <a:pt x="4166" y="3000"/>
                    </a:lnTo>
                    <a:lnTo>
                      <a:pt x="4166" y="3000"/>
                    </a:lnTo>
                    <a:lnTo>
                      <a:pt x="4166" y="3000"/>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90" y="3025"/>
                    </a:lnTo>
                    <a:lnTo>
                      <a:pt x="4190" y="3025"/>
                    </a:lnTo>
                    <a:lnTo>
                      <a:pt x="4190" y="3025"/>
                    </a:lnTo>
                    <a:lnTo>
                      <a:pt x="4190" y="3025"/>
                    </a:lnTo>
                    <a:lnTo>
                      <a:pt x="4190" y="3025"/>
                    </a:lnTo>
                    <a:lnTo>
                      <a:pt x="4190" y="3025"/>
                    </a:lnTo>
                    <a:lnTo>
                      <a:pt x="4190" y="3000"/>
                    </a:lnTo>
                    <a:lnTo>
                      <a:pt x="4190" y="3000"/>
                    </a:lnTo>
                    <a:lnTo>
                      <a:pt x="4190" y="3000"/>
                    </a:lnTo>
                    <a:lnTo>
                      <a:pt x="4190" y="3000"/>
                    </a:lnTo>
                    <a:lnTo>
                      <a:pt x="4190" y="3000"/>
                    </a:lnTo>
                    <a:lnTo>
                      <a:pt x="4216" y="3000"/>
                    </a:lnTo>
                    <a:close/>
                    <a:moveTo>
                      <a:pt x="4117" y="2926"/>
                    </a:moveTo>
                    <a:lnTo>
                      <a:pt x="4117" y="2926"/>
                    </a:lnTo>
                    <a:lnTo>
                      <a:pt x="4117" y="2926"/>
                    </a:lnTo>
                    <a:lnTo>
                      <a:pt x="4117" y="2926"/>
                    </a:lnTo>
                    <a:lnTo>
                      <a:pt x="4117" y="2926"/>
                    </a:lnTo>
                    <a:lnTo>
                      <a:pt x="4117" y="2926"/>
                    </a:lnTo>
                    <a:lnTo>
                      <a:pt x="4117" y="2926"/>
                    </a:lnTo>
                    <a:lnTo>
                      <a:pt x="4117" y="2926"/>
                    </a:lnTo>
                    <a:lnTo>
                      <a:pt x="4117" y="2926"/>
                    </a:lnTo>
                    <a:lnTo>
                      <a:pt x="4117" y="2926"/>
                    </a:lnTo>
                    <a:lnTo>
                      <a:pt x="4117" y="2950"/>
                    </a:lnTo>
                    <a:lnTo>
                      <a:pt x="4117" y="2926"/>
                    </a:lnTo>
                    <a:close/>
                    <a:moveTo>
                      <a:pt x="4290" y="2900"/>
                    </a:moveTo>
                    <a:lnTo>
                      <a:pt x="4265" y="2900"/>
                    </a:lnTo>
                    <a:lnTo>
                      <a:pt x="4265" y="2900"/>
                    </a:lnTo>
                    <a:lnTo>
                      <a:pt x="4265" y="2900"/>
                    </a:lnTo>
                    <a:lnTo>
                      <a:pt x="4265" y="2900"/>
                    </a:lnTo>
                    <a:lnTo>
                      <a:pt x="4265" y="2876"/>
                    </a:lnTo>
                    <a:lnTo>
                      <a:pt x="4265" y="2876"/>
                    </a:lnTo>
                    <a:lnTo>
                      <a:pt x="4265" y="2876"/>
                    </a:lnTo>
                    <a:lnTo>
                      <a:pt x="4265" y="2900"/>
                    </a:lnTo>
                    <a:lnTo>
                      <a:pt x="4265" y="2900"/>
                    </a:lnTo>
                    <a:lnTo>
                      <a:pt x="4265" y="2900"/>
                    </a:lnTo>
                    <a:lnTo>
                      <a:pt x="4265" y="2876"/>
                    </a:lnTo>
                    <a:lnTo>
                      <a:pt x="4265" y="2876"/>
                    </a:lnTo>
                    <a:lnTo>
                      <a:pt x="4265" y="2876"/>
                    </a:lnTo>
                    <a:lnTo>
                      <a:pt x="4265" y="2876"/>
                    </a:lnTo>
                    <a:lnTo>
                      <a:pt x="4265" y="2876"/>
                    </a:lnTo>
                    <a:lnTo>
                      <a:pt x="4265" y="2876"/>
                    </a:lnTo>
                    <a:lnTo>
                      <a:pt x="4265" y="2876"/>
                    </a:lnTo>
                    <a:lnTo>
                      <a:pt x="4265" y="2876"/>
                    </a:lnTo>
                    <a:lnTo>
                      <a:pt x="4265" y="2876"/>
                    </a:lnTo>
                    <a:lnTo>
                      <a:pt x="4265" y="2876"/>
                    </a:lnTo>
                    <a:lnTo>
                      <a:pt x="4265" y="2876"/>
                    </a:lnTo>
                    <a:lnTo>
                      <a:pt x="4265" y="2876"/>
                    </a:lnTo>
                    <a:lnTo>
                      <a:pt x="4265" y="2876"/>
                    </a:lnTo>
                    <a:lnTo>
                      <a:pt x="4265" y="2851"/>
                    </a:lnTo>
                    <a:lnTo>
                      <a:pt x="4290" y="2851"/>
                    </a:lnTo>
                    <a:lnTo>
                      <a:pt x="4290" y="2851"/>
                    </a:lnTo>
                    <a:lnTo>
                      <a:pt x="4290" y="2851"/>
                    </a:lnTo>
                    <a:lnTo>
                      <a:pt x="4265" y="2851"/>
                    </a:lnTo>
                    <a:lnTo>
                      <a:pt x="4265" y="2851"/>
                    </a:lnTo>
                    <a:lnTo>
                      <a:pt x="4265" y="2851"/>
                    </a:lnTo>
                    <a:lnTo>
                      <a:pt x="4265" y="2851"/>
                    </a:lnTo>
                    <a:lnTo>
                      <a:pt x="4265" y="2851"/>
                    </a:lnTo>
                    <a:lnTo>
                      <a:pt x="4265" y="2851"/>
                    </a:lnTo>
                    <a:lnTo>
                      <a:pt x="4265" y="2851"/>
                    </a:lnTo>
                    <a:lnTo>
                      <a:pt x="4265" y="2851"/>
                    </a:lnTo>
                    <a:lnTo>
                      <a:pt x="4265" y="2851"/>
                    </a:lnTo>
                    <a:lnTo>
                      <a:pt x="4265" y="2851"/>
                    </a:lnTo>
                    <a:lnTo>
                      <a:pt x="4265" y="2851"/>
                    </a:lnTo>
                    <a:lnTo>
                      <a:pt x="4265" y="2851"/>
                    </a:lnTo>
                    <a:lnTo>
                      <a:pt x="4265" y="2827"/>
                    </a:lnTo>
                    <a:lnTo>
                      <a:pt x="4265" y="2827"/>
                    </a:lnTo>
                    <a:lnTo>
                      <a:pt x="4265" y="2827"/>
                    </a:lnTo>
                    <a:lnTo>
                      <a:pt x="4265" y="2827"/>
                    </a:lnTo>
                    <a:lnTo>
                      <a:pt x="4265" y="2851"/>
                    </a:lnTo>
                    <a:lnTo>
                      <a:pt x="4265" y="2851"/>
                    </a:lnTo>
                    <a:lnTo>
                      <a:pt x="4265" y="2827"/>
                    </a:lnTo>
                    <a:lnTo>
                      <a:pt x="4265" y="2827"/>
                    </a:lnTo>
                    <a:lnTo>
                      <a:pt x="4240" y="2827"/>
                    </a:lnTo>
                    <a:lnTo>
                      <a:pt x="4240" y="2827"/>
                    </a:lnTo>
                    <a:lnTo>
                      <a:pt x="4240" y="2827"/>
                    </a:lnTo>
                    <a:lnTo>
                      <a:pt x="4240" y="2827"/>
                    </a:lnTo>
                    <a:lnTo>
                      <a:pt x="4240" y="2827"/>
                    </a:lnTo>
                    <a:lnTo>
                      <a:pt x="4240" y="2851"/>
                    </a:lnTo>
                    <a:lnTo>
                      <a:pt x="4240" y="2851"/>
                    </a:lnTo>
                    <a:lnTo>
                      <a:pt x="4240" y="2851"/>
                    </a:lnTo>
                    <a:lnTo>
                      <a:pt x="4240" y="2851"/>
                    </a:lnTo>
                    <a:lnTo>
                      <a:pt x="4240" y="2851"/>
                    </a:lnTo>
                    <a:lnTo>
                      <a:pt x="4240" y="2851"/>
                    </a:lnTo>
                    <a:lnTo>
                      <a:pt x="4240" y="2851"/>
                    </a:lnTo>
                    <a:lnTo>
                      <a:pt x="4240" y="2851"/>
                    </a:lnTo>
                    <a:lnTo>
                      <a:pt x="4240" y="2851"/>
                    </a:lnTo>
                    <a:lnTo>
                      <a:pt x="4240" y="2851"/>
                    </a:lnTo>
                    <a:lnTo>
                      <a:pt x="4240" y="2851"/>
                    </a:lnTo>
                    <a:lnTo>
                      <a:pt x="4240" y="2851"/>
                    </a:lnTo>
                    <a:lnTo>
                      <a:pt x="4240" y="2851"/>
                    </a:lnTo>
                    <a:lnTo>
                      <a:pt x="4240" y="2851"/>
                    </a:lnTo>
                    <a:lnTo>
                      <a:pt x="4216" y="2851"/>
                    </a:lnTo>
                    <a:lnTo>
                      <a:pt x="4216" y="2851"/>
                    </a:lnTo>
                    <a:lnTo>
                      <a:pt x="4216" y="2851"/>
                    </a:lnTo>
                    <a:lnTo>
                      <a:pt x="4216" y="2876"/>
                    </a:lnTo>
                    <a:lnTo>
                      <a:pt x="4216" y="2876"/>
                    </a:lnTo>
                    <a:lnTo>
                      <a:pt x="4216" y="2876"/>
                    </a:lnTo>
                    <a:lnTo>
                      <a:pt x="4216" y="2876"/>
                    </a:lnTo>
                    <a:lnTo>
                      <a:pt x="4216" y="2876"/>
                    </a:lnTo>
                    <a:lnTo>
                      <a:pt x="4216" y="2876"/>
                    </a:lnTo>
                    <a:lnTo>
                      <a:pt x="4216" y="2876"/>
                    </a:lnTo>
                    <a:lnTo>
                      <a:pt x="4216" y="2876"/>
                    </a:lnTo>
                    <a:lnTo>
                      <a:pt x="4216" y="2876"/>
                    </a:lnTo>
                    <a:lnTo>
                      <a:pt x="4216" y="2876"/>
                    </a:lnTo>
                    <a:lnTo>
                      <a:pt x="4216" y="2876"/>
                    </a:lnTo>
                    <a:lnTo>
                      <a:pt x="4216" y="2851"/>
                    </a:lnTo>
                    <a:lnTo>
                      <a:pt x="4216" y="2851"/>
                    </a:lnTo>
                    <a:lnTo>
                      <a:pt x="4216" y="2851"/>
                    </a:lnTo>
                    <a:lnTo>
                      <a:pt x="4216" y="2851"/>
                    </a:lnTo>
                    <a:lnTo>
                      <a:pt x="4216" y="2851"/>
                    </a:lnTo>
                    <a:lnTo>
                      <a:pt x="4216" y="2851"/>
                    </a:lnTo>
                    <a:lnTo>
                      <a:pt x="4216" y="2851"/>
                    </a:lnTo>
                    <a:lnTo>
                      <a:pt x="4216" y="2851"/>
                    </a:lnTo>
                    <a:lnTo>
                      <a:pt x="4216" y="2851"/>
                    </a:lnTo>
                    <a:lnTo>
                      <a:pt x="4216" y="2851"/>
                    </a:lnTo>
                    <a:lnTo>
                      <a:pt x="4216" y="2827"/>
                    </a:lnTo>
                    <a:lnTo>
                      <a:pt x="4216" y="2827"/>
                    </a:lnTo>
                    <a:lnTo>
                      <a:pt x="4216" y="2827"/>
                    </a:lnTo>
                    <a:lnTo>
                      <a:pt x="4216" y="2827"/>
                    </a:lnTo>
                    <a:lnTo>
                      <a:pt x="4216" y="2827"/>
                    </a:lnTo>
                    <a:lnTo>
                      <a:pt x="4216" y="2827"/>
                    </a:lnTo>
                    <a:lnTo>
                      <a:pt x="4190" y="2827"/>
                    </a:lnTo>
                    <a:lnTo>
                      <a:pt x="4190" y="2827"/>
                    </a:lnTo>
                    <a:lnTo>
                      <a:pt x="4190" y="2827"/>
                    </a:lnTo>
                    <a:lnTo>
                      <a:pt x="4190" y="2827"/>
                    </a:lnTo>
                    <a:lnTo>
                      <a:pt x="4190" y="2827"/>
                    </a:lnTo>
                    <a:lnTo>
                      <a:pt x="4166" y="2827"/>
                    </a:lnTo>
                    <a:lnTo>
                      <a:pt x="4166" y="2827"/>
                    </a:lnTo>
                    <a:lnTo>
                      <a:pt x="4166" y="2827"/>
                    </a:lnTo>
                    <a:lnTo>
                      <a:pt x="4166" y="2827"/>
                    </a:lnTo>
                    <a:lnTo>
                      <a:pt x="4166" y="2827"/>
                    </a:lnTo>
                    <a:lnTo>
                      <a:pt x="4166" y="2827"/>
                    </a:lnTo>
                    <a:lnTo>
                      <a:pt x="4166" y="2827"/>
                    </a:lnTo>
                    <a:lnTo>
                      <a:pt x="4166" y="2827"/>
                    </a:lnTo>
                    <a:lnTo>
                      <a:pt x="4190" y="2827"/>
                    </a:lnTo>
                    <a:lnTo>
                      <a:pt x="4190" y="2827"/>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76"/>
                    </a:lnTo>
                    <a:lnTo>
                      <a:pt x="4190" y="2876"/>
                    </a:lnTo>
                    <a:lnTo>
                      <a:pt x="4190" y="2876"/>
                    </a:lnTo>
                    <a:lnTo>
                      <a:pt x="4190" y="2876"/>
                    </a:lnTo>
                    <a:lnTo>
                      <a:pt x="4190" y="2876"/>
                    </a:lnTo>
                    <a:lnTo>
                      <a:pt x="4190" y="2876"/>
                    </a:lnTo>
                    <a:lnTo>
                      <a:pt x="4190" y="2876"/>
                    </a:lnTo>
                    <a:lnTo>
                      <a:pt x="4190" y="2876"/>
                    </a:lnTo>
                    <a:lnTo>
                      <a:pt x="4190" y="2876"/>
                    </a:lnTo>
                    <a:lnTo>
                      <a:pt x="4190" y="2876"/>
                    </a:lnTo>
                    <a:lnTo>
                      <a:pt x="4190" y="2876"/>
                    </a:lnTo>
                    <a:lnTo>
                      <a:pt x="4166" y="2851"/>
                    </a:lnTo>
                    <a:lnTo>
                      <a:pt x="4166" y="2851"/>
                    </a:lnTo>
                    <a:lnTo>
                      <a:pt x="4166" y="2851"/>
                    </a:lnTo>
                    <a:lnTo>
                      <a:pt x="4166" y="2851"/>
                    </a:lnTo>
                    <a:lnTo>
                      <a:pt x="4141" y="2851"/>
                    </a:lnTo>
                    <a:lnTo>
                      <a:pt x="4141" y="2851"/>
                    </a:lnTo>
                    <a:lnTo>
                      <a:pt x="4166" y="2851"/>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41" y="2876"/>
                    </a:lnTo>
                    <a:lnTo>
                      <a:pt x="4141" y="2876"/>
                    </a:lnTo>
                    <a:lnTo>
                      <a:pt x="4141" y="2876"/>
                    </a:lnTo>
                    <a:lnTo>
                      <a:pt x="4141" y="2876"/>
                    </a:lnTo>
                    <a:lnTo>
                      <a:pt x="4166" y="2876"/>
                    </a:lnTo>
                    <a:lnTo>
                      <a:pt x="4166" y="2876"/>
                    </a:lnTo>
                    <a:lnTo>
                      <a:pt x="4166" y="2876"/>
                    </a:lnTo>
                    <a:lnTo>
                      <a:pt x="4141" y="2876"/>
                    </a:lnTo>
                    <a:lnTo>
                      <a:pt x="4141" y="2876"/>
                    </a:lnTo>
                    <a:lnTo>
                      <a:pt x="4141" y="2876"/>
                    </a:lnTo>
                    <a:lnTo>
                      <a:pt x="4141" y="2900"/>
                    </a:lnTo>
                    <a:lnTo>
                      <a:pt x="4141" y="2900"/>
                    </a:lnTo>
                    <a:lnTo>
                      <a:pt x="4141" y="2900"/>
                    </a:lnTo>
                    <a:lnTo>
                      <a:pt x="4141" y="2876"/>
                    </a:lnTo>
                    <a:lnTo>
                      <a:pt x="4141" y="2876"/>
                    </a:lnTo>
                    <a:lnTo>
                      <a:pt x="4141" y="2876"/>
                    </a:lnTo>
                    <a:lnTo>
                      <a:pt x="4141" y="2851"/>
                    </a:lnTo>
                    <a:lnTo>
                      <a:pt x="4141" y="2851"/>
                    </a:lnTo>
                    <a:lnTo>
                      <a:pt x="4141" y="2851"/>
                    </a:lnTo>
                    <a:lnTo>
                      <a:pt x="4141" y="2851"/>
                    </a:lnTo>
                    <a:lnTo>
                      <a:pt x="4141" y="2851"/>
                    </a:lnTo>
                    <a:lnTo>
                      <a:pt x="4141" y="2851"/>
                    </a:lnTo>
                    <a:lnTo>
                      <a:pt x="4141" y="2851"/>
                    </a:lnTo>
                    <a:lnTo>
                      <a:pt x="4141" y="2851"/>
                    </a:lnTo>
                    <a:lnTo>
                      <a:pt x="4141" y="2851"/>
                    </a:lnTo>
                    <a:lnTo>
                      <a:pt x="4141" y="2851"/>
                    </a:lnTo>
                    <a:lnTo>
                      <a:pt x="4117" y="2851"/>
                    </a:lnTo>
                    <a:lnTo>
                      <a:pt x="4117" y="2851"/>
                    </a:lnTo>
                    <a:lnTo>
                      <a:pt x="4117" y="2851"/>
                    </a:lnTo>
                    <a:lnTo>
                      <a:pt x="4117" y="2851"/>
                    </a:lnTo>
                    <a:lnTo>
                      <a:pt x="4117" y="2851"/>
                    </a:lnTo>
                    <a:lnTo>
                      <a:pt x="4117" y="2851"/>
                    </a:lnTo>
                    <a:lnTo>
                      <a:pt x="4117" y="2851"/>
                    </a:lnTo>
                    <a:lnTo>
                      <a:pt x="4117" y="2851"/>
                    </a:lnTo>
                    <a:lnTo>
                      <a:pt x="4117" y="2851"/>
                    </a:lnTo>
                    <a:lnTo>
                      <a:pt x="4117" y="2851"/>
                    </a:lnTo>
                    <a:lnTo>
                      <a:pt x="4117" y="2851"/>
                    </a:lnTo>
                    <a:lnTo>
                      <a:pt x="4117" y="2851"/>
                    </a:lnTo>
                    <a:lnTo>
                      <a:pt x="4091" y="2851"/>
                    </a:lnTo>
                    <a:lnTo>
                      <a:pt x="4091" y="2876"/>
                    </a:lnTo>
                    <a:lnTo>
                      <a:pt x="4091" y="2876"/>
                    </a:lnTo>
                    <a:lnTo>
                      <a:pt x="4117" y="2876"/>
                    </a:lnTo>
                    <a:lnTo>
                      <a:pt x="4117" y="2876"/>
                    </a:lnTo>
                    <a:lnTo>
                      <a:pt x="4117" y="2876"/>
                    </a:lnTo>
                    <a:lnTo>
                      <a:pt x="4117" y="2876"/>
                    </a:lnTo>
                    <a:lnTo>
                      <a:pt x="4141" y="2900"/>
                    </a:lnTo>
                    <a:lnTo>
                      <a:pt x="4141" y="2900"/>
                    </a:lnTo>
                    <a:lnTo>
                      <a:pt x="4141" y="2900"/>
                    </a:lnTo>
                    <a:lnTo>
                      <a:pt x="4141" y="2900"/>
                    </a:lnTo>
                    <a:lnTo>
                      <a:pt x="4141" y="2900"/>
                    </a:lnTo>
                    <a:lnTo>
                      <a:pt x="4141" y="2900"/>
                    </a:lnTo>
                    <a:lnTo>
                      <a:pt x="4141" y="2900"/>
                    </a:lnTo>
                    <a:lnTo>
                      <a:pt x="4141" y="2900"/>
                    </a:lnTo>
                    <a:lnTo>
                      <a:pt x="4141" y="2900"/>
                    </a:lnTo>
                    <a:lnTo>
                      <a:pt x="4141" y="2900"/>
                    </a:lnTo>
                    <a:lnTo>
                      <a:pt x="4117" y="2900"/>
                    </a:lnTo>
                    <a:lnTo>
                      <a:pt x="4117" y="2900"/>
                    </a:lnTo>
                    <a:lnTo>
                      <a:pt x="4117" y="2900"/>
                    </a:lnTo>
                    <a:lnTo>
                      <a:pt x="4117" y="2900"/>
                    </a:lnTo>
                    <a:lnTo>
                      <a:pt x="4117" y="2900"/>
                    </a:lnTo>
                    <a:lnTo>
                      <a:pt x="4117" y="2926"/>
                    </a:lnTo>
                    <a:lnTo>
                      <a:pt x="4117" y="2926"/>
                    </a:lnTo>
                    <a:lnTo>
                      <a:pt x="4141" y="2926"/>
                    </a:lnTo>
                    <a:lnTo>
                      <a:pt x="4141" y="2926"/>
                    </a:lnTo>
                    <a:lnTo>
                      <a:pt x="4117" y="2926"/>
                    </a:lnTo>
                    <a:lnTo>
                      <a:pt x="4117" y="2926"/>
                    </a:lnTo>
                    <a:lnTo>
                      <a:pt x="4117" y="2926"/>
                    </a:lnTo>
                    <a:lnTo>
                      <a:pt x="4117" y="2900"/>
                    </a:lnTo>
                    <a:lnTo>
                      <a:pt x="4117" y="2900"/>
                    </a:lnTo>
                    <a:lnTo>
                      <a:pt x="4117" y="2900"/>
                    </a:lnTo>
                    <a:lnTo>
                      <a:pt x="4117" y="2900"/>
                    </a:lnTo>
                    <a:lnTo>
                      <a:pt x="4117" y="2926"/>
                    </a:lnTo>
                    <a:lnTo>
                      <a:pt x="4117" y="2926"/>
                    </a:lnTo>
                    <a:lnTo>
                      <a:pt x="4117" y="2926"/>
                    </a:lnTo>
                    <a:lnTo>
                      <a:pt x="4117" y="2926"/>
                    </a:lnTo>
                    <a:lnTo>
                      <a:pt x="4117" y="2926"/>
                    </a:lnTo>
                    <a:lnTo>
                      <a:pt x="4117" y="2950"/>
                    </a:lnTo>
                    <a:lnTo>
                      <a:pt x="4117" y="2950"/>
                    </a:lnTo>
                    <a:lnTo>
                      <a:pt x="4117" y="2950"/>
                    </a:lnTo>
                    <a:lnTo>
                      <a:pt x="4117" y="2950"/>
                    </a:lnTo>
                    <a:lnTo>
                      <a:pt x="4117" y="2950"/>
                    </a:lnTo>
                    <a:lnTo>
                      <a:pt x="4117" y="2950"/>
                    </a:lnTo>
                    <a:lnTo>
                      <a:pt x="4117" y="2975"/>
                    </a:lnTo>
                    <a:lnTo>
                      <a:pt x="4117" y="2975"/>
                    </a:lnTo>
                    <a:lnTo>
                      <a:pt x="4141" y="2975"/>
                    </a:lnTo>
                    <a:lnTo>
                      <a:pt x="4141" y="2975"/>
                    </a:lnTo>
                    <a:lnTo>
                      <a:pt x="4141" y="2975"/>
                    </a:lnTo>
                    <a:lnTo>
                      <a:pt x="4117" y="2975"/>
                    </a:lnTo>
                    <a:lnTo>
                      <a:pt x="4117" y="2975"/>
                    </a:lnTo>
                    <a:lnTo>
                      <a:pt x="4117" y="2950"/>
                    </a:lnTo>
                    <a:lnTo>
                      <a:pt x="4117" y="2950"/>
                    </a:lnTo>
                    <a:lnTo>
                      <a:pt x="4117" y="2950"/>
                    </a:lnTo>
                    <a:lnTo>
                      <a:pt x="4117" y="2950"/>
                    </a:lnTo>
                    <a:lnTo>
                      <a:pt x="4117" y="2950"/>
                    </a:lnTo>
                    <a:lnTo>
                      <a:pt x="4091" y="2926"/>
                    </a:lnTo>
                    <a:lnTo>
                      <a:pt x="4091" y="2926"/>
                    </a:lnTo>
                    <a:lnTo>
                      <a:pt x="4091" y="2926"/>
                    </a:lnTo>
                    <a:lnTo>
                      <a:pt x="4091" y="2926"/>
                    </a:lnTo>
                    <a:lnTo>
                      <a:pt x="4091" y="2926"/>
                    </a:lnTo>
                    <a:lnTo>
                      <a:pt x="4091" y="2926"/>
                    </a:lnTo>
                    <a:lnTo>
                      <a:pt x="4091" y="2900"/>
                    </a:lnTo>
                    <a:lnTo>
                      <a:pt x="4091" y="2900"/>
                    </a:lnTo>
                    <a:lnTo>
                      <a:pt x="4091" y="2900"/>
                    </a:lnTo>
                    <a:lnTo>
                      <a:pt x="4091" y="2900"/>
                    </a:lnTo>
                    <a:lnTo>
                      <a:pt x="4067" y="2900"/>
                    </a:lnTo>
                    <a:lnTo>
                      <a:pt x="4067" y="2900"/>
                    </a:lnTo>
                    <a:lnTo>
                      <a:pt x="4067" y="2900"/>
                    </a:lnTo>
                    <a:lnTo>
                      <a:pt x="4067" y="2900"/>
                    </a:lnTo>
                    <a:lnTo>
                      <a:pt x="4067" y="2900"/>
                    </a:lnTo>
                    <a:lnTo>
                      <a:pt x="4067" y="2900"/>
                    </a:lnTo>
                    <a:lnTo>
                      <a:pt x="4067" y="2900"/>
                    </a:lnTo>
                    <a:lnTo>
                      <a:pt x="4067" y="2900"/>
                    </a:lnTo>
                    <a:lnTo>
                      <a:pt x="4067" y="2900"/>
                    </a:lnTo>
                    <a:lnTo>
                      <a:pt x="4067" y="2900"/>
                    </a:lnTo>
                    <a:lnTo>
                      <a:pt x="4042" y="2900"/>
                    </a:lnTo>
                    <a:lnTo>
                      <a:pt x="4042" y="2900"/>
                    </a:lnTo>
                    <a:lnTo>
                      <a:pt x="4042" y="2900"/>
                    </a:lnTo>
                    <a:lnTo>
                      <a:pt x="4042" y="2900"/>
                    </a:lnTo>
                    <a:lnTo>
                      <a:pt x="4042" y="2900"/>
                    </a:lnTo>
                    <a:lnTo>
                      <a:pt x="4042" y="2900"/>
                    </a:lnTo>
                    <a:lnTo>
                      <a:pt x="4042" y="2900"/>
                    </a:lnTo>
                    <a:lnTo>
                      <a:pt x="4042" y="2900"/>
                    </a:lnTo>
                    <a:lnTo>
                      <a:pt x="4042" y="2900"/>
                    </a:lnTo>
                    <a:lnTo>
                      <a:pt x="4042" y="2900"/>
                    </a:lnTo>
                    <a:lnTo>
                      <a:pt x="4042" y="2900"/>
                    </a:lnTo>
                    <a:lnTo>
                      <a:pt x="4042" y="2926"/>
                    </a:lnTo>
                    <a:lnTo>
                      <a:pt x="4042" y="2926"/>
                    </a:lnTo>
                    <a:lnTo>
                      <a:pt x="4042" y="2926"/>
                    </a:lnTo>
                    <a:lnTo>
                      <a:pt x="4042" y="2926"/>
                    </a:lnTo>
                    <a:lnTo>
                      <a:pt x="4042" y="2926"/>
                    </a:lnTo>
                    <a:lnTo>
                      <a:pt x="4017" y="2926"/>
                    </a:lnTo>
                    <a:lnTo>
                      <a:pt x="4017" y="2926"/>
                    </a:lnTo>
                    <a:lnTo>
                      <a:pt x="4017" y="2926"/>
                    </a:lnTo>
                    <a:lnTo>
                      <a:pt x="4017" y="2926"/>
                    </a:lnTo>
                    <a:lnTo>
                      <a:pt x="4017" y="2926"/>
                    </a:lnTo>
                    <a:lnTo>
                      <a:pt x="4017" y="2926"/>
                    </a:lnTo>
                    <a:lnTo>
                      <a:pt x="4017" y="2926"/>
                    </a:lnTo>
                    <a:lnTo>
                      <a:pt x="4017" y="2926"/>
                    </a:lnTo>
                    <a:lnTo>
                      <a:pt x="4017" y="2950"/>
                    </a:lnTo>
                    <a:lnTo>
                      <a:pt x="4017" y="2950"/>
                    </a:lnTo>
                    <a:lnTo>
                      <a:pt x="4017" y="2950"/>
                    </a:lnTo>
                    <a:lnTo>
                      <a:pt x="4017" y="2950"/>
                    </a:lnTo>
                    <a:lnTo>
                      <a:pt x="4017" y="2950"/>
                    </a:lnTo>
                    <a:lnTo>
                      <a:pt x="4017" y="2950"/>
                    </a:lnTo>
                    <a:lnTo>
                      <a:pt x="4017" y="2950"/>
                    </a:lnTo>
                    <a:lnTo>
                      <a:pt x="4017" y="2950"/>
                    </a:lnTo>
                    <a:lnTo>
                      <a:pt x="4017" y="2950"/>
                    </a:lnTo>
                    <a:lnTo>
                      <a:pt x="4017" y="2950"/>
                    </a:lnTo>
                    <a:lnTo>
                      <a:pt x="4017" y="2950"/>
                    </a:lnTo>
                    <a:lnTo>
                      <a:pt x="4017" y="2950"/>
                    </a:lnTo>
                    <a:lnTo>
                      <a:pt x="4017" y="2950"/>
                    </a:lnTo>
                    <a:lnTo>
                      <a:pt x="3992" y="2950"/>
                    </a:lnTo>
                    <a:lnTo>
                      <a:pt x="3992" y="2950"/>
                    </a:lnTo>
                    <a:lnTo>
                      <a:pt x="4017" y="2950"/>
                    </a:lnTo>
                    <a:lnTo>
                      <a:pt x="4017" y="2975"/>
                    </a:lnTo>
                    <a:lnTo>
                      <a:pt x="4017" y="2975"/>
                    </a:lnTo>
                    <a:lnTo>
                      <a:pt x="4017" y="2975"/>
                    </a:lnTo>
                    <a:lnTo>
                      <a:pt x="4017" y="2975"/>
                    </a:lnTo>
                    <a:lnTo>
                      <a:pt x="3992" y="2975"/>
                    </a:lnTo>
                    <a:lnTo>
                      <a:pt x="4017" y="2975"/>
                    </a:lnTo>
                    <a:lnTo>
                      <a:pt x="4017" y="2975"/>
                    </a:lnTo>
                    <a:lnTo>
                      <a:pt x="4017" y="2975"/>
                    </a:lnTo>
                    <a:lnTo>
                      <a:pt x="4017" y="2975"/>
                    </a:lnTo>
                    <a:lnTo>
                      <a:pt x="4017" y="2975"/>
                    </a:lnTo>
                    <a:lnTo>
                      <a:pt x="4017" y="2975"/>
                    </a:lnTo>
                    <a:lnTo>
                      <a:pt x="4017" y="2975"/>
                    </a:lnTo>
                    <a:lnTo>
                      <a:pt x="4017" y="2975"/>
                    </a:lnTo>
                    <a:lnTo>
                      <a:pt x="4017" y="2975"/>
                    </a:lnTo>
                    <a:lnTo>
                      <a:pt x="4017" y="2975"/>
                    </a:lnTo>
                    <a:lnTo>
                      <a:pt x="4017" y="2975"/>
                    </a:lnTo>
                    <a:lnTo>
                      <a:pt x="4017" y="2975"/>
                    </a:lnTo>
                    <a:lnTo>
                      <a:pt x="4017" y="2975"/>
                    </a:lnTo>
                    <a:lnTo>
                      <a:pt x="4042" y="3000"/>
                    </a:lnTo>
                    <a:lnTo>
                      <a:pt x="4042" y="3000"/>
                    </a:lnTo>
                    <a:lnTo>
                      <a:pt x="4042" y="3000"/>
                    </a:lnTo>
                    <a:lnTo>
                      <a:pt x="4042" y="3000"/>
                    </a:lnTo>
                    <a:lnTo>
                      <a:pt x="4042" y="3025"/>
                    </a:lnTo>
                    <a:lnTo>
                      <a:pt x="4042" y="3025"/>
                    </a:lnTo>
                    <a:lnTo>
                      <a:pt x="4042" y="3025"/>
                    </a:lnTo>
                    <a:lnTo>
                      <a:pt x="4042" y="3025"/>
                    </a:lnTo>
                    <a:lnTo>
                      <a:pt x="4042" y="3025"/>
                    </a:lnTo>
                    <a:lnTo>
                      <a:pt x="4042" y="3025"/>
                    </a:lnTo>
                    <a:lnTo>
                      <a:pt x="4042" y="3025"/>
                    </a:lnTo>
                    <a:lnTo>
                      <a:pt x="4042" y="3025"/>
                    </a:lnTo>
                    <a:lnTo>
                      <a:pt x="4042" y="3025"/>
                    </a:lnTo>
                    <a:lnTo>
                      <a:pt x="4042" y="3025"/>
                    </a:lnTo>
                    <a:lnTo>
                      <a:pt x="4042" y="3025"/>
                    </a:lnTo>
                    <a:lnTo>
                      <a:pt x="4042"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25"/>
                    </a:lnTo>
                    <a:lnTo>
                      <a:pt x="4067" y="3025"/>
                    </a:lnTo>
                    <a:lnTo>
                      <a:pt x="4067" y="3025"/>
                    </a:lnTo>
                    <a:lnTo>
                      <a:pt x="4067" y="3025"/>
                    </a:lnTo>
                    <a:lnTo>
                      <a:pt x="4067" y="3025"/>
                    </a:lnTo>
                    <a:lnTo>
                      <a:pt x="4091" y="3025"/>
                    </a:lnTo>
                    <a:lnTo>
                      <a:pt x="4091" y="3000"/>
                    </a:lnTo>
                    <a:lnTo>
                      <a:pt x="4091" y="3000"/>
                    </a:lnTo>
                    <a:lnTo>
                      <a:pt x="4091" y="3000"/>
                    </a:lnTo>
                    <a:lnTo>
                      <a:pt x="4067" y="3000"/>
                    </a:lnTo>
                    <a:lnTo>
                      <a:pt x="4067" y="3000"/>
                    </a:lnTo>
                    <a:lnTo>
                      <a:pt x="4067" y="3000"/>
                    </a:lnTo>
                    <a:lnTo>
                      <a:pt x="4067" y="3025"/>
                    </a:lnTo>
                    <a:lnTo>
                      <a:pt x="4042" y="3025"/>
                    </a:lnTo>
                    <a:lnTo>
                      <a:pt x="4042" y="3025"/>
                    </a:lnTo>
                    <a:lnTo>
                      <a:pt x="4042" y="3025"/>
                    </a:lnTo>
                    <a:lnTo>
                      <a:pt x="4042" y="3025"/>
                    </a:lnTo>
                    <a:lnTo>
                      <a:pt x="4042" y="3025"/>
                    </a:lnTo>
                    <a:lnTo>
                      <a:pt x="4042" y="3000"/>
                    </a:lnTo>
                    <a:lnTo>
                      <a:pt x="4042" y="3000"/>
                    </a:lnTo>
                    <a:lnTo>
                      <a:pt x="4042" y="3000"/>
                    </a:lnTo>
                    <a:lnTo>
                      <a:pt x="4042" y="3000"/>
                    </a:lnTo>
                    <a:lnTo>
                      <a:pt x="4042" y="3000"/>
                    </a:lnTo>
                    <a:lnTo>
                      <a:pt x="4042" y="3000"/>
                    </a:lnTo>
                    <a:lnTo>
                      <a:pt x="4042" y="3000"/>
                    </a:lnTo>
                    <a:lnTo>
                      <a:pt x="4067" y="3000"/>
                    </a:lnTo>
                    <a:lnTo>
                      <a:pt x="4067" y="3000"/>
                    </a:lnTo>
                    <a:lnTo>
                      <a:pt x="4067" y="3000"/>
                    </a:lnTo>
                    <a:lnTo>
                      <a:pt x="4091" y="3000"/>
                    </a:lnTo>
                    <a:lnTo>
                      <a:pt x="4091" y="3000"/>
                    </a:lnTo>
                    <a:lnTo>
                      <a:pt x="4091" y="3000"/>
                    </a:lnTo>
                    <a:lnTo>
                      <a:pt x="4091" y="3000"/>
                    </a:lnTo>
                    <a:lnTo>
                      <a:pt x="4091" y="3000"/>
                    </a:lnTo>
                    <a:lnTo>
                      <a:pt x="4091" y="3025"/>
                    </a:lnTo>
                    <a:lnTo>
                      <a:pt x="4091" y="3025"/>
                    </a:lnTo>
                    <a:lnTo>
                      <a:pt x="4091" y="3025"/>
                    </a:lnTo>
                    <a:lnTo>
                      <a:pt x="4091" y="3025"/>
                    </a:lnTo>
                    <a:lnTo>
                      <a:pt x="4067" y="3025"/>
                    </a:lnTo>
                    <a:lnTo>
                      <a:pt x="4067" y="3025"/>
                    </a:lnTo>
                    <a:lnTo>
                      <a:pt x="4067" y="3025"/>
                    </a:lnTo>
                    <a:lnTo>
                      <a:pt x="4091" y="3025"/>
                    </a:lnTo>
                    <a:lnTo>
                      <a:pt x="4091" y="3050"/>
                    </a:lnTo>
                    <a:lnTo>
                      <a:pt x="4091" y="3025"/>
                    </a:lnTo>
                    <a:lnTo>
                      <a:pt x="4091" y="3025"/>
                    </a:lnTo>
                    <a:lnTo>
                      <a:pt x="4091" y="3025"/>
                    </a:lnTo>
                    <a:lnTo>
                      <a:pt x="4091" y="3025"/>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25"/>
                    </a:lnTo>
                    <a:lnTo>
                      <a:pt x="4117" y="3025"/>
                    </a:lnTo>
                    <a:lnTo>
                      <a:pt x="4117" y="3025"/>
                    </a:lnTo>
                    <a:lnTo>
                      <a:pt x="4091" y="3025"/>
                    </a:lnTo>
                    <a:lnTo>
                      <a:pt x="4091" y="3025"/>
                    </a:lnTo>
                    <a:lnTo>
                      <a:pt x="4091" y="3025"/>
                    </a:lnTo>
                    <a:lnTo>
                      <a:pt x="4091" y="3025"/>
                    </a:lnTo>
                    <a:lnTo>
                      <a:pt x="4091" y="3050"/>
                    </a:lnTo>
                    <a:lnTo>
                      <a:pt x="4091" y="3050"/>
                    </a:lnTo>
                    <a:lnTo>
                      <a:pt x="4117" y="3050"/>
                    </a:lnTo>
                    <a:lnTo>
                      <a:pt x="4117" y="3025"/>
                    </a:lnTo>
                    <a:lnTo>
                      <a:pt x="4117" y="3025"/>
                    </a:lnTo>
                    <a:lnTo>
                      <a:pt x="4117" y="3025"/>
                    </a:lnTo>
                    <a:lnTo>
                      <a:pt x="4117" y="3025"/>
                    </a:lnTo>
                    <a:lnTo>
                      <a:pt x="4117" y="3025"/>
                    </a:lnTo>
                    <a:lnTo>
                      <a:pt x="4117" y="3025"/>
                    </a:lnTo>
                    <a:lnTo>
                      <a:pt x="4117" y="3025"/>
                    </a:lnTo>
                    <a:lnTo>
                      <a:pt x="4117" y="3050"/>
                    </a:lnTo>
                    <a:lnTo>
                      <a:pt x="4117" y="3025"/>
                    </a:lnTo>
                    <a:lnTo>
                      <a:pt x="4117" y="3025"/>
                    </a:lnTo>
                    <a:lnTo>
                      <a:pt x="4117" y="3025"/>
                    </a:lnTo>
                    <a:lnTo>
                      <a:pt x="4117" y="3050"/>
                    </a:lnTo>
                    <a:lnTo>
                      <a:pt x="4117" y="3050"/>
                    </a:lnTo>
                    <a:lnTo>
                      <a:pt x="4091" y="3050"/>
                    </a:lnTo>
                    <a:lnTo>
                      <a:pt x="4091" y="3050"/>
                    </a:lnTo>
                    <a:lnTo>
                      <a:pt x="4091" y="3050"/>
                    </a:lnTo>
                    <a:lnTo>
                      <a:pt x="4091" y="3050"/>
                    </a:lnTo>
                    <a:lnTo>
                      <a:pt x="4091" y="3050"/>
                    </a:lnTo>
                    <a:lnTo>
                      <a:pt x="4091" y="3074"/>
                    </a:lnTo>
                    <a:lnTo>
                      <a:pt x="4067" y="3074"/>
                    </a:lnTo>
                    <a:lnTo>
                      <a:pt x="4067" y="3074"/>
                    </a:lnTo>
                    <a:lnTo>
                      <a:pt x="4067" y="3074"/>
                    </a:lnTo>
                    <a:lnTo>
                      <a:pt x="4067" y="3074"/>
                    </a:lnTo>
                    <a:lnTo>
                      <a:pt x="4067" y="3074"/>
                    </a:lnTo>
                    <a:lnTo>
                      <a:pt x="4067" y="3074"/>
                    </a:lnTo>
                    <a:lnTo>
                      <a:pt x="4091" y="3074"/>
                    </a:lnTo>
                    <a:lnTo>
                      <a:pt x="4091" y="3074"/>
                    </a:lnTo>
                    <a:lnTo>
                      <a:pt x="4091" y="3074"/>
                    </a:lnTo>
                    <a:lnTo>
                      <a:pt x="4091" y="3074"/>
                    </a:lnTo>
                    <a:lnTo>
                      <a:pt x="4091" y="3074"/>
                    </a:lnTo>
                    <a:lnTo>
                      <a:pt x="4091" y="3074"/>
                    </a:lnTo>
                    <a:lnTo>
                      <a:pt x="4091" y="3074"/>
                    </a:lnTo>
                    <a:lnTo>
                      <a:pt x="4091" y="3074"/>
                    </a:lnTo>
                    <a:lnTo>
                      <a:pt x="4091" y="3074"/>
                    </a:lnTo>
                    <a:lnTo>
                      <a:pt x="4117" y="3074"/>
                    </a:lnTo>
                    <a:lnTo>
                      <a:pt x="4117" y="3074"/>
                    </a:lnTo>
                    <a:lnTo>
                      <a:pt x="4117" y="3074"/>
                    </a:lnTo>
                    <a:lnTo>
                      <a:pt x="4117" y="3074"/>
                    </a:lnTo>
                    <a:lnTo>
                      <a:pt x="4117" y="3074"/>
                    </a:lnTo>
                    <a:lnTo>
                      <a:pt x="4117" y="3074"/>
                    </a:lnTo>
                    <a:lnTo>
                      <a:pt x="4117" y="3074"/>
                    </a:lnTo>
                    <a:lnTo>
                      <a:pt x="4117" y="3074"/>
                    </a:lnTo>
                    <a:lnTo>
                      <a:pt x="4117" y="3074"/>
                    </a:lnTo>
                    <a:lnTo>
                      <a:pt x="4117" y="3074"/>
                    </a:lnTo>
                    <a:lnTo>
                      <a:pt x="4117" y="3074"/>
                    </a:lnTo>
                    <a:lnTo>
                      <a:pt x="4117" y="3074"/>
                    </a:lnTo>
                    <a:lnTo>
                      <a:pt x="4117" y="3050"/>
                    </a:lnTo>
                    <a:lnTo>
                      <a:pt x="4117" y="3050"/>
                    </a:lnTo>
                    <a:lnTo>
                      <a:pt x="4141" y="3050"/>
                    </a:lnTo>
                    <a:lnTo>
                      <a:pt x="4141" y="3050"/>
                    </a:lnTo>
                    <a:lnTo>
                      <a:pt x="4117" y="3050"/>
                    </a:lnTo>
                    <a:lnTo>
                      <a:pt x="4117" y="3050"/>
                    </a:lnTo>
                    <a:lnTo>
                      <a:pt x="4117" y="3050"/>
                    </a:lnTo>
                    <a:lnTo>
                      <a:pt x="4117" y="3050"/>
                    </a:lnTo>
                    <a:lnTo>
                      <a:pt x="4117" y="3050"/>
                    </a:lnTo>
                    <a:lnTo>
                      <a:pt x="4117" y="3050"/>
                    </a:lnTo>
                    <a:lnTo>
                      <a:pt x="4141" y="3025"/>
                    </a:lnTo>
                    <a:lnTo>
                      <a:pt x="4141" y="3050"/>
                    </a:lnTo>
                    <a:lnTo>
                      <a:pt x="4141" y="3050"/>
                    </a:lnTo>
                    <a:lnTo>
                      <a:pt x="4141" y="3050"/>
                    </a:lnTo>
                    <a:lnTo>
                      <a:pt x="4141" y="3050"/>
                    </a:lnTo>
                    <a:lnTo>
                      <a:pt x="4141" y="3050"/>
                    </a:lnTo>
                    <a:lnTo>
                      <a:pt x="4141" y="3050"/>
                    </a:lnTo>
                    <a:lnTo>
                      <a:pt x="4141" y="3050"/>
                    </a:lnTo>
                    <a:lnTo>
                      <a:pt x="4141" y="3050"/>
                    </a:lnTo>
                    <a:lnTo>
                      <a:pt x="4141" y="3050"/>
                    </a:lnTo>
                    <a:lnTo>
                      <a:pt x="4141" y="3050"/>
                    </a:lnTo>
                    <a:lnTo>
                      <a:pt x="4141" y="3050"/>
                    </a:lnTo>
                    <a:lnTo>
                      <a:pt x="4141" y="3050"/>
                    </a:lnTo>
                    <a:lnTo>
                      <a:pt x="4141" y="3050"/>
                    </a:lnTo>
                    <a:lnTo>
                      <a:pt x="4141" y="3025"/>
                    </a:lnTo>
                    <a:lnTo>
                      <a:pt x="4141" y="3025"/>
                    </a:lnTo>
                    <a:lnTo>
                      <a:pt x="4141" y="3025"/>
                    </a:lnTo>
                    <a:lnTo>
                      <a:pt x="4141" y="3025"/>
                    </a:lnTo>
                    <a:lnTo>
                      <a:pt x="4141" y="3025"/>
                    </a:lnTo>
                    <a:lnTo>
                      <a:pt x="4141" y="3025"/>
                    </a:lnTo>
                    <a:lnTo>
                      <a:pt x="4141" y="3025"/>
                    </a:lnTo>
                    <a:lnTo>
                      <a:pt x="4141" y="3025"/>
                    </a:lnTo>
                    <a:lnTo>
                      <a:pt x="4141" y="3025"/>
                    </a:lnTo>
                    <a:lnTo>
                      <a:pt x="4141" y="3025"/>
                    </a:lnTo>
                    <a:lnTo>
                      <a:pt x="4141" y="3025"/>
                    </a:lnTo>
                    <a:lnTo>
                      <a:pt x="4141" y="3025"/>
                    </a:lnTo>
                    <a:lnTo>
                      <a:pt x="4117" y="3025"/>
                    </a:lnTo>
                    <a:lnTo>
                      <a:pt x="4117" y="3025"/>
                    </a:lnTo>
                    <a:lnTo>
                      <a:pt x="4117" y="3025"/>
                    </a:lnTo>
                    <a:lnTo>
                      <a:pt x="4141" y="3025"/>
                    </a:lnTo>
                    <a:lnTo>
                      <a:pt x="4141" y="3025"/>
                    </a:lnTo>
                    <a:lnTo>
                      <a:pt x="4141" y="3025"/>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66" y="3000"/>
                    </a:lnTo>
                    <a:lnTo>
                      <a:pt x="4166" y="3000"/>
                    </a:lnTo>
                    <a:lnTo>
                      <a:pt x="4166" y="3000"/>
                    </a:lnTo>
                    <a:lnTo>
                      <a:pt x="4166" y="3000"/>
                    </a:lnTo>
                    <a:lnTo>
                      <a:pt x="4166" y="3000"/>
                    </a:lnTo>
                    <a:lnTo>
                      <a:pt x="4166" y="3000"/>
                    </a:lnTo>
                    <a:lnTo>
                      <a:pt x="4166" y="3000"/>
                    </a:lnTo>
                    <a:lnTo>
                      <a:pt x="4166" y="3000"/>
                    </a:lnTo>
                    <a:lnTo>
                      <a:pt x="4166" y="2975"/>
                    </a:lnTo>
                    <a:lnTo>
                      <a:pt x="4166" y="3000"/>
                    </a:lnTo>
                    <a:lnTo>
                      <a:pt x="4166" y="3000"/>
                    </a:lnTo>
                    <a:lnTo>
                      <a:pt x="4166" y="3000"/>
                    </a:lnTo>
                    <a:lnTo>
                      <a:pt x="4166" y="3000"/>
                    </a:lnTo>
                    <a:lnTo>
                      <a:pt x="4166" y="2975"/>
                    </a:lnTo>
                    <a:lnTo>
                      <a:pt x="4166" y="2975"/>
                    </a:lnTo>
                    <a:lnTo>
                      <a:pt x="4166" y="2975"/>
                    </a:lnTo>
                    <a:lnTo>
                      <a:pt x="4166" y="2975"/>
                    </a:lnTo>
                    <a:lnTo>
                      <a:pt x="4190" y="2975"/>
                    </a:lnTo>
                    <a:lnTo>
                      <a:pt x="4190" y="2975"/>
                    </a:lnTo>
                    <a:lnTo>
                      <a:pt x="4190" y="2975"/>
                    </a:lnTo>
                    <a:lnTo>
                      <a:pt x="4190" y="2975"/>
                    </a:lnTo>
                    <a:lnTo>
                      <a:pt x="4190" y="2975"/>
                    </a:lnTo>
                    <a:lnTo>
                      <a:pt x="4190" y="2975"/>
                    </a:lnTo>
                    <a:lnTo>
                      <a:pt x="4190" y="2975"/>
                    </a:lnTo>
                    <a:lnTo>
                      <a:pt x="4190" y="2975"/>
                    </a:lnTo>
                    <a:lnTo>
                      <a:pt x="4216" y="2975"/>
                    </a:lnTo>
                    <a:lnTo>
                      <a:pt x="4216" y="2975"/>
                    </a:lnTo>
                    <a:lnTo>
                      <a:pt x="4216" y="2975"/>
                    </a:lnTo>
                    <a:lnTo>
                      <a:pt x="4216" y="2975"/>
                    </a:lnTo>
                    <a:lnTo>
                      <a:pt x="4190" y="2975"/>
                    </a:lnTo>
                    <a:lnTo>
                      <a:pt x="4190" y="2975"/>
                    </a:lnTo>
                    <a:lnTo>
                      <a:pt x="4190" y="2975"/>
                    </a:lnTo>
                    <a:lnTo>
                      <a:pt x="4190" y="2975"/>
                    </a:lnTo>
                    <a:lnTo>
                      <a:pt x="4190" y="2975"/>
                    </a:lnTo>
                    <a:lnTo>
                      <a:pt x="4190" y="2950"/>
                    </a:lnTo>
                    <a:lnTo>
                      <a:pt x="4190" y="2950"/>
                    </a:lnTo>
                    <a:lnTo>
                      <a:pt x="4190" y="2950"/>
                    </a:lnTo>
                    <a:lnTo>
                      <a:pt x="4190" y="2950"/>
                    </a:lnTo>
                    <a:lnTo>
                      <a:pt x="4190" y="2950"/>
                    </a:lnTo>
                    <a:lnTo>
                      <a:pt x="4190" y="2950"/>
                    </a:lnTo>
                    <a:lnTo>
                      <a:pt x="4190" y="2975"/>
                    </a:lnTo>
                    <a:lnTo>
                      <a:pt x="4190" y="2975"/>
                    </a:lnTo>
                    <a:lnTo>
                      <a:pt x="4190" y="2975"/>
                    </a:lnTo>
                    <a:lnTo>
                      <a:pt x="4190" y="2950"/>
                    </a:lnTo>
                    <a:lnTo>
                      <a:pt x="4216" y="2950"/>
                    </a:lnTo>
                    <a:lnTo>
                      <a:pt x="4216" y="2950"/>
                    </a:lnTo>
                    <a:lnTo>
                      <a:pt x="4216" y="2950"/>
                    </a:lnTo>
                    <a:lnTo>
                      <a:pt x="4216" y="2950"/>
                    </a:lnTo>
                    <a:lnTo>
                      <a:pt x="4216" y="2950"/>
                    </a:lnTo>
                    <a:lnTo>
                      <a:pt x="4216" y="2950"/>
                    </a:lnTo>
                    <a:lnTo>
                      <a:pt x="4216" y="2950"/>
                    </a:lnTo>
                    <a:lnTo>
                      <a:pt x="4216" y="2950"/>
                    </a:lnTo>
                    <a:lnTo>
                      <a:pt x="4216" y="2975"/>
                    </a:lnTo>
                    <a:lnTo>
                      <a:pt x="4216" y="2975"/>
                    </a:lnTo>
                    <a:lnTo>
                      <a:pt x="4216" y="2975"/>
                    </a:lnTo>
                    <a:lnTo>
                      <a:pt x="4216" y="2975"/>
                    </a:lnTo>
                    <a:lnTo>
                      <a:pt x="4216" y="2975"/>
                    </a:lnTo>
                    <a:lnTo>
                      <a:pt x="4216" y="2975"/>
                    </a:lnTo>
                    <a:lnTo>
                      <a:pt x="4240" y="2975"/>
                    </a:lnTo>
                    <a:lnTo>
                      <a:pt x="4240" y="2975"/>
                    </a:lnTo>
                    <a:lnTo>
                      <a:pt x="4240" y="2975"/>
                    </a:lnTo>
                    <a:lnTo>
                      <a:pt x="4240" y="2975"/>
                    </a:lnTo>
                    <a:lnTo>
                      <a:pt x="4240" y="2975"/>
                    </a:lnTo>
                    <a:lnTo>
                      <a:pt x="4240" y="2975"/>
                    </a:lnTo>
                    <a:lnTo>
                      <a:pt x="4240" y="2975"/>
                    </a:lnTo>
                    <a:lnTo>
                      <a:pt x="4240" y="2950"/>
                    </a:lnTo>
                    <a:lnTo>
                      <a:pt x="4240" y="2950"/>
                    </a:lnTo>
                    <a:lnTo>
                      <a:pt x="4240" y="2950"/>
                    </a:lnTo>
                    <a:lnTo>
                      <a:pt x="4240" y="2950"/>
                    </a:lnTo>
                    <a:lnTo>
                      <a:pt x="4265" y="2950"/>
                    </a:lnTo>
                    <a:lnTo>
                      <a:pt x="4240" y="2950"/>
                    </a:lnTo>
                    <a:lnTo>
                      <a:pt x="4240" y="2950"/>
                    </a:lnTo>
                    <a:lnTo>
                      <a:pt x="4240" y="2950"/>
                    </a:lnTo>
                    <a:lnTo>
                      <a:pt x="4240" y="2950"/>
                    </a:lnTo>
                    <a:lnTo>
                      <a:pt x="4240" y="2950"/>
                    </a:lnTo>
                    <a:lnTo>
                      <a:pt x="4240" y="2950"/>
                    </a:lnTo>
                    <a:lnTo>
                      <a:pt x="4240" y="2926"/>
                    </a:lnTo>
                    <a:lnTo>
                      <a:pt x="4216" y="2926"/>
                    </a:lnTo>
                    <a:lnTo>
                      <a:pt x="4216" y="2926"/>
                    </a:lnTo>
                    <a:lnTo>
                      <a:pt x="4216" y="2926"/>
                    </a:lnTo>
                    <a:lnTo>
                      <a:pt x="4216" y="2950"/>
                    </a:lnTo>
                    <a:lnTo>
                      <a:pt x="4190" y="2950"/>
                    </a:lnTo>
                    <a:lnTo>
                      <a:pt x="4190" y="2950"/>
                    </a:lnTo>
                    <a:lnTo>
                      <a:pt x="4190"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50"/>
                    </a:lnTo>
                    <a:lnTo>
                      <a:pt x="4265" y="2950"/>
                    </a:lnTo>
                    <a:lnTo>
                      <a:pt x="4265" y="2950"/>
                    </a:lnTo>
                    <a:lnTo>
                      <a:pt x="4265" y="2950"/>
                    </a:lnTo>
                    <a:lnTo>
                      <a:pt x="4265" y="2926"/>
                    </a:lnTo>
                    <a:lnTo>
                      <a:pt x="4265" y="2926"/>
                    </a:lnTo>
                    <a:lnTo>
                      <a:pt x="4265" y="2926"/>
                    </a:lnTo>
                    <a:lnTo>
                      <a:pt x="4265" y="2926"/>
                    </a:lnTo>
                    <a:lnTo>
                      <a:pt x="4265" y="2926"/>
                    </a:lnTo>
                    <a:lnTo>
                      <a:pt x="4265" y="2926"/>
                    </a:lnTo>
                    <a:lnTo>
                      <a:pt x="4290" y="2950"/>
                    </a:lnTo>
                    <a:lnTo>
                      <a:pt x="4290" y="2926"/>
                    </a:lnTo>
                    <a:lnTo>
                      <a:pt x="4290" y="2926"/>
                    </a:lnTo>
                    <a:lnTo>
                      <a:pt x="4290" y="2926"/>
                    </a:lnTo>
                    <a:lnTo>
                      <a:pt x="4290" y="2926"/>
                    </a:lnTo>
                    <a:lnTo>
                      <a:pt x="4290" y="2926"/>
                    </a:lnTo>
                    <a:lnTo>
                      <a:pt x="4290" y="2926"/>
                    </a:lnTo>
                    <a:lnTo>
                      <a:pt x="4290" y="2926"/>
                    </a:lnTo>
                    <a:lnTo>
                      <a:pt x="4290" y="2926"/>
                    </a:lnTo>
                    <a:lnTo>
                      <a:pt x="4290" y="2900"/>
                    </a:lnTo>
                    <a:close/>
                    <a:moveTo>
                      <a:pt x="4439" y="2504"/>
                    </a:moveTo>
                    <a:lnTo>
                      <a:pt x="4439" y="2504"/>
                    </a:lnTo>
                    <a:lnTo>
                      <a:pt x="4439" y="2529"/>
                    </a:lnTo>
                    <a:lnTo>
                      <a:pt x="4439" y="2529"/>
                    </a:lnTo>
                    <a:lnTo>
                      <a:pt x="4439" y="2529"/>
                    </a:lnTo>
                    <a:lnTo>
                      <a:pt x="4439" y="2529"/>
                    </a:lnTo>
                    <a:lnTo>
                      <a:pt x="4439" y="2529"/>
                    </a:lnTo>
                    <a:lnTo>
                      <a:pt x="4439" y="2529"/>
                    </a:lnTo>
                    <a:lnTo>
                      <a:pt x="4439" y="2529"/>
                    </a:lnTo>
                    <a:lnTo>
                      <a:pt x="4439" y="2529"/>
                    </a:lnTo>
                    <a:lnTo>
                      <a:pt x="4439" y="2529"/>
                    </a:lnTo>
                    <a:lnTo>
                      <a:pt x="4463" y="2529"/>
                    </a:lnTo>
                    <a:lnTo>
                      <a:pt x="4463" y="2529"/>
                    </a:lnTo>
                    <a:lnTo>
                      <a:pt x="4463" y="2529"/>
                    </a:lnTo>
                    <a:lnTo>
                      <a:pt x="4439" y="2504"/>
                    </a:lnTo>
                    <a:close/>
                    <a:moveTo>
                      <a:pt x="6026" y="2578"/>
                    </a:moveTo>
                    <a:lnTo>
                      <a:pt x="6026" y="2554"/>
                    </a:lnTo>
                    <a:lnTo>
                      <a:pt x="6026" y="2554"/>
                    </a:lnTo>
                    <a:lnTo>
                      <a:pt x="6026" y="2554"/>
                    </a:lnTo>
                    <a:lnTo>
                      <a:pt x="6026" y="2554"/>
                    </a:lnTo>
                    <a:lnTo>
                      <a:pt x="6026" y="2554"/>
                    </a:lnTo>
                    <a:lnTo>
                      <a:pt x="6026" y="2554"/>
                    </a:lnTo>
                    <a:lnTo>
                      <a:pt x="6026" y="2554"/>
                    </a:lnTo>
                    <a:lnTo>
                      <a:pt x="6000" y="2554"/>
                    </a:lnTo>
                    <a:lnTo>
                      <a:pt x="6000" y="2554"/>
                    </a:lnTo>
                    <a:lnTo>
                      <a:pt x="6000" y="2554"/>
                    </a:lnTo>
                    <a:lnTo>
                      <a:pt x="6000" y="2554"/>
                    </a:lnTo>
                    <a:lnTo>
                      <a:pt x="6000" y="2554"/>
                    </a:lnTo>
                    <a:lnTo>
                      <a:pt x="6000" y="2554"/>
                    </a:lnTo>
                    <a:lnTo>
                      <a:pt x="6000" y="2554"/>
                    </a:lnTo>
                    <a:lnTo>
                      <a:pt x="6000" y="2554"/>
                    </a:lnTo>
                    <a:lnTo>
                      <a:pt x="6000" y="2554"/>
                    </a:lnTo>
                    <a:lnTo>
                      <a:pt x="6000" y="2554"/>
                    </a:lnTo>
                    <a:lnTo>
                      <a:pt x="6000" y="2554"/>
                    </a:lnTo>
                    <a:lnTo>
                      <a:pt x="6026" y="2554"/>
                    </a:lnTo>
                    <a:lnTo>
                      <a:pt x="6000" y="2578"/>
                    </a:lnTo>
                    <a:lnTo>
                      <a:pt x="6000" y="2578"/>
                    </a:lnTo>
                    <a:lnTo>
                      <a:pt x="6000" y="2578"/>
                    </a:lnTo>
                    <a:lnTo>
                      <a:pt x="6026" y="2578"/>
                    </a:lnTo>
                    <a:lnTo>
                      <a:pt x="6026" y="2578"/>
                    </a:lnTo>
                    <a:lnTo>
                      <a:pt x="6000"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603"/>
                    </a:lnTo>
                    <a:lnTo>
                      <a:pt x="6026" y="2603"/>
                    </a:lnTo>
                    <a:lnTo>
                      <a:pt x="6026" y="2603"/>
                    </a:lnTo>
                    <a:lnTo>
                      <a:pt x="6026" y="2603"/>
                    </a:lnTo>
                    <a:lnTo>
                      <a:pt x="6026" y="2578"/>
                    </a:lnTo>
                    <a:close/>
                    <a:moveTo>
                      <a:pt x="5108" y="2331"/>
                    </a:moveTo>
                    <a:lnTo>
                      <a:pt x="5108" y="2331"/>
                    </a:lnTo>
                    <a:lnTo>
                      <a:pt x="5108" y="2331"/>
                    </a:lnTo>
                    <a:lnTo>
                      <a:pt x="5108" y="2331"/>
                    </a:lnTo>
                    <a:lnTo>
                      <a:pt x="5108" y="2331"/>
                    </a:lnTo>
                    <a:lnTo>
                      <a:pt x="5108" y="2331"/>
                    </a:lnTo>
                    <a:lnTo>
                      <a:pt x="5108" y="2331"/>
                    </a:lnTo>
                    <a:lnTo>
                      <a:pt x="5108" y="2331"/>
                    </a:lnTo>
                    <a:lnTo>
                      <a:pt x="5108" y="2305"/>
                    </a:lnTo>
                    <a:lnTo>
                      <a:pt x="5108" y="2305"/>
                    </a:lnTo>
                    <a:lnTo>
                      <a:pt x="5083" y="2305"/>
                    </a:lnTo>
                    <a:lnTo>
                      <a:pt x="5083" y="2305"/>
                    </a:lnTo>
                    <a:lnTo>
                      <a:pt x="5083" y="2305"/>
                    </a:lnTo>
                    <a:lnTo>
                      <a:pt x="5083" y="2331"/>
                    </a:lnTo>
                    <a:lnTo>
                      <a:pt x="5108" y="2331"/>
                    </a:lnTo>
                    <a:close/>
                    <a:moveTo>
                      <a:pt x="6149" y="2677"/>
                    </a:moveTo>
                    <a:lnTo>
                      <a:pt x="6149" y="2677"/>
                    </a:lnTo>
                    <a:lnTo>
                      <a:pt x="6149" y="2677"/>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28"/>
                    </a:lnTo>
                    <a:lnTo>
                      <a:pt x="6149" y="2628"/>
                    </a:lnTo>
                    <a:lnTo>
                      <a:pt x="6149" y="2628"/>
                    </a:lnTo>
                    <a:lnTo>
                      <a:pt x="6149" y="2628"/>
                    </a:lnTo>
                    <a:lnTo>
                      <a:pt x="6149" y="2628"/>
                    </a:lnTo>
                    <a:lnTo>
                      <a:pt x="6149" y="2628"/>
                    </a:lnTo>
                    <a:lnTo>
                      <a:pt x="6149" y="2628"/>
                    </a:lnTo>
                    <a:lnTo>
                      <a:pt x="6149" y="2628"/>
                    </a:lnTo>
                    <a:lnTo>
                      <a:pt x="6125" y="2628"/>
                    </a:lnTo>
                    <a:lnTo>
                      <a:pt x="6125" y="2628"/>
                    </a:lnTo>
                    <a:lnTo>
                      <a:pt x="6125" y="2628"/>
                    </a:lnTo>
                    <a:lnTo>
                      <a:pt x="6125" y="2628"/>
                    </a:lnTo>
                    <a:lnTo>
                      <a:pt x="6125" y="2628"/>
                    </a:lnTo>
                    <a:lnTo>
                      <a:pt x="6149" y="2628"/>
                    </a:lnTo>
                    <a:lnTo>
                      <a:pt x="6149" y="2628"/>
                    </a:lnTo>
                    <a:lnTo>
                      <a:pt x="6125" y="2628"/>
                    </a:lnTo>
                    <a:lnTo>
                      <a:pt x="6125" y="2628"/>
                    </a:lnTo>
                    <a:lnTo>
                      <a:pt x="6125" y="2628"/>
                    </a:lnTo>
                    <a:lnTo>
                      <a:pt x="6125" y="2628"/>
                    </a:lnTo>
                    <a:lnTo>
                      <a:pt x="6125" y="2603"/>
                    </a:lnTo>
                    <a:lnTo>
                      <a:pt x="6125" y="2603"/>
                    </a:lnTo>
                    <a:lnTo>
                      <a:pt x="6100" y="2628"/>
                    </a:lnTo>
                    <a:lnTo>
                      <a:pt x="6100" y="2603"/>
                    </a:lnTo>
                    <a:lnTo>
                      <a:pt x="6125" y="2603"/>
                    </a:lnTo>
                    <a:lnTo>
                      <a:pt x="6125" y="2603"/>
                    </a:lnTo>
                    <a:lnTo>
                      <a:pt x="6125" y="2603"/>
                    </a:lnTo>
                    <a:lnTo>
                      <a:pt x="6125" y="2603"/>
                    </a:lnTo>
                    <a:lnTo>
                      <a:pt x="6125" y="2603"/>
                    </a:lnTo>
                    <a:lnTo>
                      <a:pt x="6125" y="2603"/>
                    </a:lnTo>
                    <a:lnTo>
                      <a:pt x="6125" y="2603"/>
                    </a:lnTo>
                    <a:lnTo>
                      <a:pt x="6100" y="2603"/>
                    </a:lnTo>
                    <a:lnTo>
                      <a:pt x="6100" y="2603"/>
                    </a:lnTo>
                    <a:lnTo>
                      <a:pt x="6100" y="2603"/>
                    </a:lnTo>
                    <a:lnTo>
                      <a:pt x="6100" y="2603"/>
                    </a:lnTo>
                    <a:lnTo>
                      <a:pt x="6100" y="2603"/>
                    </a:lnTo>
                    <a:lnTo>
                      <a:pt x="6100" y="2603"/>
                    </a:lnTo>
                    <a:lnTo>
                      <a:pt x="6100" y="2603"/>
                    </a:lnTo>
                    <a:lnTo>
                      <a:pt x="6100" y="2603"/>
                    </a:lnTo>
                    <a:lnTo>
                      <a:pt x="6125" y="2603"/>
                    </a:lnTo>
                    <a:lnTo>
                      <a:pt x="6125" y="2603"/>
                    </a:lnTo>
                    <a:lnTo>
                      <a:pt x="6125" y="2603"/>
                    </a:lnTo>
                    <a:lnTo>
                      <a:pt x="6125" y="2603"/>
                    </a:lnTo>
                    <a:lnTo>
                      <a:pt x="6149" y="2603"/>
                    </a:lnTo>
                    <a:lnTo>
                      <a:pt x="6149" y="2603"/>
                    </a:lnTo>
                    <a:lnTo>
                      <a:pt x="6174" y="2603"/>
                    </a:lnTo>
                    <a:lnTo>
                      <a:pt x="6174" y="2628"/>
                    </a:lnTo>
                    <a:lnTo>
                      <a:pt x="6199" y="2628"/>
                    </a:lnTo>
                    <a:lnTo>
                      <a:pt x="6199" y="2628"/>
                    </a:lnTo>
                    <a:lnTo>
                      <a:pt x="6224" y="2628"/>
                    </a:lnTo>
                    <a:lnTo>
                      <a:pt x="6224" y="2628"/>
                    </a:lnTo>
                    <a:lnTo>
                      <a:pt x="6224" y="2628"/>
                    </a:lnTo>
                    <a:lnTo>
                      <a:pt x="6224" y="2628"/>
                    </a:lnTo>
                    <a:lnTo>
                      <a:pt x="6224" y="2628"/>
                    </a:lnTo>
                    <a:lnTo>
                      <a:pt x="6224" y="2628"/>
                    </a:lnTo>
                    <a:lnTo>
                      <a:pt x="6224" y="2628"/>
                    </a:lnTo>
                    <a:lnTo>
                      <a:pt x="6224" y="2603"/>
                    </a:lnTo>
                    <a:lnTo>
                      <a:pt x="6224" y="2603"/>
                    </a:lnTo>
                    <a:lnTo>
                      <a:pt x="6224" y="2603"/>
                    </a:lnTo>
                    <a:lnTo>
                      <a:pt x="6224" y="2603"/>
                    </a:lnTo>
                    <a:lnTo>
                      <a:pt x="6224" y="2603"/>
                    </a:lnTo>
                    <a:lnTo>
                      <a:pt x="6224" y="2603"/>
                    </a:lnTo>
                    <a:lnTo>
                      <a:pt x="6224" y="2603"/>
                    </a:lnTo>
                    <a:lnTo>
                      <a:pt x="6224" y="2603"/>
                    </a:lnTo>
                    <a:lnTo>
                      <a:pt x="6199" y="2578"/>
                    </a:lnTo>
                    <a:lnTo>
                      <a:pt x="6199" y="2578"/>
                    </a:lnTo>
                    <a:lnTo>
                      <a:pt x="6199" y="2578"/>
                    </a:lnTo>
                    <a:lnTo>
                      <a:pt x="6199" y="2578"/>
                    </a:lnTo>
                    <a:lnTo>
                      <a:pt x="6199" y="2578"/>
                    </a:lnTo>
                    <a:lnTo>
                      <a:pt x="6199" y="2578"/>
                    </a:lnTo>
                    <a:lnTo>
                      <a:pt x="6199" y="2578"/>
                    </a:lnTo>
                    <a:lnTo>
                      <a:pt x="6199" y="2578"/>
                    </a:lnTo>
                    <a:lnTo>
                      <a:pt x="6199" y="2578"/>
                    </a:lnTo>
                    <a:lnTo>
                      <a:pt x="6199" y="2578"/>
                    </a:lnTo>
                    <a:lnTo>
                      <a:pt x="6199"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49" y="2578"/>
                    </a:lnTo>
                    <a:lnTo>
                      <a:pt x="6149" y="2578"/>
                    </a:lnTo>
                    <a:lnTo>
                      <a:pt x="6149" y="2578"/>
                    </a:lnTo>
                    <a:lnTo>
                      <a:pt x="6149" y="2578"/>
                    </a:lnTo>
                    <a:lnTo>
                      <a:pt x="6149" y="2578"/>
                    </a:lnTo>
                    <a:lnTo>
                      <a:pt x="6149" y="2578"/>
                    </a:lnTo>
                    <a:lnTo>
                      <a:pt x="6149" y="2578"/>
                    </a:lnTo>
                    <a:lnTo>
                      <a:pt x="6149" y="2578"/>
                    </a:lnTo>
                    <a:lnTo>
                      <a:pt x="6149" y="2578"/>
                    </a:lnTo>
                    <a:lnTo>
                      <a:pt x="6149" y="2578"/>
                    </a:lnTo>
                    <a:lnTo>
                      <a:pt x="6149" y="2578"/>
                    </a:lnTo>
                    <a:lnTo>
                      <a:pt x="6149" y="2578"/>
                    </a:lnTo>
                    <a:lnTo>
                      <a:pt x="6125" y="2578"/>
                    </a:lnTo>
                    <a:lnTo>
                      <a:pt x="6125" y="2578"/>
                    </a:lnTo>
                    <a:lnTo>
                      <a:pt x="6125" y="2578"/>
                    </a:lnTo>
                    <a:lnTo>
                      <a:pt x="6125" y="2554"/>
                    </a:lnTo>
                    <a:lnTo>
                      <a:pt x="6125" y="2554"/>
                    </a:lnTo>
                    <a:lnTo>
                      <a:pt x="6125" y="2554"/>
                    </a:lnTo>
                    <a:lnTo>
                      <a:pt x="6125" y="2554"/>
                    </a:lnTo>
                    <a:lnTo>
                      <a:pt x="6125" y="2554"/>
                    </a:lnTo>
                    <a:lnTo>
                      <a:pt x="6125" y="2554"/>
                    </a:lnTo>
                    <a:lnTo>
                      <a:pt x="6125" y="2554"/>
                    </a:lnTo>
                    <a:lnTo>
                      <a:pt x="6100" y="2554"/>
                    </a:lnTo>
                    <a:lnTo>
                      <a:pt x="6100" y="2554"/>
                    </a:lnTo>
                    <a:lnTo>
                      <a:pt x="6100" y="2554"/>
                    </a:lnTo>
                    <a:lnTo>
                      <a:pt x="6075" y="2554"/>
                    </a:lnTo>
                    <a:lnTo>
                      <a:pt x="6075" y="2554"/>
                    </a:lnTo>
                    <a:lnTo>
                      <a:pt x="6075" y="2554"/>
                    </a:lnTo>
                    <a:lnTo>
                      <a:pt x="6075" y="2554"/>
                    </a:lnTo>
                    <a:lnTo>
                      <a:pt x="6075" y="2554"/>
                    </a:lnTo>
                    <a:lnTo>
                      <a:pt x="6100" y="2554"/>
                    </a:lnTo>
                    <a:lnTo>
                      <a:pt x="6125" y="2554"/>
                    </a:lnTo>
                    <a:lnTo>
                      <a:pt x="6125" y="2554"/>
                    </a:lnTo>
                    <a:lnTo>
                      <a:pt x="6125" y="2554"/>
                    </a:lnTo>
                    <a:lnTo>
                      <a:pt x="6125" y="2554"/>
                    </a:lnTo>
                    <a:lnTo>
                      <a:pt x="6149" y="2554"/>
                    </a:lnTo>
                    <a:lnTo>
                      <a:pt x="6149" y="2578"/>
                    </a:lnTo>
                    <a:lnTo>
                      <a:pt x="6174" y="2578"/>
                    </a:lnTo>
                    <a:lnTo>
                      <a:pt x="6174" y="2554"/>
                    </a:lnTo>
                    <a:lnTo>
                      <a:pt x="6199" y="2554"/>
                    </a:lnTo>
                    <a:lnTo>
                      <a:pt x="6199" y="2554"/>
                    </a:lnTo>
                    <a:lnTo>
                      <a:pt x="6199" y="2554"/>
                    </a:lnTo>
                    <a:lnTo>
                      <a:pt x="6199" y="2554"/>
                    </a:lnTo>
                    <a:lnTo>
                      <a:pt x="6199" y="2554"/>
                    </a:lnTo>
                    <a:lnTo>
                      <a:pt x="6199" y="2554"/>
                    </a:lnTo>
                    <a:lnTo>
                      <a:pt x="6199" y="2554"/>
                    </a:lnTo>
                    <a:lnTo>
                      <a:pt x="6174" y="2554"/>
                    </a:lnTo>
                    <a:lnTo>
                      <a:pt x="6174" y="2554"/>
                    </a:lnTo>
                    <a:lnTo>
                      <a:pt x="6174" y="2554"/>
                    </a:lnTo>
                    <a:lnTo>
                      <a:pt x="6174" y="2554"/>
                    </a:lnTo>
                    <a:lnTo>
                      <a:pt x="6174" y="2554"/>
                    </a:lnTo>
                    <a:lnTo>
                      <a:pt x="6174" y="2554"/>
                    </a:lnTo>
                    <a:lnTo>
                      <a:pt x="6174" y="2554"/>
                    </a:lnTo>
                    <a:lnTo>
                      <a:pt x="6174" y="2554"/>
                    </a:lnTo>
                    <a:lnTo>
                      <a:pt x="6149" y="2554"/>
                    </a:lnTo>
                    <a:lnTo>
                      <a:pt x="6149" y="2529"/>
                    </a:lnTo>
                    <a:lnTo>
                      <a:pt x="6149" y="2529"/>
                    </a:lnTo>
                    <a:lnTo>
                      <a:pt x="6174" y="2529"/>
                    </a:lnTo>
                    <a:lnTo>
                      <a:pt x="6174" y="2529"/>
                    </a:lnTo>
                    <a:lnTo>
                      <a:pt x="6174" y="2529"/>
                    </a:lnTo>
                    <a:lnTo>
                      <a:pt x="6174" y="2554"/>
                    </a:lnTo>
                    <a:lnTo>
                      <a:pt x="6199" y="2554"/>
                    </a:lnTo>
                    <a:lnTo>
                      <a:pt x="6199" y="2554"/>
                    </a:lnTo>
                    <a:lnTo>
                      <a:pt x="6199" y="2554"/>
                    </a:lnTo>
                    <a:lnTo>
                      <a:pt x="6199" y="2554"/>
                    </a:lnTo>
                    <a:lnTo>
                      <a:pt x="6174" y="2554"/>
                    </a:lnTo>
                    <a:lnTo>
                      <a:pt x="6174" y="2529"/>
                    </a:lnTo>
                    <a:lnTo>
                      <a:pt x="6199" y="2529"/>
                    </a:lnTo>
                    <a:lnTo>
                      <a:pt x="6199" y="2529"/>
                    </a:lnTo>
                    <a:lnTo>
                      <a:pt x="6199" y="2529"/>
                    </a:lnTo>
                    <a:lnTo>
                      <a:pt x="6199" y="2529"/>
                    </a:lnTo>
                    <a:lnTo>
                      <a:pt x="6174" y="2529"/>
                    </a:lnTo>
                    <a:lnTo>
                      <a:pt x="6174" y="2529"/>
                    </a:lnTo>
                    <a:lnTo>
                      <a:pt x="6174" y="2529"/>
                    </a:lnTo>
                    <a:lnTo>
                      <a:pt x="6174" y="2529"/>
                    </a:lnTo>
                    <a:lnTo>
                      <a:pt x="6199" y="2529"/>
                    </a:lnTo>
                    <a:lnTo>
                      <a:pt x="6199" y="2529"/>
                    </a:lnTo>
                    <a:lnTo>
                      <a:pt x="6174" y="2504"/>
                    </a:lnTo>
                    <a:lnTo>
                      <a:pt x="6174" y="2504"/>
                    </a:lnTo>
                    <a:lnTo>
                      <a:pt x="6149" y="2504"/>
                    </a:lnTo>
                    <a:lnTo>
                      <a:pt x="6149" y="2504"/>
                    </a:lnTo>
                    <a:lnTo>
                      <a:pt x="6149" y="2504"/>
                    </a:lnTo>
                    <a:lnTo>
                      <a:pt x="6149" y="2504"/>
                    </a:lnTo>
                    <a:lnTo>
                      <a:pt x="6149" y="2504"/>
                    </a:lnTo>
                    <a:lnTo>
                      <a:pt x="6149" y="2504"/>
                    </a:lnTo>
                    <a:lnTo>
                      <a:pt x="6149" y="2504"/>
                    </a:lnTo>
                    <a:lnTo>
                      <a:pt x="6149" y="2504"/>
                    </a:lnTo>
                    <a:lnTo>
                      <a:pt x="6149" y="2504"/>
                    </a:lnTo>
                    <a:lnTo>
                      <a:pt x="6149" y="2504"/>
                    </a:lnTo>
                    <a:lnTo>
                      <a:pt x="6149" y="2504"/>
                    </a:lnTo>
                    <a:lnTo>
                      <a:pt x="6125" y="2504"/>
                    </a:lnTo>
                    <a:lnTo>
                      <a:pt x="6125" y="2504"/>
                    </a:lnTo>
                    <a:lnTo>
                      <a:pt x="6125" y="2504"/>
                    </a:lnTo>
                    <a:lnTo>
                      <a:pt x="6125" y="2504"/>
                    </a:lnTo>
                    <a:lnTo>
                      <a:pt x="6125" y="2504"/>
                    </a:lnTo>
                    <a:lnTo>
                      <a:pt x="6125" y="2504"/>
                    </a:lnTo>
                    <a:lnTo>
                      <a:pt x="6125" y="2504"/>
                    </a:lnTo>
                    <a:lnTo>
                      <a:pt x="6125" y="2504"/>
                    </a:lnTo>
                    <a:lnTo>
                      <a:pt x="6125" y="2504"/>
                    </a:lnTo>
                    <a:lnTo>
                      <a:pt x="6125" y="2504"/>
                    </a:lnTo>
                    <a:lnTo>
                      <a:pt x="6125" y="2504"/>
                    </a:lnTo>
                    <a:lnTo>
                      <a:pt x="6125" y="2504"/>
                    </a:lnTo>
                    <a:lnTo>
                      <a:pt x="6125" y="2504"/>
                    </a:lnTo>
                    <a:lnTo>
                      <a:pt x="6125" y="2529"/>
                    </a:lnTo>
                    <a:lnTo>
                      <a:pt x="6125" y="2529"/>
                    </a:lnTo>
                    <a:lnTo>
                      <a:pt x="6125" y="2529"/>
                    </a:lnTo>
                    <a:lnTo>
                      <a:pt x="6125" y="2529"/>
                    </a:lnTo>
                    <a:lnTo>
                      <a:pt x="6125" y="2554"/>
                    </a:lnTo>
                    <a:lnTo>
                      <a:pt x="6100" y="2554"/>
                    </a:lnTo>
                    <a:lnTo>
                      <a:pt x="6100" y="2554"/>
                    </a:lnTo>
                    <a:lnTo>
                      <a:pt x="6100" y="2554"/>
                    </a:lnTo>
                    <a:lnTo>
                      <a:pt x="6100" y="2554"/>
                    </a:lnTo>
                    <a:lnTo>
                      <a:pt x="6100" y="2554"/>
                    </a:lnTo>
                    <a:lnTo>
                      <a:pt x="6100" y="2554"/>
                    </a:lnTo>
                    <a:lnTo>
                      <a:pt x="6100" y="2554"/>
                    </a:lnTo>
                    <a:lnTo>
                      <a:pt x="6100" y="2554"/>
                    </a:lnTo>
                    <a:lnTo>
                      <a:pt x="6100" y="2554"/>
                    </a:lnTo>
                    <a:lnTo>
                      <a:pt x="6100" y="2554"/>
                    </a:lnTo>
                    <a:lnTo>
                      <a:pt x="6100" y="2554"/>
                    </a:lnTo>
                    <a:lnTo>
                      <a:pt x="6100" y="2554"/>
                    </a:lnTo>
                    <a:lnTo>
                      <a:pt x="6100" y="2554"/>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25" y="2529"/>
                    </a:lnTo>
                    <a:lnTo>
                      <a:pt x="6125" y="2529"/>
                    </a:lnTo>
                    <a:lnTo>
                      <a:pt x="6125" y="2504"/>
                    </a:lnTo>
                    <a:lnTo>
                      <a:pt x="6125" y="2504"/>
                    </a:lnTo>
                    <a:lnTo>
                      <a:pt x="6125" y="2504"/>
                    </a:lnTo>
                    <a:lnTo>
                      <a:pt x="6125" y="2504"/>
                    </a:lnTo>
                    <a:lnTo>
                      <a:pt x="6125" y="2504"/>
                    </a:lnTo>
                    <a:lnTo>
                      <a:pt x="6100" y="2504"/>
                    </a:lnTo>
                    <a:lnTo>
                      <a:pt x="6100" y="2504"/>
                    </a:lnTo>
                    <a:lnTo>
                      <a:pt x="6100" y="2504"/>
                    </a:lnTo>
                    <a:lnTo>
                      <a:pt x="6100" y="2504"/>
                    </a:lnTo>
                    <a:lnTo>
                      <a:pt x="6100" y="2504"/>
                    </a:lnTo>
                    <a:lnTo>
                      <a:pt x="6100" y="2504"/>
                    </a:lnTo>
                    <a:lnTo>
                      <a:pt x="6100" y="2504"/>
                    </a:lnTo>
                    <a:lnTo>
                      <a:pt x="6100" y="2504"/>
                    </a:lnTo>
                    <a:lnTo>
                      <a:pt x="6100" y="2504"/>
                    </a:lnTo>
                    <a:lnTo>
                      <a:pt x="6100" y="2504"/>
                    </a:lnTo>
                    <a:lnTo>
                      <a:pt x="6100" y="2504"/>
                    </a:lnTo>
                    <a:lnTo>
                      <a:pt x="6075" y="2504"/>
                    </a:lnTo>
                    <a:lnTo>
                      <a:pt x="6075" y="2479"/>
                    </a:lnTo>
                    <a:lnTo>
                      <a:pt x="6075" y="2479"/>
                    </a:lnTo>
                    <a:lnTo>
                      <a:pt x="6075" y="2479"/>
                    </a:lnTo>
                    <a:lnTo>
                      <a:pt x="6075" y="2504"/>
                    </a:lnTo>
                    <a:lnTo>
                      <a:pt x="6050" y="2504"/>
                    </a:lnTo>
                    <a:lnTo>
                      <a:pt x="6050" y="2504"/>
                    </a:lnTo>
                    <a:lnTo>
                      <a:pt x="6050" y="2504"/>
                    </a:lnTo>
                    <a:lnTo>
                      <a:pt x="6075" y="2504"/>
                    </a:lnTo>
                    <a:lnTo>
                      <a:pt x="6075" y="2529"/>
                    </a:lnTo>
                    <a:lnTo>
                      <a:pt x="6050" y="2529"/>
                    </a:lnTo>
                    <a:lnTo>
                      <a:pt x="6050" y="2504"/>
                    </a:lnTo>
                    <a:lnTo>
                      <a:pt x="6050" y="2504"/>
                    </a:lnTo>
                    <a:lnTo>
                      <a:pt x="6050" y="2504"/>
                    </a:lnTo>
                    <a:lnTo>
                      <a:pt x="6050" y="2504"/>
                    </a:lnTo>
                    <a:lnTo>
                      <a:pt x="6050" y="2504"/>
                    </a:lnTo>
                    <a:lnTo>
                      <a:pt x="6050" y="2504"/>
                    </a:lnTo>
                    <a:lnTo>
                      <a:pt x="6050" y="2529"/>
                    </a:lnTo>
                    <a:lnTo>
                      <a:pt x="6050" y="2529"/>
                    </a:lnTo>
                    <a:lnTo>
                      <a:pt x="6050" y="2529"/>
                    </a:lnTo>
                    <a:lnTo>
                      <a:pt x="6050" y="2529"/>
                    </a:lnTo>
                    <a:lnTo>
                      <a:pt x="6050" y="2529"/>
                    </a:lnTo>
                    <a:lnTo>
                      <a:pt x="6050" y="2529"/>
                    </a:lnTo>
                    <a:lnTo>
                      <a:pt x="6050" y="2529"/>
                    </a:lnTo>
                    <a:lnTo>
                      <a:pt x="6050" y="2529"/>
                    </a:lnTo>
                    <a:lnTo>
                      <a:pt x="6050" y="2529"/>
                    </a:lnTo>
                    <a:lnTo>
                      <a:pt x="6050" y="2529"/>
                    </a:lnTo>
                    <a:lnTo>
                      <a:pt x="6050" y="2529"/>
                    </a:lnTo>
                    <a:lnTo>
                      <a:pt x="6050" y="2554"/>
                    </a:lnTo>
                    <a:lnTo>
                      <a:pt x="6050" y="2554"/>
                    </a:lnTo>
                    <a:lnTo>
                      <a:pt x="6050" y="2529"/>
                    </a:lnTo>
                    <a:lnTo>
                      <a:pt x="6050" y="2529"/>
                    </a:lnTo>
                    <a:lnTo>
                      <a:pt x="6050" y="2529"/>
                    </a:lnTo>
                    <a:lnTo>
                      <a:pt x="6050" y="2529"/>
                    </a:lnTo>
                    <a:lnTo>
                      <a:pt x="6050" y="2529"/>
                    </a:lnTo>
                    <a:lnTo>
                      <a:pt x="6026" y="2529"/>
                    </a:lnTo>
                    <a:lnTo>
                      <a:pt x="6026" y="2529"/>
                    </a:lnTo>
                    <a:lnTo>
                      <a:pt x="6026" y="2529"/>
                    </a:lnTo>
                    <a:lnTo>
                      <a:pt x="6026" y="2529"/>
                    </a:lnTo>
                    <a:lnTo>
                      <a:pt x="6026" y="2529"/>
                    </a:lnTo>
                    <a:lnTo>
                      <a:pt x="6026" y="2504"/>
                    </a:lnTo>
                    <a:lnTo>
                      <a:pt x="6026" y="2504"/>
                    </a:lnTo>
                    <a:lnTo>
                      <a:pt x="6026" y="2504"/>
                    </a:lnTo>
                    <a:lnTo>
                      <a:pt x="6026" y="2529"/>
                    </a:lnTo>
                    <a:lnTo>
                      <a:pt x="6026" y="2529"/>
                    </a:lnTo>
                    <a:lnTo>
                      <a:pt x="6026" y="2529"/>
                    </a:lnTo>
                    <a:lnTo>
                      <a:pt x="6026" y="2529"/>
                    </a:lnTo>
                    <a:lnTo>
                      <a:pt x="6026" y="2529"/>
                    </a:lnTo>
                    <a:lnTo>
                      <a:pt x="6026" y="2529"/>
                    </a:lnTo>
                    <a:lnTo>
                      <a:pt x="6026" y="2529"/>
                    </a:lnTo>
                    <a:lnTo>
                      <a:pt x="6026" y="2529"/>
                    </a:lnTo>
                    <a:lnTo>
                      <a:pt x="6026" y="2529"/>
                    </a:lnTo>
                    <a:lnTo>
                      <a:pt x="6026" y="2529"/>
                    </a:lnTo>
                    <a:lnTo>
                      <a:pt x="6026" y="2529"/>
                    </a:lnTo>
                    <a:lnTo>
                      <a:pt x="6026" y="2529"/>
                    </a:lnTo>
                    <a:lnTo>
                      <a:pt x="6026" y="2529"/>
                    </a:lnTo>
                    <a:lnTo>
                      <a:pt x="6026" y="2529"/>
                    </a:lnTo>
                    <a:lnTo>
                      <a:pt x="6026" y="2554"/>
                    </a:lnTo>
                    <a:lnTo>
                      <a:pt x="6026" y="2554"/>
                    </a:lnTo>
                    <a:lnTo>
                      <a:pt x="6026" y="2554"/>
                    </a:lnTo>
                    <a:lnTo>
                      <a:pt x="6026" y="2554"/>
                    </a:lnTo>
                    <a:lnTo>
                      <a:pt x="6050" y="2554"/>
                    </a:lnTo>
                    <a:lnTo>
                      <a:pt x="6050" y="2554"/>
                    </a:lnTo>
                    <a:lnTo>
                      <a:pt x="6050" y="2554"/>
                    </a:lnTo>
                    <a:lnTo>
                      <a:pt x="6050" y="2578"/>
                    </a:lnTo>
                    <a:lnTo>
                      <a:pt x="6075" y="2578"/>
                    </a:lnTo>
                    <a:lnTo>
                      <a:pt x="6075" y="2578"/>
                    </a:lnTo>
                    <a:lnTo>
                      <a:pt x="6075" y="2578"/>
                    </a:lnTo>
                    <a:lnTo>
                      <a:pt x="6075" y="2578"/>
                    </a:lnTo>
                    <a:lnTo>
                      <a:pt x="6050" y="2578"/>
                    </a:lnTo>
                    <a:lnTo>
                      <a:pt x="6050" y="2554"/>
                    </a:lnTo>
                    <a:lnTo>
                      <a:pt x="6026" y="2554"/>
                    </a:lnTo>
                    <a:lnTo>
                      <a:pt x="6026" y="2554"/>
                    </a:lnTo>
                    <a:lnTo>
                      <a:pt x="6026" y="2554"/>
                    </a:lnTo>
                    <a:lnTo>
                      <a:pt x="6026" y="2554"/>
                    </a:lnTo>
                    <a:lnTo>
                      <a:pt x="6026" y="2578"/>
                    </a:lnTo>
                    <a:lnTo>
                      <a:pt x="6026" y="2578"/>
                    </a:lnTo>
                    <a:lnTo>
                      <a:pt x="6026" y="2578"/>
                    </a:lnTo>
                    <a:lnTo>
                      <a:pt x="6026" y="2578"/>
                    </a:lnTo>
                    <a:lnTo>
                      <a:pt x="6026" y="2578"/>
                    </a:lnTo>
                    <a:lnTo>
                      <a:pt x="6026" y="2578"/>
                    </a:lnTo>
                    <a:lnTo>
                      <a:pt x="6026" y="2578"/>
                    </a:lnTo>
                    <a:lnTo>
                      <a:pt x="6026" y="2603"/>
                    </a:lnTo>
                    <a:lnTo>
                      <a:pt x="6026" y="2603"/>
                    </a:lnTo>
                    <a:lnTo>
                      <a:pt x="6026" y="2603"/>
                    </a:lnTo>
                    <a:lnTo>
                      <a:pt x="6026" y="2603"/>
                    </a:lnTo>
                    <a:lnTo>
                      <a:pt x="6026" y="2603"/>
                    </a:lnTo>
                    <a:lnTo>
                      <a:pt x="6026" y="2603"/>
                    </a:lnTo>
                    <a:lnTo>
                      <a:pt x="6026" y="2603"/>
                    </a:lnTo>
                    <a:lnTo>
                      <a:pt x="6050" y="2603"/>
                    </a:lnTo>
                    <a:lnTo>
                      <a:pt x="6050" y="2603"/>
                    </a:lnTo>
                    <a:lnTo>
                      <a:pt x="6050" y="2603"/>
                    </a:lnTo>
                    <a:lnTo>
                      <a:pt x="6050" y="2603"/>
                    </a:lnTo>
                    <a:lnTo>
                      <a:pt x="6050" y="2603"/>
                    </a:lnTo>
                    <a:lnTo>
                      <a:pt x="6050" y="2603"/>
                    </a:lnTo>
                    <a:lnTo>
                      <a:pt x="6050" y="2603"/>
                    </a:lnTo>
                    <a:lnTo>
                      <a:pt x="6050" y="2603"/>
                    </a:lnTo>
                    <a:lnTo>
                      <a:pt x="6050" y="2603"/>
                    </a:lnTo>
                    <a:lnTo>
                      <a:pt x="6050" y="2603"/>
                    </a:lnTo>
                    <a:lnTo>
                      <a:pt x="6050" y="2603"/>
                    </a:lnTo>
                    <a:lnTo>
                      <a:pt x="6050" y="2603"/>
                    </a:lnTo>
                    <a:lnTo>
                      <a:pt x="6050" y="2603"/>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100" y="2628"/>
                    </a:lnTo>
                    <a:lnTo>
                      <a:pt x="6100" y="2628"/>
                    </a:lnTo>
                    <a:lnTo>
                      <a:pt x="6100" y="2628"/>
                    </a:lnTo>
                    <a:lnTo>
                      <a:pt x="6100" y="2628"/>
                    </a:lnTo>
                    <a:lnTo>
                      <a:pt x="6100" y="2628"/>
                    </a:lnTo>
                    <a:lnTo>
                      <a:pt x="6100" y="2628"/>
                    </a:lnTo>
                    <a:lnTo>
                      <a:pt x="6100" y="2628"/>
                    </a:lnTo>
                    <a:lnTo>
                      <a:pt x="6100" y="2628"/>
                    </a:lnTo>
                    <a:lnTo>
                      <a:pt x="6100" y="2628"/>
                    </a:lnTo>
                    <a:lnTo>
                      <a:pt x="6100" y="2628"/>
                    </a:lnTo>
                    <a:lnTo>
                      <a:pt x="6100" y="2628"/>
                    </a:lnTo>
                    <a:lnTo>
                      <a:pt x="6075" y="2628"/>
                    </a:lnTo>
                    <a:lnTo>
                      <a:pt x="6075" y="2628"/>
                    </a:lnTo>
                    <a:lnTo>
                      <a:pt x="6075" y="2628"/>
                    </a:lnTo>
                    <a:lnTo>
                      <a:pt x="6100" y="2628"/>
                    </a:lnTo>
                    <a:lnTo>
                      <a:pt x="6125" y="2653"/>
                    </a:lnTo>
                    <a:lnTo>
                      <a:pt x="6125" y="2653"/>
                    </a:lnTo>
                    <a:lnTo>
                      <a:pt x="6125" y="2653"/>
                    </a:lnTo>
                    <a:lnTo>
                      <a:pt x="6125" y="2653"/>
                    </a:lnTo>
                    <a:lnTo>
                      <a:pt x="6125" y="2653"/>
                    </a:lnTo>
                    <a:lnTo>
                      <a:pt x="6100" y="2653"/>
                    </a:lnTo>
                    <a:lnTo>
                      <a:pt x="6100" y="2653"/>
                    </a:lnTo>
                    <a:lnTo>
                      <a:pt x="6100" y="2653"/>
                    </a:lnTo>
                    <a:lnTo>
                      <a:pt x="6100" y="2653"/>
                    </a:lnTo>
                    <a:lnTo>
                      <a:pt x="6100" y="2653"/>
                    </a:lnTo>
                    <a:lnTo>
                      <a:pt x="6100" y="2653"/>
                    </a:lnTo>
                    <a:lnTo>
                      <a:pt x="6100" y="2653"/>
                    </a:lnTo>
                    <a:lnTo>
                      <a:pt x="6100" y="2653"/>
                    </a:lnTo>
                    <a:lnTo>
                      <a:pt x="6100" y="2653"/>
                    </a:lnTo>
                    <a:lnTo>
                      <a:pt x="6100" y="2653"/>
                    </a:lnTo>
                    <a:lnTo>
                      <a:pt x="6125" y="2653"/>
                    </a:lnTo>
                    <a:lnTo>
                      <a:pt x="6125" y="2677"/>
                    </a:lnTo>
                    <a:lnTo>
                      <a:pt x="6125" y="2677"/>
                    </a:lnTo>
                    <a:lnTo>
                      <a:pt x="6125" y="2677"/>
                    </a:lnTo>
                    <a:lnTo>
                      <a:pt x="6125" y="2677"/>
                    </a:lnTo>
                    <a:lnTo>
                      <a:pt x="6149" y="2677"/>
                    </a:lnTo>
                    <a:close/>
                    <a:moveTo>
                      <a:pt x="5034" y="2281"/>
                    </a:moveTo>
                    <a:lnTo>
                      <a:pt x="5034" y="2281"/>
                    </a:lnTo>
                    <a:close/>
                    <a:moveTo>
                      <a:pt x="4712" y="2355"/>
                    </a:moveTo>
                    <a:lnTo>
                      <a:pt x="4712" y="2355"/>
                    </a:lnTo>
                    <a:lnTo>
                      <a:pt x="4712" y="2355"/>
                    </a:lnTo>
                    <a:lnTo>
                      <a:pt x="4712" y="2355"/>
                    </a:lnTo>
                    <a:lnTo>
                      <a:pt x="4712" y="2355"/>
                    </a:lnTo>
                    <a:lnTo>
                      <a:pt x="4712" y="2355"/>
                    </a:lnTo>
                    <a:lnTo>
                      <a:pt x="4712" y="2355"/>
                    </a:lnTo>
                    <a:lnTo>
                      <a:pt x="4712" y="2380"/>
                    </a:lnTo>
                    <a:lnTo>
                      <a:pt x="4712" y="2380"/>
                    </a:lnTo>
                    <a:lnTo>
                      <a:pt x="4712" y="2380"/>
                    </a:lnTo>
                    <a:lnTo>
                      <a:pt x="4712" y="2380"/>
                    </a:lnTo>
                    <a:lnTo>
                      <a:pt x="4712" y="2380"/>
                    </a:lnTo>
                    <a:lnTo>
                      <a:pt x="4712" y="2380"/>
                    </a:lnTo>
                    <a:lnTo>
                      <a:pt x="4712" y="2380"/>
                    </a:lnTo>
                    <a:lnTo>
                      <a:pt x="4686" y="2380"/>
                    </a:lnTo>
                    <a:lnTo>
                      <a:pt x="4686" y="2380"/>
                    </a:lnTo>
                    <a:lnTo>
                      <a:pt x="4712" y="2380"/>
                    </a:lnTo>
                    <a:lnTo>
                      <a:pt x="4712" y="2380"/>
                    </a:lnTo>
                    <a:lnTo>
                      <a:pt x="4712" y="2380"/>
                    </a:lnTo>
                    <a:lnTo>
                      <a:pt x="4712" y="2380"/>
                    </a:lnTo>
                    <a:lnTo>
                      <a:pt x="4712" y="2380"/>
                    </a:lnTo>
                    <a:lnTo>
                      <a:pt x="4712" y="2380"/>
                    </a:lnTo>
                    <a:lnTo>
                      <a:pt x="4712" y="2380"/>
                    </a:lnTo>
                    <a:lnTo>
                      <a:pt x="4712" y="2380"/>
                    </a:lnTo>
                    <a:lnTo>
                      <a:pt x="4712" y="2380"/>
                    </a:lnTo>
                    <a:lnTo>
                      <a:pt x="4712" y="2380"/>
                    </a:lnTo>
                    <a:lnTo>
                      <a:pt x="4712" y="2380"/>
                    </a:lnTo>
                    <a:lnTo>
                      <a:pt x="4712" y="2380"/>
                    </a:lnTo>
                    <a:lnTo>
                      <a:pt x="4686" y="2380"/>
                    </a:lnTo>
                    <a:lnTo>
                      <a:pt x="4686" y="2380"/>
                    </a:lnTo>
                    <a:lnTo>
                      <a:pt x="4712" y="2380"/>
                    </a:lnTo>
                    <a:lnTo>
                      <a:pt x="4712" y="2380"/>
                    </a:lnTo>
                    <a:lnTo>
                      <a:pt x="4712" y="2380"/>
                    </a:lnTo>
                    <a:lnTo>
                      <a:pt x="4712" y="2380"/>
                    </a:lnTo>
                    <a:lnTo>
                      <a:pt x="4712" y="2355"/>
                    </a:lnTo>
                    <a:close/>
                    <a:moveTo>
                      <a:pt x="6199" y="2454"/>
                    </a:moveTo>
                    <a:lnTo>
                      <a:pt x="6174" y="2454"/>
                    </a:lnTo>
                    <a:lnTo>
                      <a:pt x="6174" y="2454"/>
                    </a:lnTo>
                    <a:lnTo>
                      <a:pt x="6174" y="2454"/>
                    </a:lnTo>
                    <a:lnTo>
                      <a:pt x="6174" y="2454"/>
                    </a:lnTo>
                    <a:lnTo>
                      <a:pt x="6174" y="2454"/>
                    </a:lnTo>
                    <a:lnTo>
                      <a:pt x="6174" y="2454"/>
                    </a:lnTo>
                    <a:lnTo>
                      <a:pt x="6174" y="2454"/>
                    </a:lnTo>
                    <a:lnTo>
                      <a:pt x="6174" y="2454"/>
                    </a:lnTo>
                    <a:lnTo>
                      <a:pt x="6174" y="2454"/>
                    </a:lnTo>
                    <a:lnTo>
                      <a:pt x="6174" y="2454"/>
                    </a:lnTo>
                    <a:lnTo>
                      <a:pt x="6174" y="2454"/>
                    </a:lnTo>
                    <a:lnTo>
                      <a:pt x="6149" y="2454"/>
                    </a:lnTo>
                    <a:lnTo>
                      <a:pt x="6149" y="2430"/>
                    </a:lnTo>
                    <a:lnTo>
                      <a:pt x="6149" y="2430"/>
                    </a:lnTo>
                    <a:lnTo>
                      <a:pt x="6149" y="2430"/>
                    </a:lnTo>
                    <a:lnTo>
                      <a:pt x="6149" y="2430"/>
                    </a:lnTo>
                    <a:lnTo>
                      <a:pt x="6149" y="2430"/>
                    </a:lnTo>
                    <a:lnTo>
                      <a:pt x="6149" y="2454"/>
                    </a:lnTo>
                    <a:lnTo>
                      <a:pt x="6149" y="2454"/>
                    </a:lnTo>
                    <a:lnTo>
                      <a:pt x="6174" y="2454"/>
                    </a:lnTo>
                    <a:lnTo>
                      <a:pt x="6174" y="2454"/>
                    </a:lnTo>
                    <a:lnTo>
                      <a:pt x="6174" y="2454"/>
                    </a:lnTo>
                    <a:lnTo>
                      <a:pt x="6174" y="2454"/>
                    </a:lnTo>
                    <a:lnTo>
                      <a:pt x="6174" y="2454"/>
                    </a:lnTo>
                    <a:lnTo>
                      <a:pt x="6174" y="2479"/>
                    </a:lnTo>
                    <a:lnTo>
                      <a:pt x="6174" y="2479"/>
                    </a:lnTo>
                    <a:lnTo>
                      <a:pt x="6174" y="2479"/>
                    </a:lnTo>
                    <a:lnTo>
                      <a:pt x="6174" y="2479"/>
                    </a:lnTo>
                    <a:lnTo>
                      <a:pt x="6174" y="2479"/>
                    </a:lnTo>
                    <a:lnTo>
                      <a:pt x="6174" y="2479"/>
                    </a:lnTo>
                    <a:lnTo>
                      <a:pt x="6174" y="2479"/>
                    </a:lnTo>
                    <a:lnTo>
                      <a:pt x="6174" y="2479"/>
                    </a:lnTo>
                    <a:lnTo>
                      <a:pt x="6174" y="2479"/>
                    </a:lnTo>
                    <a:lnTo>
                      <a:pt x="6199" y="2504"/>
                    </a:lnTo>
                    <a:lnTo>
                      <a:pt x="6199" y="2504"/>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504"/>
                    </a:lnTo>
                    <a:lnTo>
                      <a:pt x="6199" y="2504"/>
                    </a:lnTo>
                    <a:lnTo>
                      <a:pt x="6199" y="2504"/>
                    </a:lnTo>
                    <a:lnTo>
                      <a:pt x="6199" y="2504"/>
                    </a:lnTo>
                    <a:lnTo>
                      <a:pt x="6199" y="2504"/>
                    </a:lnTo>
                    <a:lnTo>
                      <a:pt x="6199" y="2504"/>
                    </a:lnTo>
                    <a:lnTo>
                      <a:pt x="6199" y="2504"/>
                    </a:lnTo>
                    <a:lnTo>
                      <a:pt x="6199" y="2529"/>
                    </a:lnTo>
                    <a:lnTo>
                      <a:pt x="6199" y="2529"/>
                    </a:lnTo>
                    <a:lnTo>
                      <a:pt x="6199" y="2529"/>
                    </a:lnTo>
                    <a:lnTo>
                      <a:pt x="6199" y="2529"/>
                    </a:lnTo>
                    <a:lnTo>
                      <a:pt x="6224" y="2529"/>
                    </a:lnTo>
                    <a:lnTo>
                      <a:pt x="6224" y="2554"/>
                    </a:lnTo>
                    <a:lnTo>
                      <a:pt x="6224" y="2554"/>
                    </a:lnTo>
                    <a:lnTo>
                      <a:pt x="6224" y="2554"/>
                    </a:lnTo>
                    <a:lnTo>
                      <a:pt x="6224" y="2554"/>
                    </a:lnTo>
                    <a:lnTo>
                      <a:pt x="6224" y="2554"/>
                    </a:lnTo>
                    <a:lnTo>
                      <a:pt x="6224" y="2554"/>
                    </a:lnTo>
                    <a:lnTo>
                      <a:pt x="6224" y="2578"/>
                    </a:lnTo>
                    <a:lnTo>
                      <a:pt x="6224" y="2578"/>
                    </a:lnTo>
                    <a:lnTo>
                      <a:pt x="6224" y="2578"/>
                    </a:lnTo>
                    <a:lnTo>
                      <a:pt x="6224" y="2578"/>
                    </a:lnTo>
                    <a:lnTo>
                      <a:pt x="6224" y="2578"/>
                    </a:lnTo>
                    <a:lnTo>
                      <a:pt x="6224" y="2578"/>
                    </a:lnTo>
                    <a:lnTo>
                      <a:pt x="6249" y="2603"/>
                    </a:lnTo>
                    <a:lnTo>
                      <a:pt x="6249" y="2603"/>
                    </a:lnTo>
                    <a:lnTo>
                      <a:pt x="6249" y="2603"/>
                    </a:lnTo>
                    <a:lnTo>
                      <a:pt x="6249" y="2603"/>
                    </a:lnTo>
                    <a:lnTo>
                      <a:pt x="6249" y="2603"/>
                    </a:lnTo>
                    <a:lnTo>
                      <a:pt x="6249" y="2603"/>
                    </a:lnTo>
                    <a:lnTo>
                      <a:pt x="6249" y="2603"/>
                    </a:lnTo>
                    <a:lnTo>
                      <a:pt x="6249" y="2603"/>
                    </a:lnTo>
                    <a:lnTo>
                      <a:pt x="6273" y="2603"/>
                    </a:lnTo>
                    <a:lnTo>
                      <a:pt x="6273" y="2603"/>
                    </a:lnTo>
                    <a:lnTo>
                      <a:pt x="6273" y="2603"/>
                    </a:lnTo>
                    <a:lnTo>
                      <a:pt x="6273" y="2603"/>
                    </a:lnTo>
                    <a:lnTo>
                      <a:pt x="6273" y="2603"/>
                    </a:lnTo>
                    <a:lnTo>
                      <a:pt x="6249" y="2603"/>
                    </a:lnTo>
                    <a:lnTo>
                      <a:pt x="6249" y="2603"/>
                    </a:lnTo>
                    <a:lnTo>
                      <a:pt x="6249" y="2603"/>
                    </a:lnTo>
                    <a:lnTo>
                      <a:pt x="6249" y="2603"/>
                    </a:lnTo>
                    <a:lnTo>
                      <a:pt x="6249" y="2603"/>
                    </a:lnTo>
                    <a:lnTo>
                      <a:pt x="6249" y="2603"/>
                    </a:lnTo>
                    <a:lnTo>
                      <a:pt x="6249" y="2603"/>
                    </a:lnTo>
                    <a:lnTo>
                      <a:pt x="6249" y="2603"/>
                    </a:lnTo>
                    <a:lnTo>
                      <a:pt x="6249" y="2603"/>
                    </a:lnTo>
                    <a:lnTo>
                      <a:pt x="6249" y="2603"/>
                    </a:lnTo>
                    <a:lnTo>
                      <a:pt x="6249" y="2603"/>
                    </a:lnTo>
                    <a:lnTo>
                      <a:pt x="6273" y="2628"/>
                    </a:lnTo>
                    <a:lnTo>
                      <a:pt x="6273" y="2628"/>
                    </a:lnTo>
                    <a:lnTo>
                      <a:pt x="6273" y="2628"/>
                    </a:lnTo>
                    <a:lnTo>
                      <a:pt x="6273" y="2628"/>
                    </a:lnTo>
                    <a:lnTo>
                      <a:pt x="6273" y="2628"/>
                    </a:lnTo>
                    <a:lnTo>
                      <a:pt x="6299" y="2628"/>
                    </a:lnTo>
                    <a:lnTo>
                      <a:pt x="6273" y="2628"/>
                    </a:lnTo>
                    <a:lnTo>
                      <a:pt x="6273" y="2628"/>
                    </a:lnTo>
                    <a:lnTo>
                      <a:pt x="6273" y="2628"/>
                    </a:lnTo>
                    <a:lnTo>
                      <a:pt x="6273" y="2628"/>
                    </a:lnTo>
                    <a:lnTo>
                      <a:pt x="6273" y="2628"/>
                    </a:lnTo>
                    <a:lnTo>
                      <a:pt x="6273" y="2628"/>
                    </a:lnTo>
                    <a:lnTo>
                      <a:pt x="6299" y="2628"/>
                    </a:lnTo>
                    <a:lnTo>
                      <a:pt x="6299" y="2628"/>
                    </a:lnTo>
                    <a:lnTo>
                      <a:pt x="6299" y="2628"/>
                    </a:lnTo>
                    <a:lnTo>
                      <a:pt x="6273" y="2628"/>
                    </a:lnTo>
                    <a:lnTo>
                      <a:pt x="6273" y="2628"/>
                    </a:lnTo>
                    <a:lnTo>
                      <a:pt x="6273" y="2628"/>
                    </a:lnTo>
                    <a:lnTo>
                      <a:pt x="6273" y="2628"/>
                    </a:lnTo>
                    <a:lnTo>
                      <a:pt x="6249" y="2628"/>
                    </a:lnTo>
                    <a:lnTo>
                      <a:pt x="6249" y="2628"/>
                    </a:lnTo>
                    <a:lnTo>
                      <a:pt x="6249" y="2628"/>
                    </a:lnTo>
                    <a:lnTo>
                      <a:pt x="6273" y="2628"/>
                    </a:lnTo>
                    <a:lnTo>
                      <a:pt x="6273" y="2628"/>
                    </a:lnTo>
                    <a:lnTo>
                      <a:pt x="6273" y="2628"/>
                    </a:lnTo>
                    <a:lnTo>
                      <a:pt x="6273" y="2628"/>
                    </a:lnTo>
                    <a:lnTo>
                      <a:pt x="6273" y="2628"/>
                    </a:lnTo>
                    <a:lnTo>
                      <a:pt x="6273" y="2628"/>
                    </a:lnTo>
                    <a:lnTo>
                      <a:pt x="6273" y="2653"/>
                    </a:lnTo>
                    <a:lnTo>
                      <a:pt x="6273" y="2653"/>
                    </a:lnTo>
                    <a:lnTo>
                      <a:pt x="6273" y="2653"/>
                    </a:lnTo>
                    <a:lnTo>
                      <a:pt x="6273" y="2653"/>
                    </a:lnTo>
                    <a:lnTo>
                      <a:pt x="6273" y="2653"/>
                    </a:lnTo>
                    <a:lnTo>
                      <a:pt x="6273" y="2653"/>
                    </a:lnTo>
                    <a:lnTo>
                      <a:pt x="6273" y="2653"/>
                    </a:lnTo>
                    <a:lnTo>
                      <a:pt x="6273" y="2653"/>
                    </a:lnTo>
                    <a:lnTo>
                      <a:pt x="6273" y="2653"/>
                    </a:lnTo>
                    <a:lnTo>
                      <a:pt x="6273" y="2653"/>
                    </a:lnTo>
                    <a:lnTo>
                      <a:pt x="6273" y="2653"/>
                    </a:lnTo>
                    <a:lnTo>
                      <a:pt x="6273" y="2653"/>
                    </a:lnTo>
                    <a:lnTo>
                      <a:pt x="6273" y="2653"/>
                    </a:lnTo>
                    <a:lnTo>
                      <a:pt x="6273" y="2653"/>
                    </a:lnTo>
                    <a:lnTo>
                      <a:pt x="6273" y="2677"/>
                    </a:lnTo>
                    <a:lnTo>
                      <a:pt x="6273" y="2677"/>
                    </a:lnTo>
                    <a:lnTo>
                      <a:pt x="6273" y="2677"/>
                    </a:lnTo>
                    <a:lnTo>
                      <a:pt x="6273" y="2677"/>
                    </a:lnTo>
                    <a:lnTo>
                      <a:pt x="6273" y="2677"/>
                    </a:lnTo>
                    <a:lnTo>
                      <a:pt x="6273" y="2677"/>
                    </a:lnTo>
                    <a:lnTo>
                      <a:pt x="6273" y="2677"/>
                    </a:lnTo>
                    <a:lnTo>
                      <a:pt x="6273" y="2677"/>
                    </a:lnTo>
                    <a:lnTo>
                      <a:pt x="6273" y="2677"/>
                    </a:lnTo>
                    <a:lnTo>
                      <a:pt x="6273" y="2702"/>
                    </a:lnTo>
                    <a:lnTo>
                      <a:pt x="6273" y="2702"/>
                    </a:lnTo>
                    <a:lnTo>
                      <a:pt x="6273" y="2702"/>
                    </a:lnTo>
                    <a:lnTo>
                      <a:pt x="6273" y="2702"/>
                    </a:lnTo>
                    <a:lnTo>
                      <a:pt x="6273" y="2702"/>
                    </a:lnTo>
                    <a:lnTo>
                      <a:pt x="6299" y="2702"/>
                    </a:lnTo>
                    <a:lnTo>
                      <a:pt x="6299" y="2702"/>
                    </a:lnTo>
                    <a:lnTo>
                      <a:pt x="6299" y="2702"/>
                    </a:lnTo>
                    <a:lnTo>
                      <a:pt x="6299" y="2702"/>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53"/>
                    </a:lnTo>
                    <a:lnTo>
                      <a:pt x="6299" y="2653"/>
                    </a:lnTo>
                    <a:lnTo>
                      <a:pt x="6299" y="2653"/>
                    </a:lnTo>
                    <a:lnTo>
                      <a:pt x="6299" y="2653"/>
                    </a:lnTo>
                    <a:lnTo>
                      <a:pt x="6299" y="2653"/>
                    </a:lnTo>
                    <a:lnTo>
                      <a:pt x="6299" y="2653"/>
                    </a:lnTo>
                    <a:lnTo>
                      <a:pt x="6323" y="2653"/>
                    </a:lnTo>
                    <a:lnTo>
                      <a:pt x="6323" y="2653"/>
                    </a:lnTo>
                    <a:lnTo>
                      <a:pt x="6323" y="2653"/>
                    </a:lnTo>
                    <a:lnTo>
                      <a:pt x="6323" y="2653"/>
                    </a:lnTo>
                    <a:lnTo>
                      <a:pt x="6323" y="2653"/>
                    </a:lnTo>
                    <a:lnTo>
                      <a:pt x="6323" y="2653"/>
                    </a:lnTo>
                    <a:lnTo>
                      <a:pt x="6323" y="2653"/>
                    </a:lnTo>
                    <a:lnTo>
                      <a:pt x="6323" y="2653"/>
                    </a:lnTo>
                    <a:lnTo>
                      <a:pt x="6323" y="2653"/>
                    </a:lnTo>
                    <a:lnTo>
                      <a:pt x="6323" y="2653"/>
                    </a:lnTo>
                    <a:lnTo>
                      <a:pt x="6323" y="2628"/>
                    </a:lnTo>
                    <a:lnTo>
                      <a:pt x="6323" y="2628"/>
                    </a:lnTo>
                    <a:lnTo>
                      <a:pt x="6323" y="2628"/>
                    </a:lnTo>
                    <a:lnTo>
                      <a:pt x="6323" y="2628"/>
                    </a:lnTo>
                    <a:lnTo>
                      <a:pt x="6299" y="2628"/>
                    </a:lnTo>
                    <a:lnTo>
                      <a:pt x="6299" y="2628"/>
                    </a:lnTo>
                    <a:lnTo>
                      <a:pt x="6299" y="2628"/>
                    </a:lnTo>
                    <a:lnTo>
                      <a:pt x="6299" y="2628"/>
                    </a:lnTo>
                    <a:lnTo>
                      <a:pt x="6299" y="2628"/>
                    </a:lnTo>
                    <a:lnTo>
                      <a:pt x="6299" y="2628"/>
                    </a:lnTo>
                    <a:lnTo>
                      <a:pt x="6299" y="2628"/>
                    </a:lnTo>
                    <a:lnTo>
                      <a:pt x="6299" y="2628"/>
                    </a:lnTo>
                    <a:lnTo>
                      <a:pt x="6299"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48" y="2628"/>
                    </a:lnTo>
                    <a:lnTo>
                      <a:pt x="6348"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299" y="2603"/>
                    </a:lnTo>
                    <a:lnTo>
                      <a:pt x="6299" y="2603"/>
                    </a:lnTo>
                    <a:lnTo>
                      <a:pt x="6299" y="2603"/>
                    </a:lnTo>
                    <a:lnTo>
                      <a:pt x="6299" y="2603"/>
                    </a:lnTo>
                    <a:lnTo>
                      <a:pt x="6299" y="2603"/>
                    </a:lnTo>
                    <a:lnTo>
                      <a:pt x="6299" y="2603"/>
                    </a:lnTo>
                    <a:lnTo>
                      <a:pt x="6299" y="2603"/>
                    </a:lnTo>
                    <a:lnTo>
                      <a:pt x="6299" y="2578"/>
                    </a:lnTo>
                    <a:lnTo>
                      <a:pt x="6299" y="2578"/>
                    </a:lnTo>
                    <a:lnTo>
                      <a:pt x="6299" y="2603"/>
                    </a:lnTo>
                    <a:lnTo>
                      <a:pt x="6299" y="2603"/>
                    </a:lnTo>
                    <a:lnTo>
                      <a:pt x="6323" y="2603"/>
                    </a:lnTo>
                    <a:lnTo>
                      <a:pt x="6323" y="2603"/>
                    </a:lnTo>
                    <a:lnTo>
                      <a:pt x="6323" y="2603"/>
                    </a:lnTo>
                    <a:lnTo>
                      <a:pt x="6323" y="2603"/>
                    </a:lnTo>
                    <a:lnTo>
                      <a:pt x="6323" y="2578"/>
                    </a:lnTo>
                    <a:lnTo>
                      <a:pt x="6323" y="2578"/>
                    </a:lnTo>
                    <a:lnTo>
                      <a:pt x="6323" y="2578"/>
                    </a:lnTo>
                    <a:lnTo>
                      <a:pt x="6323" y="2578"/>
                    </a:lnTo>
                    <a:lnTo>
                      <a:pt x="6323" y="2578"/>
                    </a:lnTo>
                    <a:lnTo>
                      <a:pt x="6323" y="2578"/>
                    </a:lnTo>
                    <a:lnTo>
                      <a:pt x="6323" y="2578"/>
                    </a:lnTo>
                    <a:lnTo>
                      <a:pt x="6323" y="2603"/>
                    </a:lnTo>
                    <a:lnTo>
                      <a:pt x="6323" y="2603"/>
                    </a:lnTo>
                    <a:lnTo>
                      <a:pt x="6323" y="2603"/>
                    </a:lnTo>
                    <a:lnTo>
                      <a:pt x="6323" y="2578"/>
                    </a:lnTo>
                    <a:lnTo>
                      <a:pt x="6323" y="2578"/>
                    </a:lnTo>
                    <a:lnTo>
                      <a:pt x="6323" y="2578"/>
                    </a:lnTo>
                    <a:lnTo>
                      <a:pt x="6323" y="2578"/>
                    </a:lnTo>
                    <a:lnTo>
                      <a:pt x="6323" y="2578"/>
                    </a:lnTo>
                    <a:lnTo>
                      <a:pt x="6323" y="2554"/>
                    </a:lnTo>
                    <a:lnTo>
                      <a:pt x="6299" y="2554"/>
                    </a:lnTo>
                    <a:lnTo>
                      <a:pt x="6299" y="2554"/>
                    </a:lnTo>
                    <a:lnTo>
                      <a:pt x="6299" y="2554"/>
                    </a:lnTo>
                    <a:lnTo>
                      <a:pt x="6299" y="2554"/>
                    </a:lnTo>
                    <a:lnTo>
                      <a:pt x="6299" y="2554"/>
                    </a:lnTo>
                    <a:lnTo>
                      <a:pt x="6299" y="2554"/>
                    </a:lnTo>
                    <a:lnTo>
                      <a:pt x="6299" y="2554"/>
                    </a:lnTo>
                    <a:lnTo>
                      <a:pt x="6299" y="2554"/>
                    </a:lnTo>
                    <a:lnTo>
                      <a:pt x="6299" y="2554"/>
                    </a:lnTo>
                    <a:lnTo>
                      <a:pt x="6273" y="2529"/>
                    </a:lnTo>
                    <a:lnTo>
                      <a:pt x="6273" y="2529"/>
                    </a:lnTo>
                    <a:lnTo>
                      <a:pt x="6273" y="2529"/>
                    </a:lnTo>
                    <a:lnTo>
                      <a:pt x="6249" y="2529"/>
                    </a:lnTo>
                    <a:lnTo>
                      <a:pt x="6249" y="2529"/>
                    </a:lnTo>
                    <a:lnTo>
                      <a:pt x="6249" y="2529"/>
                    </a:lnTo>
                    <a:lnTo>
                      <a:pt x="6249" y="2529"/>
                    </a:lnTo>
                    <a:lnTo>
                      <a:pt x="6249" y="2529"/>
                    </a:lnTo>
                    <a:lnTo>
                      <a:pt x="6249" y="2504"/>
                    </a:lnTo>
                    <a:lnTo>
                      <a:pt x="6249" y="2504"/>
                    </a:lnTo>
                    <a:lnTo>
                      <a:pt x="6249" y="2504"/>
                    </a:lnTo>
                    <a:lnTo>
                      <a:pt x="6249" y="2504"/>
                    </a:lnTo>
                    <a:lnTo>
                      <a:pt x="6249" y="2504"/>
                    </a:lnTo>
                    <a:lnTo>
                      <a:pt x="6249" y="2504"/>
                    </a:lnTo>
                    <a:lnTo>
                      <a:pt x="6249" y="2504"/>
                    </a:lnTo>
                    <a:lnTo>
                      <a:pt x="6249" y="2504"/>
                    </a:lnTo>
                    <a:lnTo>
                      <a:pt x="6249" y="2504"/>
                    </a:lnTo>
                    <a:lnTo>
                      <a:pt x="6249" y="2504"/>
                    </a:lnTo>
                    <a:lnTo>
                      <a:pt x="6249" y="2504"/>
                    </a:lnTo>
                    <a:lnTo>
                      <a:pt x="6249" y="2479"/>
                    </a:lnTo>
                    <a:lnTo>
                      <a:pt x="6249" y="2479"/>
                    </a:lnTo>
                    <a:lnTo>
                      <a:pt x="6249" y="2479"/>
                    </a:lnTo>
                    <a:lnTo>
                      <a:pt x="6249" y="2504"/>
                    </a:lnTo>
                    <a:lnTo>
                      <a:pt x="6249" y="2479"/>
                    </a:lnTo>
                    <a:lnTo>
                      <a:pt x="6249" y="2479"/>
                    </a:lnTo>
                    <a:lnTo>
                      <a:pt x="6249" y="2479"/>
                    </a:lnTo>
                    <a:lnTo>
                      <a:pt x="6249" y="2479"/>
                    </a:lnTo>
                    <a:lnTo>
                      <a:pt x="6249" y="2479"/>
                    </a:lnTo>
                    <a:lnTo>
                      <a:pt x="6249" y="2479"/>
                    </a:lnTo>
                    <a:lnTo>
                      <a:pt x="6249" y="2479"/>
                    </a:lnTo>
                    <a:lnTo>
                      <a:pt x="6249" y="2479"/>
                    </a:lnTo>
                    <a:lnTo>
                      <a:pt x="6249" y="2479"/>
                    </a:lnTo>
                    <a:lnTo>
                      <a:pt x="6249" y="2479"/>
                    </a:lnTo>
                    <a:lnTo>
                      <a:pt x="6249" y="2479"/>
                    </a:lnTo>
                    <a:lnTo>
                      <a:pt x="6249" y="2479"/>
                    </a:lnTo>
                    <a:lnTo>
                      <a:pt x="6249" y="2479"/>
                    </a:lnTo>
                    <a:lnTo>
                      <a:pt x="6249" y="2479"/>
                    </a:lnTo>
                    <a:lnTo>
                      <a:pt x="6273" y="2504"/>
                    </a:lnTo>
                    <a:lnTo>
                      <a:pt x="6273" y="2504"/>
                    </a:lnTo>
                    <a:lnTo>
                      <a:pt x="6249" y="2504"/>
                    </a:lnTo>
                    <a:lnTo>
                      <a:pt x="6249" y="2479"/>
                    </a:lnTo>
                    <a:lnTo>
                      <a:pt x="6249" y="2479"/>
                    </a:lnTo>
                    <a:lnTo>
                      <a:pt x="6249" y="2479"/>
                    </a:lnTo>
                    <a:lnTo>
                      <a:pt x="6273" y="2504"/>
                    </a:lnTo>
                    <a:lnTo>
                      <a:pt x="6273" y="2504"/>
                    </a:lnTo>
                    <a:lnTo>
                      <a:pt x="6273" y="2504"/>
                    </a:lnTo>
                    <a:lnTo>
                      <a:pt x="6273" y="2504"/>
                    </a:lnTo>
                    <a:lnTo>
                      <a:pt x="6273" y="2529"/>
                    </a:lnTo>
                    <a:lnTo>
                      <a:pt x="6273" y="2529"/>
                    </a:lnTo>
                    <a:lnTo>
                      <a:pt x="6273" y="2529"/>
                    </a:lnTo>
                    <a:lnTo>
                      <a:pt x="6273" y="2529"/>
                    </a:lnTo>
                    <a:lnTo>
                      <a:pt x="6299" y="2529"/>
                    </a:lnTo>
                    <a:lnTo>
                      <a:pt x="6299" y="2529"/>
                    </a:lnTo>
                    <a:lnTo>
                      <a:pt x="6299" y="2529"/>
                    </a:lnTo>
                    <a:lnTo>
                      <a:pt x="6299" y="2529"/>
                    </a:lnTo>
                    <a:lnTo>
                      <a:pt x="6299" y="2529"/>
                    </a:lnTo>
                    <a:lnTo>
                      <a:pt x="6299" y="2529"/>
                    </a:lnTo>
                    <a:lnTo>
                      <a:pt x="6299" y="2554"/>
                    </a:lnTo>
                    <a:lnTo>
                      <a:pt x="6299" y="2554"/>
                    </a:lnTo>
                    <a:lnTo>
                      <a:pt x="6299" y="2554"/>
                    </a:lnTo>
                    <a:lnTo>
                      <a:pt x="6299" y="2554"/>
                    </a:lnTo>
                    <a:lnTo>
                      <a:pt x="6323" y="2554"/>
                    </a:lnTo>
                    <a:lnTo>
                      <a:pt x="6323" y="2554"/>
                    </a:lnTo>
                    <a:lnTo>
                      <a:pt x="6323" y="2554"/>
                    </a:lnTo>
                    <a:lnTo>
                      <a:pt x="6323" y="2578"/>
                    </a:lnTo>
                    <a:lnTo>
                      <a:pt x="6323" y="2578"/>
                    </a:lnTo>
                    <a:lnTo>
                      <a:pt x="6323" y="2554"/>
                    </a:lnTo>
                    <a:lnTo>
                      <a:pt x="6323" y="2554"/>
                    </a:lnTo>
                    <a:lnTo>
                      <a:pt x="6323" y="2554"/>
                    </a:lnTo>
                    <a:lnTo>
                      <a:pt x="6323" y="2554"/>
                    </a:lnTo>
                    <a:lnTo>
                      <a:pt x="6323" y="2554"/>
                    </a:lnTo>
                    <a:lnTo>
                      <a:pt x="6323" y="2554"/>
                    </a:lnTo>
                    <a:lnTo>
                      <a:pt x="6323" y="2529"/>
                    </a:lnTo>
                    <a:lnTo>
                      <a:pt x="6299" y="2529"/>
                    </a:lnTo>
                    <a:lnTo>
                      <a:pt x="6299" y="2529"/>
                    </a:lnTo>
                    <a:lnTo>
                      <a:pt x="6299" y="2529"/>
                    </a:lnTo>
                    <a:lnTo>
                      <a:pt x="6299" y="2529"/>
                    </a:lnTo>
                    <a:lnTo>
                      <a:pt x="6299" y="2529"/>
                    </a:lnTo>
                    <a:lnTo>
                      <a:pt x="6299" y="2529"/>
                    </a:lnTo>
                    <a:lnTo>
                      <a:pt x="6299" y="2529"/>
                    </a:lnTo>
                    <a:lnTo>
                      <a:pt x="6299" y="2529"/>
                    </a:lnTo>
                    <a:lnTo>
                      <a:pt x="6299" y="2504"/>
                    </a:lnTo>
                    <a:lnTo>
                      <a:pt x="6273" y="2504"/>
                    </a:lnTo>
                    <a:lnTo>
                      <a:pt x="6273" y="2504"/>
                    </a:lnTo>
                    <a:lnTo>
                      <a:pt x="6273" y="2504"/>
                    </a:lnTo>
                    <a:lnTo>
                      <a:pt x="6273" y="2479"/>
                    </a:lnTo>
                    <a:lnTo>
                      <a:pt x="6249" y="2479"/>
                    </a:lnTo>
                    <a:lnTo>
                      <a:pt x="6249" y="2479"/>
                    </a:lnTo>
                    <a:lnTo>
                      <a:pt x="6249" y="2479"/>
                    </a:lnTo>
                    <a:lnTo>
                      <a:pt x="6249" y="2479"/>
                    </a:lnTo>
                    <a:lnTo>
                      <a:pt x="6249" y="2479"/>
                    </a:lnTo>
                    <a:lnTo>
                      <a:pt x="6249" y="2479"/>
                    </a:lnTo>
                    <a:lnTo>
                      <a:pt x="6249" y="2479"/>
                    </a:lnTo>
                    <a:lnTo>
                      <a:pt x="6249" y="2454"/>
                    </a:lnTo>
                    <a:lnTo>
                      <a:pt x="6249" y="2454"/>
                    </a:lnTo>
                    <a:lnTo>
                      <a:pt x="6249" y="2454"/>
                    </a:lnTo>
                    <a:lnTo>
                      <a:pt x="6249" y="2454"/>
                    </a:lnTo>
                    <a:lnTo>
                      <a:pt x="6249" y="2479"/>
                    </a:lnTo>
                    <a:lnTo>
                      <a:pt x="6224" y="2479"/>
                    </a:lnTo>
                    <a:lnTo>
                      <a:pt x="6224" y="2479"/>
                    </a:lnTo>
                    <a:lnTo>
                      <a:pt x="6224" y="2479"/>
                    </a:lnTo>
                    <a:lnTo>
                      <a:pt x="6224" y="2479"/>
                    </a:lnTo>
                    <a:lnTo>
                      <a:pt x="6224" y="2479"/>
                    </a:lnTo>
                    <a:lnTo>
                      <a:pt x="6199" y="2479"/>
                    </a:lnTo>
                    <a:lnTo>
                      <a:pt x="6199" y="2479"/>
                    </a:lnTo>
                    <a:lnTo>
                      <a:pt x="6199" y="2479"/>
                    </a:lnTo>
                    <a:lnTo>
                      <a:pt x="6199" y="2479"/>
                    </a:lnTo>
                    <a:lnTo>
                      <a:pt x="6199" y="2479"/>
                    </a:lnTo>
                    <a:lnTo>
                      <a:pt x="6199" y="2479"/>
                    </a:lnTo>
                    <a:lnTo>
                      <a:pt x="6199" y="2479"/>
                    </a:lnTo>
                    <a:lnTo>
                      <a:pt x="6199" y="2454"/>
                    </a:lnTo>
                    <a:close/>
                    <a:moveTo>
                      <a:pt x="5058" y="2281"/>
                    </a:moveTo>
                    <a:lnTo>
                      <a:pt x="5034" y="2281"/>
                    </a:lnTo>
                    <a:lnTo>
                      <a:pt x="5034" y="2281"/>
                    </a:lnTo>
                    <a:lnTo>
                      <a:pt x="5034" y="2281"/>
                    </a:lnTo>
                    <a:lnTo>
                      <a:pt x="5034" y="2281"/>
                    </a:lnTo>
                    <a:lnTo>
                      <a:pt x="5034" y="2281"/>
                    </a:lnTo>
                    <a:lnTo>
                      <a:pt x="5034" y="2281"/>
                    </a:lnTo>
                    <a:lnTo>
                      <a:pt x="5058" y="2281"/>
                    </a:lnTo>
                    <a:close/>
                    <a:moveTo>
                      <a:pt x="6397" y="2926"/>
                    </a:moveTo>
                    <a:lnTo>
                      <a:pt x="6397" y="2926"/>
                    </a:lnTo>
                    <a:lnTo>
                      <a:pt x="6372" y="2926"/>
                    </a:lnTo>
                    <a:lnTo>
                      <a:pt x="6372" y="2926"/>
                    </a:lnTo>
                    <a:lnTo>
                      <a:pt x="6372" y="2926"/>
                    </a:lnTo>
                    <a:lnTo>
                      <a:pt x="6372" y="2926"/>
                    </a:lnTo>
                    <a:lnTo>
                      <a:pt x="6372" y="2926"/>
                    </a:lnTo>
                    <a:lnTo>
                      <a:pt x="6372" y="2926"/>
                    </a:lnTo>
                    <a:lnTo>
                      <a:pt x="6372" y="2926"/>
                    </a:lnTo>
                    <a:lnTo>
                      <a:pt x="6372" y="2926"/>
                    </a:lnTo>
                    <a:lnTo>
                      <a:pt x="6372" y="2926"/>
                    </a:lnTo>
                    <a:lnTo>
                      <a:pt x="6372" y="2926"/>
                    </a:lnTo>
                    <a:lnTo>
                      <a:pt x="6372" y="2926"/>
                    </a:lnTo>
                    <a:lnTo>
                      <a:pt x="6372" y="2926"/>
                    </a:lnTo>
                    <a:lnTo>
                      <a:pt x="6397" y="2926"/>
                    </a:lnTo>
                    <a:lnTo>
                      <a:pt x="6397" y="2926"/>
                    </a:lnTo>
                    <a:lnTo>
                      <a:pt x="6397" y="2926"/>
                    </a:lnTo>
                    <a:lnTo>
                      <a:pt x="6397" y="2926"/>
                    </a:lnTo>
                    <a:lnTo>
                      <a:pt x="6397" y="2926"/>
                    </a:lnTo>
                    <a:lnTo>
                      <a:pt x="6397" y="2926"/>
                    </a:lnTo>
                    <a:lnTo>
                      <a:pt x="6397" y="2900"/>
                    </a:lnTo>
                    <a:lnTo>
                      <a:pt x="6397" y="2900"/>
                    </a:lnTo>
                    <a:lnTo>
                      <a:pt x="6397" y="2926"/>
                    </a:lnTo>
                    <a:close/>
                    <a:moveTo>
                      <a:pt x="6422" y="2777"/>
                    </a:move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72" y="2777"/>
                    </a:lnTo>
                    <a:lnTo>
                      <a:pt x="6472" y="2777"/>
                    </a:lnTo>
                    <a:lnTo>
                      <a:pt x="6472" y="2777"/>
                    </a:lnTo>
                    <a:lnTo>
                      <a:pt x="6472" y="2777"/>
                    </a:lnTo>
                    <a:lnTo>
                      <a:pt x="6472" y="2777"/>
                    </a:lnTo>
                    <a:lnTo>
                      <a:pt x="6472" y="2777"/>
                    </a:lnTo>
                    <a:lnTo>
                      <a:pt x="6472" y="2777"/>
                    </a:lnTo>
                    <a:lnTo>
                      <a:pt x="6472" y="2777"/>
                    </a:lnTo>
                    <a:lnTo>
                      <a:pt x="6472" y="2777"/>
                    </a:lnTo>
                    <a:lnTo>
                      <a:pt x="6472" y="2752"/>
                    </a:lnTo>
                    <a:lnTo>
                      <a:pt x="6472" y="2752"/>
                    </a:lnTo>
                    <a:lnTo>
                      <a:pt x="6472" y="2752"/>
                    </a:lnTo>
                    <a:lnTo>
                      <a:pt x="6472" y="2752"/>
                    </a:lnTo>
                    <a:lnTo>
                      <a:pt x="6472" y="2752"/>
                    </a:lnTo>
                    <a:lnTo>
                      <a:pt x="6472" y="2752"/>
                    </a:lnTo>
                    <a:lnTo>
                      <a:pt x="6472" y="2752"/>
                    </a:lnTo>
                    <a:lnTo>
                      <a:pt x="6472" y="2752"/>
                    </a:lnTo>
                    <a:lnTo>
                      <a:pt x="6472" y="2752"/>
                    </a:lnTo>
                    <a:lnTo>
                      <a:pt x="6472" y="2727"/>
                    </a:lnTo>
                    <a:lnTo>
                      <a:pt x="6472" y="2727"/>
                    </a:lnTo>
                    <a:lnTo>
                      <a:pt x="6472" y="2727"/>
                    </a:lnTo>
                    <a:lnTo>
                      <a:pt x="6472" y="2727"/>
                    </a:lnTo>
                    <a:lnTo>
                      <a:pt x="6472" y="2727"/>
                    </a:lnTo>
                    <a:lnTo>
                      <a:pt x="6472" y="2727"/>
                    </a:lnTo>
                    <a:lnTo>
                      <a:pt x="6472" y="2727"/>
                    </a:lnTo>
                    <a:lnTo>
                      <a:pt x="6472"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22" y="2727"/>
                    </a:lnTo>
                    <a:lnTo>
                      <a:pt x="6422" y="2702"/>
                    </a:lnTo>
                    <a:lnTo>
                      <a:pt x="6422" y="2702"/>
                    </a:lnTo>
                    <a:lnTo>
                      <a:pt x="6422" y="2702"/>
                    </a:lnTo>
                    <a:lnTo>
                      <a:pt x="6422" y="2702"/>
                    </a:lnTo>
                    <a:lnTo>
                      <a:pt x="6422" y="2702"/>
                    </a:lnTo>
                    <a:lnTo>
                      <a:pt x="6422" y="2702"/>
                    </a:lnTo>
                    <a:lnTo>
                      <a:pt x="6422" y="2702"/>
                    </a:lnTo>
                    <a:lnTo>
                      <a:pt x="6447" y="2702"/>
                    </a:lnTo>
                    <a:lnTo>
                      <a:pt x="6447" y="2702"/>
                    </a:lnTo>
                    <a:lnTo>
                      <a:pt x="6447" y="2702"/>
                    </a:lnTo>
                    <a:lnTo>
                      <a:pt x="6447" y="2702"/>
                    </a:lnTo>
                    <a:lnTo>
                      <a:pt x="6447" y="2702"/>
                    </a:lnTo>
                    <a:lnTo>
                      <a:pt x="6447" y="2702"/>
                    </a:lnTo>
                    <a:lnTo>
                      <a:pt x="6447" y="2702"/>
                    </a:lnTo>
                    <a:lnTo>
                      <a:pt x="6447"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02"/>
                    </a:lnTo>
                    <a:lnTo>
                      <a:pt x="6472" y="2702"/>
                    </a:lnTo>
                    <a:lnTo>
                      <a:pt x="6472" y="2702"/>
                    </a:lnTo>
                    <a:lnTo>
                      <a:pt x="6472" y="2702"/>
                    </a:lnTo>
                    <a:lnTo>
                      <a:pt x="6472" y="2702"/>
                    </a:lnTo>
                    <a:lnTo>
                      <a:pt x="6472" y="2702"/>
                    </a:lnTo>
                    <a:lnTo>
                      <a:pt x="6472" y="2702"/>
                    </a:lnTo>
                    <a:lnTo>
                      <a:pt x="6472" y="2702"/>
                    </a:lnTo>
                    <a:lnTo>
                      <a:pt x="6472" y="2677"/>
                    </a:lnTo>
                    <a:lnTo>
                      <a:pt x="6472" y="2677"/>
                    </a:lnTo>
                    <a:lnTo>
                      <a:pt x="6472" y="2677"/>
                    </a:lnTo>
                    <a:lnTo>
                      <a:pt x="6472" y="2677"/>
                    </a:lnTo>
                    <a:lnTo>
                      <a:pt x="6472" y="2677"/>
                    </a:lnTo>
                    <a:lnTo>
                      <a:pt x="6472" y="2677"/>
                    </a:lnTo>
                    <a:lnTo>
                      <a:pt x="6447" y="2677"/>
                    </a:lnTo>
                    <a:lnTo>
                      <a:pt x="6447" y="2677"/>
                    </a:lnTo>
                    <a:lnTo>
                      <a:pt x="6447" y="2677"/>
                    </a:lnTo>
                    <a:lnTo>
                      <a:pt x="6447" y="2653"/>
                    </a:lnTo>
                    <a:lnTo>
                      <a:pt x="6447" y="2653"/>
                    </a:lnTo>
                    <a:lnTo>
                      <a:pt x="6447" y="2653"/>
                    </a:lnTo>
                    <a:lnTo>
                      <a:pt x="6422" y="2653"/>
                    </a:lnTo>
                    <a:lnTo>
                      <a:pt x="6422" y="2653"/>
                    </a:lnTo>
                    <a:lnTo>
                      <a:pt x="6422" y="2677"/>
                    </a:lnTo>
                    <a:lnTo>
                      <a:pt x="6422" y="2677"/>
                    </a:lnTo>
                    <a:lnTo>
                      <a:pt x="6422" y="2677"/>
                    </a:lnTo>
                    <a:lnTo>
                      <a:pt x="6422" y="2677"/>
                    </a:lnTo>
                    <a:lnTo>
                      <a:pt x="6422" y="2677"/>
                    </a:lnTo>
                    <a:lnTo>
                      <a:pt x="6422" y="2677"/>
                    </a:lnTo>
                    <a:lnTo>
                      <a:pt x="6422" y="2677"/>
                    </a:lnTo>
                    <a:lnTo>
                      <a:pt x="6422" y="2677"/>
                    </a:lnTo>
                    <a:lnTo>
                      <a:pt x="6422" y="2677"/>
                    </a:lnTo>
                    <a:lnTo>
                      <a:pt x="6422" y="2677"/>
                    </a:lnTo>
                    <a:lnTo>
                      <a:pt x="6397" y="2677"/>
                    </a:lnTo>
                    <a:lnTo>
                      <a:pt x="6397" y="2677"/>
                    </a:lnTo>
                    <a:lnTo>
                      <a:pt x="6397" y="2677"/>
                    </a:lnTo>
                    <a:lnTo>
                      <a:pt x="6397" y="2677"/>
                    </a:lnTo>
                    <a:lnTo>
                      <a:pt x="6397" y="2677"/>
                    </a:lnTo>
                    <a:lnTo>
                      <a:pt x="6372" y="2677"/>
                    </a:lnTo>
                    <a:lnTo>
                      <a:pt x="6372"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27"/>
                    </a:lnTo>
                    <a:lnTo>
                      <a:pt x="6372" y="2727"/>
                    </a:lnTo>
                    <a:lnTo>
                      <a:pt x="6372" y="2727"/>
                    </a:lnTo>
                    <a:lnTo>
                      <a:pt x="6372" y="2727"/>
                    </a:lnTo>
                    <a:lnTo>
                      <a:pt x="6372" y="2727"/>
                    </a:lnTo>
                    <a:lnTo>
                      <a:pt x="6372" y="2727"/>
                    </a:lnTo>
                    <a:lnTo>
                      <a:pt x="6372" y="2727"/>
                    </a:lnTo>
                    <a:lnTo>
                      <a:pt x="6372" y="2727"/>
                    </a:lnTo>
                    <a:lnTo>
                      <a:pt x="6372" y="2727"/>
                    </a:lnTo>
                    <a:lnTo>
                      <a:pt x="6397" y="2727"/>
                    </a:lnTo>
                    <a:lnTo>
                      <a:pt x="6397" y="2727"/>
                    </a:lnTo>
                    <a:lnTo>
                      <a:pt x="6397" y="2727"/>
                    </a:lnTo>
                    <a:lnTo>
                      <a:pt x="6397" y="2702"/>
                    </a:lnTo>
                    <a:lnTo>
                      <a:pt x="6397" y="2702"/>
                    </a:lnTo>
                    <a:lnTo>
                      <a:pt x="6397" y="2702"/>
                    </a:lnTo>
                    <a:lnTo>
                      <a:pt x="6397" y="2702"/>
                    </a:lnTo>
                    <a:lnTo>
                      <a:pt x="6397" y="2702"/>
                    </a:lnTo>
                    <a:lnTo>
                      <a:pt x="6397" y="2702"/>
                    </a:lnTo>
                    <a:lnTo>
                      <a:pt x="6397" y="2702"/>
                    </a:lnTo>
                    <a:lnTo>
                      <a:pt x="6397" y="2727"/>
                    </a:lnTo>
                    <a:lnTo>
                      <a:pt x="6397" y="2727"/>
                    </a:lnTo>
                    <a:lnTo>
                      <a:pt x="6397" y="2727"/>
                    </a:lnTo>
                    <a:lnTo>
                      <a:pt x="6397" y="2727"/>
                    </a:lnTo>
                    <a:lnTo>
                      <a:pt x="6397" y="2727"/>
                    </a:lnTo>
                    <a:lnTo>
                      <a:pt x="6397" y="2727"/>
                    </a:lnTo>
                    <a:lnTo>
                      <a:pt x="6397" y="2727"/>
                    </a:lnTo>
                    <a:lnTo>
                      <a:pt x="6397" y="2727"/>
                    </a:lnTo>
                    <a:lnTo>
                      <a:pt x="6397" y="2727"/>
                    </a:lnTo>
                    <a:lnTo>
                      <a:pt x="6397" y="2727"/>
                    </a:lnTo>
                    <a:lnTo>
                      <a:pt x="6397" y="2727"/>
                    </a:lnTo>
                    <a:lnTo>
                      <a:pt x="6397" y="2727"/>
                    </a:lnTo>
                    <a:lnTo>
                      <a:pt x="6397" y="2752"/>
                    </a:lnTo>
                    <a:lnTo>
                      <a:pt x="6397" y="2752"/>
                    </a:lnTo>
                    <a:lnTo>
                      <a:pt x="6397" y="2752"/>
                    </a:lnTo>
                    <a:lnTo>
                      <a:pt x="6397" y="2752"/>
                    </a:lnTo>
                    <a:lnTo>
                      <a:pt x="6397" y="2752"/>
                    </a:lnTo>
                    <a:lnTo>
                      <a:pt x="6397" y="2752"/>
                    </a:lnTo>
                    <a:lnTo>
                      <a:pt x="6397" y="2752"/>
                    </a:lnTo>
                    <a:lnTo>
                      <a:pt x="6397" y="2752"/>
                    </a:lnTo>
                    <a:lnTo>
                      <a:pt x="6397" y="2752"/>
                    </a:lnTo>
                    <a:lnTo>
                      <a:pt x="6397" y="2752"/>
                    </a:lnTo>
                    <a:lnTo>
                      <a:pt x="6397" y="2752"/>
                    </a:lnTo>
                    <a:lnTo>
                      <a:pt x="6397" y="2752"/>
                    </a:lnTo>
                    <a:lnTo>
                      <a:pt x="6397" y="2777"/>
                    </a:lnTo>
                    <a:lnTo>
                      <a:pt x="6397" y="2777"/>
                    </a:lnTo>
                    <a:lnTo>
                      <a:pt x="6422" y="2777"/>
                    </a:lnTo>
                    <a:close/>
                    <a:moveTo>
                      <a:pt x="6397" y="2851"/>
                    </a:moveTo>
                    <a:lnTo>
                      <a:pt x="6397" y="2851"/>
                    </a:lnTo>
                    <a:lnTo>
                      <a:pt x="6397" y="2851"/>
                    </a:lnTo>
                    <a:lnTo>
                      <a:pt x="6397" y="2851"/>
                    </a:lnTo>
                    <a:lnTo>
                      <a:pt x="6397" y="2851"/>
                    </a:lnTo>
                    <a:lnTo>
                      <a:pt x="6397" y="2851"/>
                    </a:lnTo>
                    <a:lnTo>
                      <a:pt x="6397" y="2851"/>
                    </a:lnTo>
                    <a:lnTo>
                      <a:pt x="6397" y="2851"/>
                    </a:lnTo>
                    <a:lnTo>
                      <a:pt x="6397" y="2851"/>
                    </a:lnTo>
                    <a:lnTo>
                      <a:pt x="6397" y="2851"/>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777"/>
                    </a:lnTo>
                    <a:lnTo>
                      <a:pt x="6397" y="2777"/>
                    </a:lnTo>
                    <a:lnTo>
                      <a:pt x="6397" y="2777"/>
                    </a:lnTo>
                    <a:lnTo>
                      <a:pt x="6397" y="2777"/>
                    </a:lnTo>
                    <a:lnTo>
                      <a:pt x="6372" y="2777"/>
                    </a:lnTo>
                    <a:lnTo>
                      <a:pt x="6372" y="2777"/>
                    </a:lnTo>
                    <a:lnTo>
                      <a:pt x="6372" y="2777"/>
                    </a:lnTo>
                    <a:lnTo>
                      <a:pt x="6397" y="2777"/>
                    </a:lnTo>
                    <a:lnTo>
                      <a:pt x="6397" y="2777"/>
                    </a:lnTo>
                    <a:lnTo>
                      <a:pt x="6397" y="2777"/>
                    </a:lnTo>
                    <a:lnTo>
                      <a:pt x="6397" y="2777"/>
                    </a:lnTo>
                    <a:lnTo>
                      <a:pt x="6397" y="2777"/>
                    </a:lnTo>
                    <a:lnTo>
                      <a:pt x="6397" y="2777"/>
                    </a:lnTo>
                    <a:lnTo>
                      <a:pt x="6372" y="2777"/>
                    </a:lnTo>
                    <a:lnTo>
                      <a:pt x="6372" y="2752"/>
                    </a:lnTo>
                    <a:lnTo>
                      <a:pt x="6372" y="2752"/>
                    </a:lnTo>
                    <a:lnTo>
                      <a:pt x="6397" y="2752"/>
                    </a:lnTo>
                    <a:lnTo>
                      <a:pt x="6397" y="2752"/>
                    </a:lnTo>
                    <a:lnTo>
                      <a:pt x="6397" y="2777"/>
                    </a:lnTo>
                    <a:lnTo>
                      <a:pt x="6397" y="2777"/>
                    </a:lnTo>
                    <a:lnTo>
                      <a:pt x="6397" y="2777"/>
                    </a:lnTo>
                    <a:lnTo>
                      <a:pt x="6397" y="2777"/>
                    </a:lnTo>
                    <a:lnTo>
                      <a:pt x="6397" y="2777"/>
                    </a:lnTo>
                    <a:lnTo>
                      <a:pt x="6397" y="2777"/>
                    </a:lnTo>
                    <a:lnTo>
                      <a:pt x="6397" y="2752"/>
                    </a:lnTo>
                    <a:lnTo>
                      <a:pt x="6397" y="2752"/>
                    </a:lnTo>
                    <a:lnTo>
                      <a:pt x="6397" y="2752"/>
                    </a:lnTo>
                    <a:lnTo>
                      <a:pt x="6397" y="2752"/>
                    </a:lnTo>
                    <a:lnTo>
                      <a:pt x="6397" y="2752"/>
                    </a:lnTo>
                    <a:lnTo>
                      <a:pt x="6397" y="2752"/>
                    </a:lnTo>
                    <a:lnTo>
                      <a:pt x="6397" y="2752"/>
                    </a:lnTo>
                    <a:lnTo>
                      <a:pt x="6397" y="2752"/>
                    </a:lnTo>
                    <a:lnTo>
                      <a:pt x="6397" y="2752"/>
                    </a:lnTo>
                    <a:lnTo>
                      <a:pt x="6397" y="2752"/>
                    </a:lnTo>
                    <a:lnTo>
                      <a:pt x="6397" y="2727"/>
                    </a:lnTo>
                    <a:lnTo>
                      <a:pt x="6397" y="2727"/>
                    </a:lnTo>
                    <a:lnTo>
                      <a:pt x="6372" y="2727"/>
                    </a:lnTo>
                    <a:lnTo>
                      <a:pt x="6372" y="2727"/>
                    </a:lnTo>
                    <a:lnTo>
                      <a:pt x="6372" y="2727"/>
                    </a:lnTo>
                    <a:lnTo>
                      <a:pt x="6372" y="2727"/>
                    </a:lnTo>
                    <a:lnTo>
                      <a:pt x="6372" y="2727"/>
                    </a:lnTo>
                    <a:lnTo>
                      <a:pt x="6372" y="2727"/>
                    </a:lnTo>
                    <a:lnTo>
                      <a:pt x="6372" y="2727"/>
                    </a:lnTo>
                    <a:lnTo>
                      <a:pt x="6372" y="2727"/>
                    </a:lnTo>
                    <a:lnTo>
                      <a:pt x="6372" y="2727"/>
                    </a:lnTo>
                    <a:lnTo>
                      <a:pt x="6372" y="2727"/>
                    </a:lnTo>
                    <a:lnTo>
                      <a:pt x="6372" y="2727"/>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27"/>
                    </a:lnTo>
                    <a:lnTo>
                      <a:pt x="6372" y="2727"/>
                    </a:lnTo>
                    <a:lnTo>
                      <a:pt x="6372" y="2727"/>
                    </a:lnTo>
                    <a:lnTo>
                      <a:pt x="6372" y="2727"/>
                    </a:lnTo>
                    <a:lnTo>
                      <a:pt x="6372" y="2727"/>
                    </a:lnTo>
                    <a:lnTo>
                      <a:pt x="6372" y="2727"/>
                    </a:lnTo>
                    <a:lnTo>
                      <a:pt x="6372" y="2727"/>
                    </a:lnTo>
                    <a:lnTo>
                      <a:pt x="6372" y="2727"/>
                    </a:lnTo>
                    <a:lnTo>
                      <a:pt x="6372" y="2727"/>
                    </a:lnTo>
                    <a:lnTo>
                      <a:pt x="6372" y="2727"/>
                    </a:lnTo>
                    <a:lnTo>
                      <a:pt x="6372" y="2727"/>
                    </a:lnTo>
                    <a:lnTo>
                      <a:pt x="6348" y="2727"/>
                    </a:lnTo>
                    <a:lnTo>
                      <a:pt x="6348" y="2727"/>
                    </a:lnTo>
                    <a:lnTo>
                      <a:pt x="6348" y="2727"/>
                    </a:lnTo>
                    <a:lnTo>
                      <a:pt x="6348" y="2727"/>
                    </a:lnTo>
                    <a:lnTo>
                      <a:pt x="6348" y="2702"/>
                    </a:lnTo>
                    <a:lnTo>
                      <a:pt x="6348" y="2702"/>
                    </a:lnTo>
                    <a:lnTo>
                      <a:pt x="6348" y="2702"/>
                    </a:lnTo>
                    <a:lnTo>
                      <a:pt x="6348" y="2702"/>
                    </a:lnTo>
                    <a:lnTo>
                      <a:pt x="6323" y="2702"/>
                    </a:lnTo>
                    <a:lnTo>
                      <a:pt x="6323" y="2702"/>
                    </a:lnTo>
                    <a:lnTo>
                      <a:pt x="6323" y="2702"/>
                    </a:lnTo>
                    <a:lnTo>
                      <a:pt x="6323" y="2702"/>
                    </a:lnTo>
                    <a:lnTo>
                      <a:pt x="6323" y="2702"/>
                    </a:lnTo>
                    <a:lnTo>
                      <a:pt x="6323" y="2702"/>
                    </a:lnTo>
                    <a:lnTo>
                      <a:pt x="6323" y="2727"/>
                    </a:lnTo>
                    <a:lnTo>
                      <a:pt x="6323" y="2727"/>
                    </a:lnTo>
                    <a:lnTo>
                      <a:pt x="6323" y="2727"/>
                    </a:lnTo>
                    <a:lnTo>
                      <a:pt x="6348" y="2727"/>
                    </a:lnTo>
                    <a:lnTo>
                      <a:pt x="6348" y="2727"/>
                    </a:lnTo>
                    <a:lnTo>
                      <a:pt x="6348" y="2727"/>
                    </a:lnTo>
                    <a:lnTo>
                      <a:pt x="6348" y="2727"/>
                    </a:lnTo>
                    <a:lnTo>
                      <a:pt x="6348" y="2727"/>
                    </a:lnTo>
                    <a:lnTo>
                      <a:pt x="6348" y="2727"/>
                    </a:lnTo>
                    <a:lnTo>
                      <a:pt x="6323" y="2727"/>
                    </a:lnTo>
                    <a:lnTo>
                      <a:pt x="6323" y="2727"/>
                    </a:lnTo>
                    <a:lnTo>
                      <a:pt x="6323" y="2727"/>
                    </a:lnTo>
                    <a:lnTo>
                      <a:pt x="6323" y="2727"/>
                    </a:lnTo>
                    <a:lnTo>
                      <a:pt x="6323" y="2727"/>
                    </a:lnTo>
                    <a:lnTo>
                      <a:pt x="6323" y="2727"/>
                    </a:lnTo>
                    <a:lnTo>
                      <a:pt x="6323" y="2727"/>
                    </a:lnTo>
                    <a:lnTo>
                      <a:pt x="6323" y="2727"/>
                    </a:lnTo>
                    <a:lnTo>
                      <a:pt x="6323" y="2727"/>
                    </a:lnTo>
                    <a:lnTo>
                      <a:pt x="6323" y="2727"/>
                    </a:lnTo>
                    <a:lnTo>
                      <a:pt x="6323" y="2727"/>
                    </a:lnTo>
                    <a:lnTo>
                      <a:pt x="6323" y="2752"/>
                    </a:lnTo>
                    <a:lnTo>
                      <a:pt x="6323" y="2727"/>
                    </a:lnTo>
                    <a:lnTo>
                      <a:pt x="6323" y="2727"/>
                    </a:lnTo>
                    <a:lnTo>
                      <a:pt x="6323" y="2727"/>
                    </a:lnTo>
                    <a:lnTo>
                      <a:pt x="6323" y="2727"/>
                    </a:lnTo>
                    <a:lnTo>
                      <a:pt x="6323" y="2727"/>
                    </a:lnTo>
                    <a:lnTo>
                      <a:pt x="6299" y="2727"/>
                    </a:lnTo>
                    <a:lnTo>
                      <a:pt x="6299" y="2727"/>
                    </a:lnTo>
                    <a:lnTo>
                      <a:pt x="6299" y="2727"/>
                    </a:lnTo>
                    <a:lnTo>
                      <a:pt x="6299" y="2727"/>
                    </a:lnTo>
                    <a:lnTo>
                      <a:pt x="6323" y="2752"/>
                    </a:lnTo>
                    <a:lnTo>
                      <a:pt x="6323" y="2752"/>
                    </a:lnTo>
                    <a:lnTo>
                      <a:pt x="6323" y="2752"/>
                    </a:lnTo>
                    <a:lnTo>
                      <a:pt x="6323" y="2752"/>
                    </a:lnTo>
                    <a:lnTo>
                      <a:pt x="6323" y="2752"/>
                    </a:lnTo>
                    <a:lnTo>
                      <a:pt x="6323" y="2752"/>
                    </a:lnTo>
                    <a:lnTo>
                      <a:pt x="6323" y="2752"/>
                    </a:lnTo>
                    <a:lnTo>
                      <a:pt x="6323" y="2777"/>
                    </a:lnTo>
                    <a:lnTo>
                      <a:pt x="6323" y="2777"/>
                    </a:lnTo>
                    <a:lnTo>
                      <a:pt x="6323" y="2777"/>
                    </a:lnTo>
                    <a:lnTo>
                      <a:pt x="6348" y="2777"/>
                    </a:lnTo>
                    <a:lnTo>
                      <a:pt x="6348" y="2752"/>
                    </a:lnTo>
                    <a:lnTo>
                      <a:pt x="6323" y="2752"/>
                    </a:lnTo>
                    <a:lnTo>
                      <a:pt x="6348" y="2752"/>
                    </a:lnTo>
                    <a:lnTo>
                      <a:pt x="6348" y="2752"/>
                    </a:lnTo>
                    <a:lnTo>
                      <a:pt x="6348" y="2752"/>
                    </a:lnTo>
                    <a:lnTo>
                      <a:pt x="6348" y="2752"/>
                    </a:lnTo>
                    <a:lnTo>
                      <a:pt x="6348" y="2777"/>
                    </a:lnTo>
                    <a:lnTo>
                      <a:pt x="6348" y="2777"/>
                    </a:lnTo>
                    <a:lnTo>
                      <a:pt x="6348" y="2777"/>
                    </a:lnTo>
                    <a:lnTo>
                      <a:pt x="6323" y="2777"/>
                    </a:lnTo>
                    <a:lnTo>
                      <a:pt x="6348" y="2777"/>
                    </a:lnTo>
                    <a:lnTo>
                      <a:pt x="6348" y="2777"/>
                    </a:lnTo>
                    <a:lnTo>
                      <a:pt x="6348" y="2777"/>
                    </a:lnTo>
                    <a:lnTo>
                      <a:pt x="6348" y="2777"/>
                    </a:lnTo>
                    <a:lnTo>
                      <a:pt x="6348" y="2752"/>
                    </a:lnTo>
                    <a:lnTo>
                      <a:pt x="6348" y="2752"/>
                    </a:lnTo>
                    <a:lnTo>
                      <a:pt x="6348" y="2777"/>
                    </a:lnTo>
                    <a:lnTo>
                      <a:pt x="6348" y="2777"/>
                    </a:lnTo>
                    <a:lnTo>
                      <a:pt x="6348" y="2777"/>
                    </a:lnTo>
                    <a:lnTo>
                      <a:pt x="6348" y="2777"/>
                    </a:lnTo>
                    <a:lnTo>
                      <a:pt x="6348" y="2777"/>
                    </a:lnTo>
                    <a:lnTo>
                      <a:pt x="6348" y="2777"/>
                    </a:lnTo>
                    <a:lnTo>
                      <a:pt x="6348" y="2777"/>
                    </a:lnTo>
                    <a:lnTo>
                      <a:pt x="6348" y="2777"/>
                    </a:lnTo>
                    <a:lnTo>
                      <a:pt x="6348" y="2777"/>
                    </a:lnTo>
                    <a:lnTo>
                      <a:pt x="6348" y="2777"/>
                    </a:lnTo>
                    <a:lnTo>
                      <a:pt x="6348" y="2777"/>
                    </a:lnTo>
                    <a:lnTo>
                      <a:pt x="6348" y="2777"/>
                    </a:lnTo>
                    <a:lnTo>
                      <a:pt x="6348" y="2801"/>
                    </a:lnTo>
                    <a:lnTo>
                      <a:pt x="6348" y="2801"/>
                    </a:lnTo>
                    <a:lnTo>
                      <a:pt x="6348" y="2801"/>
                    </a:lnTo>
                    <a:lnTo>
                      <a:pt x="6372" y="2801"/>
                    </a:lnTo>
                    <a:lnTo>
                      <a:pt x="6372" y="2801"/>
                    </a:lnTo>
                    <a:lnTo>
                      <a:pt x="6372" y="2777"/>
                    </a:lnTo>
                    <a:lnTo>
                      <a:pt x="6372" y="2777"/>
                    </a:lnTo>
                    <a:lnTo>
                      <a:pt x="6372" y="2777"/>
                    </a:lnTo>
                    <a:lnTo>
                      <a:pt x="6372" y="2777"/>
                    </a:lnTo>
                    <a:lnTo>
                      <a:pt x="6372" y="2777"/>
                    </a:lnTo>
                    <a:lnTo>
                      <a:pt x="6372" y="2801"/>
                    </a:lnTo>
                    <a:lnTo>
                      <a:pt x="6372" y="2801"/>
                    </a:lnTo>
                    <a:lnTo>
                      <a:pt x="6372" y="2801"/>
                    </a:lnTo>
                    <a:lnTo>
                      <a:pt x="6372" y="2801"/>
                    </a:lnTo>
                    <a:lnTo>
                      <a:pt x="6372" y="2801"/>
                    </a:lnTo>
                    <a:lnTo>
                      <a:pt x="6372" y="2801"/>
                    </a:lnTo>
                    <a:lnTo>
                      <a:pt x="6372" y="2801"/>
                    </a:lnTo>
                    <a:lnTo>
                      <a:pt x="6372" y="2801"/>
                    </a:lnTo>
                    <a:lnTo>
                      <a:pt x="6372" y="2801"/>
                    </a:lnTo>
                    <a:lnTo>
                      <a:pt x="6372" y="2801"/>
                    </a:lnTo>
                    <a:lnTo>
                      <a:pt x="6372" y="2801"/>
                    </a:lnTo>
                    <a:lnTo>
                      <a:pt x="6372" y="2801"/>
                    </a:lnTo>
                    <a:lnTo>
                      <a:pt x="6372" y="2801"/>
                    </a:lnTo>
                    <a:lnTo>
                      <a:pt x="6372" y="2827"/>
                    </a:lnTo>
                    <a:lnTo>
                      <a:pt x="6372" y="2827"/>
                    </a:lnTo>
                    <a:lnTo>
                      <a:pt x="6372" y="2827"/>
                    </a:lnTo>
                    <a:lnTo>
                      <a:pt x="6372" y="2827"/>
                    </a:lnTo>
                    <a:lnTo>
                      <a:pt x="6372" y="2827"/>
                    </a:lnTo>
                    <a:lnTo>
                      <a:pt x="6372" y="2801"/>
                    </a:lnTo>
                    <a:lnTo>
                      <a:pt x="6372" y="2801"/>
                    </a:lnTo>
                    <a:lnTo>
                      <a:pt x="6372" y="2801"/>
                    </a:lnTo>
                    <a:lnTo>
                      <a:pt x="6372" y="2827"/>
                    </a:lnTo>
                    <a:lnTo>
                      <a:pt x="6372" y="2827"/>
                    </a:lnTo>
                    <a:lnTo>
                      <a:pt x="6372" y="2827"/>
                    </a:lnTo>
                    <a:lnTo>
                      <a:pt x="6372" y="2827"/>
                    </a:lnTo>
                    <a:lnTo>
                      <a:pt x="6372" y="2827"/>
                    </a:lnTo>
                    <a:lnTo>
                      <a:pt x="6372" y="2801"/>
                    </a:lnTo>
                    <a:lnTo>
                      <a:pt x="6372" y="2801"/>
                    </a:lnTo>
                    <a:lnTo>
                      <a:pt x="6372" y="2801"/>
                    </a:lnTo>
                    <a:lnTo>
                      <a:pt x="6348" y="2801"/>
                    </a:lnTo>
                    <a:lnTo>
                      <a:pt x="6348" y="2801"/>
                    </a:lnTo>
                    <a:lnTo>
                      <a:pt x="6348" y="2801"/>
                    </a:lnTo>
                    <a:lnTo>
                      <a:pt x="6372" y="2801"/>
                    </a:lnTo>
                    <a:lnTo>
                      <a:pt x="6372" y="2801"/>
                    </a:lnTo>
                    <a:lnTo>
                      <a:pt x="6348" y="2827"/>
                    </a:lnTo>
                    <a:lnTo>
                      <a:pt x="6348" y="2827"/>
                    </a:lnTo>
                    <a:lnTo>
                      <a:pt x="6348" y="2827"/>
                    </a:lnTo>
                    <a:lnTo>
                      <a:pt x="6348" y="2801"/>
                    </a:lnTo>
                    <a:lnTo>
                      <a:pt x="6348" y="2827"/>
                    </a:lnTo>
                    <a:lnTo>
                      <a:pt x="6348" y="2827"/>
                    </a:lnTo>
                    <a:lnTo>
                      <a:pt x="6348" y="2827"/>
                    </a:lnTo>
                    <a:lnTo>
                      <a:pt x="6348" y="2827"/>
                    </a:lnTo>
                    <a:lnTo>
                      <a:pt x="6348" y="2827"/>
                    </a:lnTo>
                    <a:lnTo>
                      <a:pt x="6348" y="2827"/>
                    </a:lnTo>
                    <a:lnTo>
                      <a:pt x="6348" y="2827"/>
                    </a:lnTo>
                    <a:lnTo>
                      <a:pt x="6348" y="2827"/>
                    </a:lnTo>
                    <a:lnTo>
                      <a:pt x="6348" y="2827"/>
                    </a:lnTo>
                    <a:lnTo>
                      <a:pt x="6348" y="2851"/>
                    </a:lnTo>
                    <a:lnTo>
                      <a:pt x="6348" y="2851"/>
                    </a:lnTo>
                    <a:lnTo>
                      <a:pt x="6348" y="2851"/>
                    </a:lnTo>
                    <a:lnTo>
                      <a:pt x="6348" y="2851"/>
                    </a:lnTo>
                    <a:lnTo>
                      <a:pt x="6348" y="2851"/>
                    </a:lnTo>
                    <a:lnTo>
                      <a:pt x="6348" y="2851"/>
                    </a:lnTo>
                    <a:lnTo>
                      <a:pt x="6372" y="2827"/>
                    </a:lnTo>
                    <a:lnTo>
                      <a:pt x="6372" y="2827"/>
                    </a:lnTo>
                    <a:lnTo>
                      <a:pt x="6372" y="2827"/>
                    </a:lnTo>
                    <a:lnTo>
                      <a:pt x="6372" y="2827"/>
                    </a:lnTo>
                    <a:lnTo>
                      <a:pt x="6372" y="2827"/>
                    </a:lnTo>
                    <a:lnTo>
                      <a:pt x="6372" y="2827"/>
                    </a:lnTo>
                    <a:lnTo>
                      <a:pt x="6372" y="2827"/>
                    </a:lnTo>
                    <a:lnTo>
                      <a:pt x="6372" y="2827"/>
                    </a:lnTo>
                    <a:lnTo>
                      <a:pt x="6372" y="2851"/>
                    </a:lnTo>
                    <a:lnTo>
                      <a:pt x="6372" y="2851"/>
                    </a:lnTo>
                    <a:lnTo>
                      <a:pt x="6372" y="2851"/>
                    </a:lnTo>
                    <a:lnTo>
                      <a:pt x="6372" y="2851"/>
                    </a:lnTo>
                    <a:lnTo>
                      <a:pt x="6372" y="2851"/>
                    </a:lnTo>
                    <a:lnTo>
                      <a:pt x="6372" y="2851"/>
                    </a:lnTo>
                    <a:lnTo>
                      <a:pt x="6372" y="2851"/>
                    </a:lnTo>
                    <a:lnTo>
                      <a:pt x="6372" y="2851"/>
                    </a:lnTo>
                    <a:lnTo>
                      <a:pt x="6372" y="2851"/>
                    </a:lnTo>
                    <a:lnTo>
                      <a:pt x="6372" y="2851"/>
                    </a:lnTo>
                    <a:lnTo>
                      <a:pt x="6372" y="2851"/>
                    </a:lnTo>
                    <a:lnTo>
                      <a:pt x="6372" y="2876"/>
                    </a:lnTo>
                    <a:lnTo>
                      <a:pt x="6372" y="2876"/>
                    </a:lnTo>
                    <a:lnTo>
                      <a:pt x="6372" y="2876"/>
                    </a:lnTo>
                    <a:lnTo>
                      <a:pt x="6372" y="2876"/>
                    </a:lnTo>
                    <a:lnTo>
                      <a:pt x="6372" y="2876"/>
                    </a:lnTo>
                    <a:lnTo>
                      <a:pt x="6372" y="2876"/>
                    </a:lnTo>
                    <a:lnTo>
                      <a:pt x="6372" y="2876"/>
                    </a:lnTo>
                    <a:lnTo>
                      <a:pt x="6372" y="2876"/>
                    </a:lnTo>
                    <a:lnTo>
                      <a:pt x="6372" y="2876"/>
                    </a:lnTo>
                    <a:lnTo>
                      <a:pt x="6372" y="2876"/>
                    </a:lnTo>
                    <a:lnTo>
                      <a:pt x="6372" y="2876"/>
                    </a:lnTo>
                    <a:lnTo>
                      <a:pt x="6372" y="2876"/>
                    </a:lnTo>
                    <a:lnTo>
                      <a:pt x="6372" y="2876"/>
                    </a:lnTo>
                    <a:lnTo>
                      <a:pt x="6372" y="2876"/>
                    </a:lnTo>
                    <a:lnTo>
                      <a:pt x="6397" y="2876"/>
                    </a:lnTo>
                    <a:lnTo>
                      <a:pt x="6397" y="2900"/>
                    </a:lnTo>
                    <a:lnTo>
                      <a:pt x="6397" y="2900"/>
                    </a:lnTo>
                    <a:lnTo>
                      <a:pt x="6397" y="2900"/>
                    </a:lnTo>
                    <a:lnTo>
                      <a:pt x="6397" y="2900"/>
                    </a:lnTo>
                    <a:lnTo>
                      <a:pt x="6397" y="2900"/>
                    </a:lnTo>
                    <a:lnTo>
                      <a:pt x="6397" y="2876"/>
                    </a:lnTo>
                    <a:lnTo>
                      <a:pt x="6397" y="2876"/>
                    </a:lnTo>
                    <a:lnTo>
                      <a:pt x="6397" y="2876"/>
                    </a:lnTo>
                    <a:lnTo>
                      <a:pt x="6397" y="2876"/>
                    </a:lnTo>
                    <a:lnTo>
                      <a:pt x="6397" y="2876"/>
                    </a:lnTo>
                    <a:lnTo>
                      <a:pt x="6397" y="2876"/>
                    </a:lnTo>
                    <a:lnTo>
                      <a:pt x="6397" y="2876"/>
                    </a:lnTo>
                    <a:lnTo>
                      <a:pt x="6397" y="2876"/>
                    </a:lnTo>
                    <a:lnTo>
                      <a:pt x="6397" y="2876"/>
                    </a:lnTo>
                    <a:lnTo>
                      <a:pt x="6372" y="2876"/>
                    </a:lnTo>
                    <a:lnTo>
                      <a:pt x="6372" y="2876"/>
                    </a:lnTo>
                    <a:lnTo>
                      <a:pt x="6372" y="2876"/>
                    </a:lnTo>
                    <a:lnTo>
                      <a:pt x="6372" y="2876"/>
                    </a:lnTo>
                    <a:lnTo>
                      <a:pt x="6372" y="2876"/>
                    </a:lnTo>
                    <a:lnTo>
                      <a:pt x="6372" y="2851"/>
                    </a:lnTo>
                    <a:lnTo>
                      <a:pt x="6372" y="2851"/>
                    </a:lnTo>
                    <a:lnTo>
                      <a:pt x="6372" y="2851"/>
                    </a:lnTo>
                    <a:lnTo>
                      <a:pt x="6372" y="2851"/>
                    </a:lnTo>
                    <a:lnTo>
                      <a:pt x="6372" y="2851"/>
                    </a:lnTo>
                    <a:lnTo>
                      <a:pt x="6372" y="2851"/>
                    </a:lnTo>
                    <a:lnTo>
                      <a:pt x="6372" y="2827"/>
                    </a:lnTo>
                    <a:lnTo>
                      <a:pt x="6372" y="2827"/>
                    </a:lnTo>
                    <a:lnTo>
                      <a:pt x="6372" y="2827"/>
                    </a:lnTo>
                    <a:lnTo>
                      <a:pt x="6372" y="2827"/>
                    </a:lnTo>
                    <a:lnTo>
                      <a:pt x="6397" y="2827"/>
                    </a:lnTo>
                    <a:lnTo>
                      <a:pt x="6397" y="2851"/>
                    </a:lnTo>
                    <a:lnTo>
                      <a:pt x="6397" y="2851"/>
                    </a:lnTo>
                    <a:lnTo>
                      <a:pt x="6397" y="2851"/>
                    </a:lnTo>
                    <a:lnTo>
                      <a:pt x="6397" y="2851"/>
                    </a:lnTo>
                    <a:lnTo>
                      <a:pt x="6397" y="2851"/>
                    </a:lnTo>
                    <a:lnTo>
                      <a:pt x="6397" y="2876"/>
                    </a:lnTo>
                    <a:lnTo>
                      <a:pt x="6397" y="2876"/>
                    </a:lnTo>
                    <a:lnTo>
                      <a:pt x="6397" y="2876"/>
                    </a:lnTo>
                    <a:lnTo>
                      <a:pt x="6397" y="2876"/>
                    </a:lnTo>
                    <a:lnTo>
                      <a:pt x="6397" y="2876"/>
                    </a:lnTo>
                    <a:lnTo>
                      <a:pt x="6397" y="2876"/>
                    </a:lnTo>
                    <a:lnTo>
                      <a:pt x="6397" y="2876"/>
                    </a:lnTo>
                    <a:lnTo>
                      <a:pt x="6397" y="2876"/>
                    </a:lnTo>
                    <a:lnTo>
                      <a:pt x="6397" y="2876"/>
                    </a:lnTo>
                    <a:lnTo>
                      <a:pt x="6397" y="2851"/>
                    </a:lnTo>
                    <a:close/>
                    <a:moveTo>
                      <a:pt x="6546" y="2752"/>
                    </a:moveTo>
                    <a:lnTo>
                      <a:pt x="6522" y="2752"/>
                    </a:lnTo>
                    <a:lnTo>
                      <a:pt x="6522" y="2752"/>
                    </a:lnTo>
                    <a:lnTo>
                      <a:pt x="6522" y="2752"/>
                    </a:lnTo>
                    <a:lnTo>
                      <a:pt x="6522" y="2752"/>
                    </a:lnTo>
                    <a:lnTo>
                      <a:pt x="6522" y="2752"/>
                    </a:lnTo>
                    <a:lnTo>
                      <a:pt x="6522" y="2752"/>
                    </a:lnTo>
                    <a:lnTo>
                      <a:pt x="6522" y="2752"/>
                    </a:lnTo>
                    <a:lnTo>
                      <a:pt x="6522" y="2752"/>
                    </a:lnTo>
                    <a:lnTo>
                      <a:pt x="6497" y="2752"/>
                    </a:lnTo>
                    <a:lnTo>
                      <a:pt x="6497" y="2752"/>
                    </a:lnTo>
                    <a:lnTo>
                      <a:pt x="6497" y="2752"/>
                    </a:lnTo>
                    <a:lnTo>
                      <a:pt x="6497" y="2752"/>
                    </a:lnTo>
                    <a:lnTo>
                      <a:pt x="6497" y="2752"/>
                    </a:lnTo>
                    <a:lnTo>
                      <a:pt x="6497" y="2777"/>
                    </a:lnTo>
                    <a:lnTo>
                      <a:pt x="6497" y="2777"/>
                    </a:lnTo>
                    <a:lnTo>
                      <a:pt x="6497" y="2777"/>
                    </a:lnTo>
                    <a:lnTo>
                      <a:pt x="6497" y="2777"/>
                    </a:lnTo>
                    <a:lnTo>
                      <a:pt x="6497" y="2801"/>
                    </a:lnTo>
                    <a:lnTo>
                      <a:pt x="6497" y="2801"/>
                    </a:lnTo>
                    <a:lnTo>
                      <a:pt x="6522" y="2801"/>
                    </a:lnTo>
                    <a:lnTo>
                      <a:pt x="6522" y="2801"/>
                    </a:lnTo>
                    <a:lnTo>
                      <a:pt x="6522" y="2801"/>
                    </a:lnTo>
                    <a:lnTo>
                      <a:pt x="6546" y="2801"/>
                    </a:lnTo>
                    <a:lnTo>
                      <a:pt x="6546" y="2777"/>
                    </a:lnTo>
                    <a:lnTo>
                      <a:pt x="6546" y="2777"/>
                    </a:lnTo>
                    <a:lnTo>
                      <a:pt x="6546" y="2777"/>
                    </a:lnTo>
                    <a:lnTo>
                      <a:pt x="6522" y="2777"/>
                    </a:lnTo>
                    <a:lnTo>
                      <a:pt x="6522" y="2777"/>
                    </a:lnTo>
                    <a:lnTo>
                      <a:pt x="6522" y="2777"/>
                    </a:lnTo>
                    <a:lnTo>
                      <a:pt x="6546" y="2752"/>
                    </a:lnTo>
                    <a:close/>
                    <a:moveTo>
                      <a:pt x="6174" y="2702"/>
                    </a:moveTo>
                    <a:lnTo>
                      <a:pt x="6174" y="2702"/>
                    </a:lnTo>
                    <a:lnTo>
                      <a:pt x="6149" y="2702"/>
                    </a:lnTo>
                    <a:lnTo>
                      <a:pt x="6149" y="2702"/>
                    </a:lnTo>
                    <a:lnTo>
                      <a:pt x="6149" y="2702"/>
                    </a:lnTo>
                    <a:lnTo>
                      <a:pt x="6149" y="2702"/>
                    </a:lnTo>
                    <a:lnTo>
                      <a:pt x="6149" y="2702"/>
                    </a:lnTo>
                    <a:lnTo>
                      <a:pt x="6149" y="2702"/>
                    </a:lnTo>
                    <a:lnTo>
                      <a:pt x="6149" y="2702"/>
                    </a:lnTo>
                    <a:lnTo>
                      <a:pt x="6149" y="2702"/>
                    </a:lnTo>
                    <a:lnTo>
                      <a:pt x="6149" y="2702"/>
                    </a:lnTo>
                    <a:lnTo>
                      <a:pt x="6149" y="2702"/>
                    </a:lnTo>
                    <a:lnTo>
                      <a:pt x="6149" y="2677"/>
                    </a:lnTo>
                    <a:lnTo>
                      <a:pt x="6149" y="2677"/>
                    </a:lnTo>
                    <a:lnTo>
                      <a:pt x="6125" y="2677"/>
                    </a:lnTo>
                    <a:lnTo>
                      <a:pt x="6125" y="2677"/>
                    </a:lnTo>
                    <a:lnTo>
                      <a:pt x="6125" y="2677"/>
                    </a:lnTo>
                    <a:lnTo>
                      <a:pt x="6125" y="2677"/>
                    </a:lnTo>
                    <a:lnTo>
                      <a:pt x="6125" y="2702"/>
                    </a:lnTo>
                    <a:lnTo>
                      <a:pt x="6125" y="2702"/>
                    </a:lnTo>
                    <a:lnTo>
                      <a:pt x="6125" y="2702"/>
                    </a:lnTo>
                    <a:lnTo>
                      <a:pt x="6125" y="2702"/>
                    </a:lnTo>
                    <a:lnTo>
                      <a:pt x="6125" y="2702"/>
                    </a:lnTo>
                    <a:lnTo>
                      <a:pt x="6125" y="2702"/>
                    </a:lnTo>
                    <a:lnTo>
                      <a:pt x="6125" y="2702"/>
                    </a:lnTo>
                    <a:lnTo>
                      <a:pt x="6125" y="2702"/>
                    </a:lnTo>
                    <a:lnTo>
                      <a:pt x="6125" y="2702"/>
                    </a:lnTo>
                    <a:lnTo>
                      <a:pt x="6125" y="2702"/>
                    </a:lnTo>
                    <a:lnTo>
                      <a:pt x="6125" y="2702"/>
                    </a:lnTo>
                    <a:lnTo>
                      <a:pt x="6125" y="2702"/>
                    </a:lnTo>
                    <a:lnTo>
                      <a:pt x="6149" y="2702"/>
                    </a:lnTo>
                    <a:lnTo>
                      <a:pt x="6149" y="2702"/>
                    </a:lnTo>
                    <a:lnTo>
                      <a:pt x="6149" y="2702"/>
                    </a:lnTo>
                    <a:lnTo>
                      <a:pt x="6149" y="2727"/>
                    </a:lnTo>
                    <a:lnTo>
                      <a:pt x="6149" y="2727"/>
                    </a:lnTo>
                    <a:lnTo>
                      <a:pt x="6149" y="2727"/>
                    </a:lnTo>
                    <a:lnTo>
                      <a:pt x="6149" y="2727"/>
                    </a:lnTo>
                    <a:lnTo>
                      <a:pt x="6149" y="2727"/>
                    </a:lnTo>
                    <a:lnTo>
                      <a:pt x="6149" y="2727"/>
                    </a:lnTo>
                    <a:lnTo>
                      <a:pt x="6149" y="2752"/>
                    </a:lnTo>
                    <a:lnTo>
                      <a:pt x="6149" y="2752"/>
                    </a:lnTo>
                    <a:lnTo>
                      <a:pt x="6149" y="2752"/>
                    </a:lnTo>
                    <a:lnTo>
                      <a:pt x="6149" y="2752"/>
                    </a:lnTo>
                    <a:lnTo>
                      <a:pt x="6149" y="2752"/>
                    </a:lnTo>
                    <a:lnTo>
                      <a:pt x="6174" y="2752"/>
                    </a:lnTo>
                    <a:lnTo>
                      <a:pt x="6174" y="2752"/>
                    </a:lnTo>
                    <a:lnTo>
                      <a:pt x="6174" y="2727"/>
                    </a:lnTo>
                    <a:lnTo>
                      <a:pt x="6174" y="2727"/>
                    </a:lnTo>
                    <a:lnTo>
                      <a:pt x="6174" y="2702"/>
                    </a:lnTo>
                    <a:close/>
                    <a:moveTo>
                      <a:pt x="5009" y="2281"/>
                    </a:moveTo>
                    <a:lnTo>
                      <a:pt x="5009" y="2281"/>
                    </a:lnTo>
                    <a:close/>
                    <a:moveTo>
                      <a:pt x="6199" y="2454"/>
                    </a:moveTo>
                    <a:lnTo>
                      <a:pt x="6199" y="2454"/>
                    </a:lnTo>
                    <a:lnTo>
                      <a:pt x="6199" y="2454"/>
                    </a:lnTo>
                    <a:lnTo>
                      <a:pt x="6199" y="2454"/>
                    </a:lnTo>
                    <a:lnTo>
                      <a:pt x="6199" y="2454"/>
                    </a:lnTo>
                    <a:lnTo>
                      <a:pt x="6224" y="2454"/>
                    </a:lnTo>
                    <a:lnTo>
                      <a:pt x="6224" y="2454"/>
                    </a:lnTo>
                    <a:lnTo>
                      <a:pt x="6249" y="2454"/>
                    </a:lnTo>
                    <a:lnTo>
                      <a:pt x="6249" y="2454"/>
                    </a:lnTo>
                    <a:lnTo>
                      <a:pt x="6224" y="2454"/>
                    </a:lnTo>
                    <a:lnTo>
                      <a:pt x="6224" y="2430"/>
                    </a:lnTo>
                    <a:lnTo>
                      <a:pt x="6199" y="2430"/>
                    </a:lnTo>
                    <a:lnTo>
                      <a:pt x="6199" y="2430"/>
                    </a:lnTo>
                    <a:lnTo>
                      <a:pt x="6199" y="2430"/>
                    </a:lnTo>
                    <a:lnTo>
                      <a:pt x="6199" y="2454"/>
                    </a:lnTo>
                    <a:close/>
                    <a:moveTo>
                      <a:pt x="6323" y="2876"/>
                    </a:moveTo>
                    <a:lnTo>
                      <a:pt x="6323" y="2876"/>
                    </a:lnTo>
                    <a:lnTo>
                      <a:pt x="6323" y="2851"/>
                    </a:lnTo>
                    <a:lnTo>
                      <a:pt x="6323" y="2851"/>
                    </a:lnTo>
                    <a:lnTo>
                      <a:pt x="6323" y="2851"/>
                    </a:lnTo>
                    <a:lnTo>
                      <a:pt x="6323" y="2851"/>
                    </a:lnTo>
                    <a:lnTo>
                      <a:pt x="6323" y="2851"/>
                    </a:lnTo>
                    <a:lnTo>
                      <a:pt x="6323" y="2851"/>
                    </a:lnTo>
                    <a:lnTo>
                      <a:pt x="6323" y="2851"/>
                    </a:lnTo>
                    <a:lnTo>
                      <a:pt x="6323" y="2827"/>
                    </a:lnTo>
                    <a:lnTo>
                      <a:pt x="6323" y="2827"/>
                    </a:lnTo>
                    <a:lnTo>
                      <a:pt x="6323" y="2827"/>
                    </a:lnTo>
                    <a:lnTo>
                      <a:pt x="6299" y="2827"/>
                    </a:lnTo>
                    <a:lnTo>
                      <a:pt x="6299" y="2827"/>
                    </a:lnTo>
                    <a:lnTo>
                      <a:pt x="6299" y="2827"/>
                    </a:lnTo>
                    <a:lnTo>
                      <a:pt x="6299" y="2827"/>
                    </a:lnTo>
                    <a:lnTo>
                      <a:pt x="6299" y="2827"/>
                    </a:lnTo>
                    <a:lnTo>
                      <a:pt x="6299" y="2801"/>
                    </a:lnTo>
                    <a:lnTo>
                      <a:pt x="6299" y="2801"/>
                    </a:lnTo>
                    <a:lnTo>
                      <a:pt x="6299" y="2801"/>
                    </a:lnTo>
                    <a:lnTo>
                      <a:pt x="6299" y="2801"/>
                    </a:lnTo>
                    <a:lnTo>
                      <a:pt x="6299" y="2801"/>
                    </a:lnTo>
                    <a:lnTo>
                      <a:pt x="6299" y="2801"/>
                    </a:lnTo>
                    <a:lnTo>
                      <a:pt x="6299" y="2801"/>
                    </a:lnTo>
                    <a:lnTo>
                      <a:pt x="6299" y="2801"/>
                    </a:lnTo>
                    <a:lnTo>
                      <a:pt x="6299" y="2801"/>
                    </a:lnTo>
                    <a:lnTo>
                      <a:pt x="6299" y="2801"/>
                    </a:lnTo>
                    <a:lnTo>
                      <a:pt x="6299" y="2801"/>
                    </a:lnTo>
                    <a:lnTo>
                      <a:pt x="6299" y="2801"/>
                    </a:lnTo>
                    <a:lnTo>
                      <a:pt x="6299" y="2777"/>
                    </a:lnTo>
                    <a:lnTo>
                      <a:pt x="6299" y="2752"/>
                    </a:lnTo>
                    <a:lnTo>
                      <a:pt x="6299" y="2752"/>
                    </a:lnTo>
                    <a:lnTo>
                      <a:pt x="6299" y="2752"/>
                    </a:lnTo>
                    <a:lnTo>
                      <a:pt x="6299" y="2752"/>
                    </a:lnTo>
                    <a:lnTo>
                      <a:pt x="6299" y="2752"/>
                    </a:lnTo>
                    <a:lnTo>
                      <a:pt x="6273" y="2752"/>
                    </a:lnTo>
                    <a:lnTo>
                      <a:pt x="6273" y="2752"/>
                    </a:lnTo>
                    <a:lnTo>
                      <a:pt x="6273" y="2727"/>
                    </a:lnTo>
                    <a:lnTo>
                      <a:pt x="6273" y="2727"/>
                    </a:lnTo>
                    <a:lnTo>
                      <a:pt x="6273" y="2727"/>
                    </a:lnTo>
                    <a:lnTo>
                      <a:pt x="6273" y="2727"/>
                    </a:lnTo>
                    <a:lnTo>
                      <a:pt x="6273" y="2727"/>
                    </a:lnTo>
                    <a:lnTo>
                      <a:pt x="6273" y="2727"/>
                    </a:lnTo>
                    <a:lnTo>
                      <a:pt x="6273" y="2727"/>
                    </a:lnTo>
                    <a:lnTo>
                      <a:pt x="6273" y="2727"/>
                    </a:lnTo>
                    <a:lnTo>
                      <a:pt x="6273" y="2702"/>
                    </a:lnTo>
                    <a:lnTo>
                      <a:pt x="6273" y="2702"/>
                    </a:lnTo>
                    <a:lnTo>
                      <a:pt x="6273" y="2702"/>
                    </a:lnTo>
                    <a:lnTo>
                      <a:pt x="6273" y="2702"/>
                    </a:lnTo>
                    <a:lnTo>
                      <a:pt x="6273" y="2702"/>
                    </a:lnTo>
                    <a:lnTo>
                      <a:pt x="6273" y="2702"/>
                    </a:lnTo>
                    <a:lnTo>
                      <a:pt x="6249" y="2702"/>
                    </a:lnTo>
                    <a:lnTo>
                      <a:pt x="6249" y="2702"/>
                    </a:lnTo>
                    <a:lnTo>
                      <a:pt x="6249" y="2702"/>
                    </a:lnTo>
                    <a:lnTo>
                      <a:pt x="6249" y="2702"/>
                    </a:lnTo>
                    <a:lnTo>
                      <a:pt x="6249" y="2702"/>
                    </a:lnTo>
                    <a:lnTo>
                      <a:pt x="6249" y="2702"/>
                    </a:lnTo>
                    <a:lnTo>
                      <a:pt x="6249" y="2702"/>
                    </a:lnTo>
                    <a:lnTo>
                      <a:pt x="6249" y="2702"/>
                    </a:lnTo>
                    <a:lnTo>
                      <a:pt x="6249" y="2702"/>
                    </a:lnTo>
                    <a:lnTo>
                      <a:pt x="6249" y="2677"/>
                    </a:lnTo>
                    <a:lnTo>
                      <a:pt x="6249" y="2677"/>
                    </a:lnTo>
                    <a:lnTo>
                      <a:pt x="6249" y="2677"/>
                    </a:lnTo>
                    <a:lnTo>
                      <a:pt x="6249" y="2677"/>
                    </a:lnTo>
                    <a:lnTo>
                      <a:pt x="6249" y="2677"/>
                    </a:lnTo>
                    <a:lnTo>
                      <a:pt x="6249" y="2677"/>
                    </a:lnTo>
                    <a:lnTo>
                      <a:pt x="6249" y="2677"/>
                    </a:lnTo>
                    <a:lnTo>
                      <a:pt x="6249" y="2677"/>
                    </a:lnTo>
                    <a:lnTo>
                      <a:pt x="6249" y="2677"/>
                    </a:lnTo>
                    <a:lnTo>
                      <a:pt x="6249" y="2677"/>
                    </a:lnTo>
                    <a:lnTo>
                      <a:pt x="6249" y="2677"/>
                    </a:lnTo>
                    <a:lnTo>
                      <a:pt x="6224" y="2677"/>
                    </a:lnTo>
                    <a:lnTo>
                      <a:pt x="6224" y="2677"/>
                    </a:lnTo>
                    <a:lnTo>
                      <a:pt x="6224" y="2677"/>
                    </a:lnTo>
                    <a:lnTo>
                      <a:pt x="6224" y="2677"/>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199" y="2653"/>
                    </a:lnTo>
                    <a:lnTo>
                      <a:pt x="6199" y="2653"/>
                    </a:lnTo>
                    <a:lnTo>
                      <a:pt x="6199" y="2628"/>
                    </a:lnTo>
                    <a:lnTo>
                      <a:pt x="6199" y="2628"/>
                    </a:lnTo>
                    <a:lnTo>
                      <a:pt x="6199" y="2628"/>
                    </a:lnTo>
                    <a:lnTo>
                      <a:pt x="6199" y="2628"/>
                    </a:lnTo>
                    <a:lnTo>
                      <a:pt x="6199" y="2653"/>
                    </a:lnTo>
                    <a:lnTo>
                      <a:pt x="6199" y="2653"/>
                    </a:lnTo>
                    <a:lnTo>
                      <a:pt x="6199" y="2628"/>
                    </a:lnTo>
                    <a:lnTo>
                      <a:pt x="6199" y="2628"/>
                    </a:lnTo>
                    <a:lnTo>
                      <a:pt x="6199" y="2628"/>
                    </a:lnTo>
                    <a:lnTo>
                      <a:pt x="6174" y="2628"/>
                    </a:lnTo>
                    <a:lnTo>
                      <a:pt x="6174" y="2628"/>
                    </a:lnTo>
                    <a:lnTo>
                      <a:pt x="6174" y="2628"/>
                    </a:lnTo>
                    <a:lnTo>
                      <a:pt x="6174" y="2628"/>
                    </a:lnTo>
                    <a:lnTo>
                      <a:pt x="6174" y="2628"/>
                    </a:lnTo>
                    <a:lnTo>
                      <a:pt x="6174" y="2628"/>
                    </a:lnTo>
                    <a:lnTo>
                      <a:pt x="6174" y="2628"/>
                    </a:lnTo>
                    <a:lnTo>
                      <a:pt x="6174" y="2628"/>
                    </a:lnTo>
                    <a:lnTo>
                      <a:pt x="6174" y="2653"/>
                    </a:lnTo>
                    <a:lnTo>
                      <a:pt x="6174" y="2653"/>
                    </a:lnTo>
                    <a:lnTo>
                      <a:pt x="6174" y="2653"/>
                    </a:lnTo>
                    <a:lnTo>
                      <a:pt x="6174" y="2653"/>
                    </a:lnTo>
                    <a:lnTo>
                      <a:pt x="6174" y="2628"/>
                    </a:lnTo>
                    <a:lnTo>
                      <a:pt x="6174" y="2628"/>
                    </a:lnTo>
                    <a:lnTo>
                      <a:pt x="6174" y="2628"/>
                    </a:lnTo>
                    <a:lnTo>
                      <a:pt x="6174" y="2628"/>
                    </a:lnTo>
                    <a:lnTo>
                      <a:pt x="6149" y="2628"/>
                    </a:lnTo>
                    <a:lnTo>
                      <a:pt x="6149" y="2628"/>
                    </a:lnTo>
                    <a:lnTo>
                      <a:pt x="6149" y="2628"/>
                    </a:lnTo>
                    <a:lnTo>
                      <a:pt x="6149" y="2628"/>
                    </a:lnTo>
                    <a:lnTo>
                      <a:pt x="6149" y="2628"/>
                    </a:lnTo>
                    <a:lnTo>
                      <a:pt x="6149" y="2628"/>
                    </a:lnTo>
                    <a:lnTo>
                      <a:pt x="6149" y="2628"/>
                    </a:lnTo>
                    <a:lnTo>
                      <a:pt x="6149" y="2628"/>
                    </a:lnTo>
                    <a:lnTo>
                      <a:pt x="6149" y="2628"/>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74" y="2677"/>
                    </a:lnTo>
                    <a:lnTo>
                      <a:pt x="6149" y="2677"/>
                    </a:lnTo>
                    <a:lnTo>
                      <a:pt x="6149" y="2677"/>
                    </a:lnTo>
                    <a:lnTo>
                      <a:pt x="6149" y="2677"/>
                    </a:lnTo>
                    <a:lnTo>
                      <a:pt x="6149" y="2677"/>
                    </a:lnTo>
                    <a:lnTo>
                      <a:pt x="6149" y="2677"/>
                    </a:lnTo>
                    <a:lnTo>
                      <a:pt x="6149" y="2677"/>
                    </a:lnTo>
                    <a:lnTo>
                      <a:pt x="6149" y="2677"/>
                    </a:lnTo>
                    <a:lnTo>
                      <a:pt x="6149" y="2677"/>
                    </a:lnTo>
                    <a:lnTo>
                      <a:pt x="6149" y="2677"/>
                    </a:lnTo>
                    <a:lnTo>
                      <a:pt x="6149" y="2702"/>
                    </a:lnTo>
                    <a:lnTo>
                      <a:pt x="6174" y="2702"/>
                    </a:lnTo>
                    <a:lnTo>
                      <a:pt x="6174" y="2702"/>
                    </a:lnTo>
                    <a:lnTo>
                      <a:pt x="6174" y="2677"/>
                    </a:lnTo>
                    <a:lnTo>
                      <a:pt x="6174" y="2677"/>
                    </a:lnTo>
                    <a:lnTo>
                      <a:pt x="6174" y="2677"/>
                    </a:lnTo>
                    <a:lnTo>
                      <a:pt x="6174" y="2677"/>
                    </a:lnTo>
                    <a:lnTo>
                      <a:pt x="6174" y="2677"/>
                    </a:lnTo>
                    <a:lnTo>
                      <a:pt x="6174" y="2702"/>
                    </a:lnTo>
                    <a:lnTo>
                      <a:pt x="6174" y="2702"/>
                    </a:lnTo>
                    <a:lnTo>
                      <a:pt x="6174" y="2702"/>
                    </a:lnTo>
                    <a:lnTo>
                      <a:pt x="6174" y="2702"/>
                    </a:lnTo>
                    <a:lnTo>
                      <a:pt x="6174" y="2702"/>
                    </a:lnTo>
                    <a:lnTo>
                      <a:pt x="6174" y="2702"/>
                    </a:lnTo>
                    <a:lnTo>
                      <a:pt x="6174" y="2702"/>
                    </a:lnTo>
                    <a:lnTo>
                      <a:pt x="6174" y="2702"/>
                    </a:lnTo>
                    <a:lnTo>
                      <a:pt x="6174" y="2702"/>
                    </a:lnTo>
                    <a:lnTo>
                      <a:pt x="6199" y="2702"/>
                    </a:lnTo>
                    <a:lnTo>
                      <a:pt x="6199" y="2702"/>
                    </a:lnTo>
                    <a:lnTo>
                      <a:pt x="6199" y="2702"/>
                    </a:lnTo>
                    <a:lnTo>
                      <a:pt x="6199" y="2702"/>
                    </a:lnTo>
                    <a:lnTo>
                      <a:pt x="6199" y="2702"/>
                    </a:lnTo>
                    <a:lnTo>
                      <a:pt x="6199" y="2702"/>
                    </a:lnTo>
                    <a:lnTo>
                      <a:pt x="6199" y="2702"/>
                    </a:lnTo>
                    <a:lnTo>
                      <a:pt x="6174" y="2702"/>
                    </a:lnTo>
                    <a:lnTo>
                      <a:pt x="6199" y="2727"/>
                    </a:lnTo>
                    <a:lnTo>
                      <a:pt x="6199" y="2727"/>
                    </a:lnTo>
                    <a:lnTo>
                      <a:pt x="6199" y="2727"/>
                    </a:lnTo>
                    <a:lnTo>
                      <a:pt x="6199" y="2727"/>
                    </a:lnTo>
                    <a:lnTo>
                      <a:pt x="6199" y="2727"/>
                    </a:lnTo>
                    <a:lnTo>
                      <a:pt x="6224" y="2727"/>
                    </a:lnTo>
                    <a:lnTo>
                      <a:pt x="6224" y="2727"/>
                    </a:lnTo>
                    <a:lnTo>
                      <a:pt x="6224" y="2727"/>
                    </a:lnTo>
                    <a:lnTo>
                      <a:pt x="6224" y="2727"/>
                    </a:lnTo>
                    <a:lnTo>
                      <a:pt x="6224" y="2727"/>
                    </a:lnTo>
                    <a:lnTo>
                      <a:pt x="6199" y="2727"/>
                    </a:lnTo>
                    <a:lnTo>
                      <a:pt x="6199" y="2727"/>
                    </a:lnTo>
                    <a:lnTo>
                      <a:pt x="6199" y="2727"/>
                    </a:lnTo>
                    <a:lnTo>
                      <a:pt x="6199" y="2727"/>
                    </a:lnTo>
                    <a:lnTo>
                      <a:pt x="6199" y="2727"/>
                    </a:lnTo>
                    <a:lnTo>
                      <a:pt x="6199" y="2727"/>
                    </a:lnTo>
                    <a:lnTo>
                      <a:pt x="6199" y="2727"/>
                    </a:lnTo>
                    <a:lnTo>
                      <a:pt x="6199" y="2727"/>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77"/>
                    </a:lnTo>
                    <a:lnTo>
                      <a:pt x="6199" y="2777"/>
                    </a:lnTo>
                    <a:lnTo>
                      <a:pt x="6199" y="2777"/>
                    </a:lnTo>
                    <a:lnTo>
                      <a:pt x="6199" y="2777"/>
                    </a:lnTo>
                    <a:lnTo>
                      <a:pt x="6199" y="2777"/>
                    </a:lnTo>
                    <a:lnTo>
                      <a:pt x="6224" y="2777"/>
                    </a:lnTo>
                    <a:lnTo>
                      <a:pt x="6224" y="2752"/>
                    </a:lnTo>
                    <a:lnTo>
                      <a:pt x="6224" y="2752"/>
                    </a:lnTo>
                    <a:lnTo>
                      <a:pt x="6224" y="2752"/>
                    </a:lnTo>
                    <a:lnTo>
                      <a:pt x="6224" y="2752"/>
                    </a:lnTo>
                    <a:lnTo>
                      <a:pt x="6224" y="2777"/>
                    </a:lnTo>
                    <a:lnTo>
                      <a:pt x="6224" y="2777"/>
                    </a:lnTo>
                    <a:lnTo>
                      <a:pt x="6224" y="2777"/>
                    </a:lnTo>
                    <a:lnTo>
                      <a:pt x="6224" y="2777"/>
                    </a:lnTo>
                    <a:lnTo>
                      <a:pt x="6224" y="2777"/>
                    </a:lnTo>
                    <a:lnTo>
                      <a:pt x="6224" y="2777"/>
                    </a:lnTo>
                    <a:lnTo>
                      <a:pt x="6224" y="2777"/>
                    </a:lnTo>
                    <a:lnTo>
                      <a:pt x="6224" y="2777"/>
                    </a:lnTo>
                    <a:lnTo>
                      <a:pt x="6224" y="2777"/>
                    </a:lnTo>
                    <a:lnTo>
                      <a:pt x="6224" y="2777"/>
                    </a:lnTo>
                    <a:lnTo>
                      <a:pt x="6224" y="2777"/>
                    </a:lnTo>
                    <a:lnTo>
                      <a:pt x="6224" y="2777"/>
                    </a:lnTo>
                    <a:lnTo>
                      <a:pt x="6224" y="2777"/>
                    </a:lnTo>
                    <a:lnTo>
                      <a:pt x="6224" y="2801"/>
                    </a:lnTo>
                    <a:lnTo>
                      <a:pt x="6224" y="2801"/>
                    </a:lnTo>
                    <a:lnTo>
                      <a:pt x="6224" y="2801"/>
                    </a:lnTo>
                    <a:lnTo>
                      <a:pt x="6224" y="2801"/>
                    </a:lnTo>
                    <a:lnTo>
                      <a:pt x="6224" y="2801"/>
                    </a:lnTo>
                    <a:lnTo>
                      <a:pt x="6249" y="2777"/>
                    </a:lnTo>
                    <a:lnTo>
                      <a:pt x="6249" y="2777"/>
                    </a:lnTo>
                    <a:lnTo>
                      <a:pt x="6249" y="2777"/>
                    </a:lnTo>
                    <a:lnTo>
                      <a:pt x="6249" y="2777"/>
                    </a:lnTo>
                    <a:lnTo>
                      <a:pt x="6249" y="2777"/>
                    </a:lnTo>
                    <a:lnTo>
                      <a:pt x="6249" y="2777"/>
                    </a:lnTo>
                    <a:lnTo>
                      <a:pt x="6249" y="2777"/>
                    </a:lnTo>
                    <a:lnTo>
                      <a:pt x="6249" y="2777"/>
                    </a:lnTo>
                    <a:lnTo>
                      <a:pt x="6249" y="2777"/>
                    </a:lnTo>
                    <a:lnTo>
                      <a:pt x="6249" y="2777"/>
                    </a:lnTo>
                    <a:lnTo>
                      <a:pt x="6249" y="2801"/>
                    </a:lnTo>
                    <a:lnTo>
                      <a:pt x="6249" y="2801"/>
                    </a:lnTo>
                    <a:lnTo>
                      <a:pt x="6249" y="2801"/>
                    </a:lnTo>
                    <a:lnTo>
                      <a:pt x="6249" y="2801"/>
                    </a:lnTo>
                    <a:lnTo>
                      <a:pt x="6249" y="2801"/>
                    </a:lnTo>
                    <a:lnTo>
                      <a:pt x="6249" y="2801"/>
                    </a:lnTo>
                    <a:lnTo>
                      <a:pt x="6249" y="2801"/>
                    </a:lnTo>
                    <a:lnTo>
                      <a:pt x="6249" y="2801"/>
                    </a:lnTo>
                    <a:lnTo>
                      <a:pt x="6249" y="2801"/>
                    </a:lnTo>
                    <a:lnTo>
                      <a:pt x="6249" y="2801"/>
                    </a:lnTo>
                    <a:lnTo>
                      <a:pt x="6249" y="2777"/>
                    </a:lnTo>
                    <a:lnTo>
                      <a:pt x="6249" y="2777"/>
                    </a:lnTo>
                    <a:lnTo>
                      <a:pt x="6249" y="2777"/>
                    </a:lnTo>
                    <a:lnTo>
                      <a:pt x="6249" y="2777"/>
                    </a:lnTo>
                    <a:lnTo>
                      <a:pt x="6249" y="2777"/>
                    </a:lnTo>
                    <a:lnTo>
                      <a:pt x="6249" y="2777"/>
                    </a:lnTo>
                    <a:lnTo>
                      <a:pt x="6249" y="2777"/>
                    </a:lnTo>
                    <a:lnTo>
                      <a:pt x="6249" y="2801"/>
                    </a:lnTo>
                    <a:lnTo>
                      <a:pt x="6249" y="2801"/>
                    </a:lnTo>
                    <a:lnTo>
                      <a:pt x="6249" y="2801"/>
                    </a:lnTo>
                    <a:lnTo>
                      <a:pt x="6273" y="2801"/>
                    </a:lnTo>
                    <a:lnTo>
                      <a:pt x="6273" y="2801"/>
                    </a:lnTo>
                    <a:lnTo>
                      <a:pt x="6273" y="2801"/>
                    </a:lnTo>
                    <a:lnTo>
                      <a:pt x="6273" y="2777"/>
                    </a:lnTo>
                    <a:lnTo>
                      <a:pt x="6273" y="2777"/>
                    </a:lnTo>
                    <a:lnTo>
                      <a:pt x="6273" y="2777"/>
                    </a:lnTo>
                    <a:lnTo>
                      <a:pt x="6273" y="2777"/>
                    </a:lnTo>
                    <a:lnTo>
                      <a:pt x="6273" y="2777"/>
                    </a:lnTo>
                    <a:lnTo>
                      <a:pt x="6273" y="2801"/>
                    </a:lnTo>
                    <a:lnTo>
                      <a:pt x="6273" y="2801"/>
                    </a:lnTo>
                    <a:lnTo>
                      <a:pt x="6273" y="2801"/>
                    </a:lnTo>
                    <a:lnTo>
                      <a:pt x="6273" y="2801"/>
                    </a:lnTo>
                    <a:lnTo>
                      <a:pt x="6249" y="2801"/>
                    </a:lnTo>
                    <a:lnTo>
                      <a:pt x="6249" y="2801"/>
                    </a:lnTo>
                    <a:lnTo>
                      <a:pt x="6249" y="2801"/>
                    </a:lnTo>
                    <a:lnTo>
                      <a:pt x="6249" y="2801"/>
                    </a:lnTo>
                    <a:lnTo>
                      <a:pt x="6249" y="2801"/>
                    </a:lnTo>
                    <a:lnTo>
                      <a:pt x="6249" y="2801"/>
                    </a:lnTo>
                    <a:lnTo>
                      <a:pt x="6249" y="2827"/>
                    </a:lnTo>
                    <a:lnTo>
                      <a:pt x="6249" y="2827"/>
                    </a:lnTo>
                    <a:lnTo>
                      <a:pt x="6249" y="2827"/>
                    </a:lnTo>
                    <a:lnTo>
                      <a:pt x="6249" y="2827"/>
                    </a:lnTo>
                    <a:lnTo>
                      <a:pt x="6249" y="2827"/>
                    </a:lnTo>
                    <a:lnTo>
                      <a:pt x="6273" y="2827"/>
                    </a:lnTo>
                    <a:lnTo>
                      <a:pt x="6273" y="2827"/>
                    </a:lnTo>
                    <a:lnTo>
                      <a:pt x="6273" y="2827"/>
                    </a:lnTo>
                    <a:lnTo>
                      <a:pt x="6273" y="2827"/>
                    </a:lnTo>
                    <a:lnTo>
                      <a:pt x="6273" y="2851"/>
                    </a:lnTo>
                    <a:lnTo>
                      <a:pt x="6273" y="2851"/>
                    </a:lnTo>
                    <a:lnTo>
                      <a:pt x="6273" y="2851"/>
                    </a:lnTo>
                    <a:lnTo>
                      <a:pt x="6273" y="2851"/>
                    </a:lnTo>
                    <a:lnTo>
                      <a:pt x="6273" y="2851"/>
                    </a:lnTo>
                    <a:lnTo>
                      <a:pt x="6273" y="2851"/>
                    </a:lnTo>
                    <a:lnTo>
                      <a:pt x="6273" y="2851"/>
                    </a:lnTo>
                    <a:lnTo>
                      <a:pt x="6299" y="2851"/>
                    </a:lnTo>
                    <a:lnTo>
                      <a:pt x="6299" y="2851"/>
                    </a:lnTo>
                    <a:lnTo>
                      <a:pt x="6299" y="2851"/>
                    </a:lnTo>
                    <a:lnTo>
                      <a:pt x="6299" y="2851"/>
                    </a:lnTo>
                    <a:lnTo>
                      <a:pt x="6299" y="2851"/>
                    </a:lnTo>
                    <a:lnTo>
                      <a:pt x="6299" y="2851"/>
                    </a:lnTo>
                    <a:lnTo>
                      <a:pt x="6299" y="2851"/>
                    </a:lnTo>
                    <a:lnTo>
                      <a:pt x="6299" y="2851"/>
                    </a:lnTo>
                    <a:lnTo>
                      <a:pt x="6299" y="2851"/>
                    </a:lnTo>
                    <a:lnTo>
                      <a:pt x="6299" y="2851"/>
                    </a:lnTo>
                    <a:lnTo>
                      <a:pt x="6299" y="2851"/>
                    </a:lnTo>
                    <a:lnTo>
                      <a:pt x="6299" y="2876"/>
                    </a:lnTo>
                    <a:lnTo>
                      <a:pt x="6299" y="2876"/>
                    </a:lnTo>
                    <a:lnTo>
                      <a:pt x="6299" y="2876"/>
                    </a:lnTo>
                    <a:lnTo>
                      <a:pt x="6299" y="2876"/>
                    </a:lnTo>
                    <a:lnTo>
                      <a:pt x="6299" y="2876"/>
                    </a:lnTo>
                    <a:lnTo>
                      <a:pt x="6299" y="2876"/>
                    </a:lnTo>
                    <a:lnTo>
                      <a:pt x="6299" y="2876"/>
                    </a:lnTo>
                    <a:lnTo>
                      <a:pt x="6323" y="2876"/>
                    </a:lnTo>
                    <a:close/>
                    <a:moveTo>
                      <a:pt x="5108" y="2331"/>
                    </a:moveTo>
                    <a:lnTo>
                      <a:pt x="5108" y="2331"/>
                    </a:lnTo>
                    <a:lnTo>
                      <a:pt x="5108" y="2331"/>
                    </a:lnTo>
                    <a:lnTo>
                      <a:pt x="5083" y="2331"/>
                    </a:lnTo>
                    <a:lnTo>
                      <a:pt x="5083" y="2355"/>
                    </a:lnTo>
                    <a:lnTo>
                      <a:pt x="5083" y="2355"/>
                    </a:lnTo>
                    <a:lnTo>
                      <a:pt x="5083" y="2355"/>
                    </a:lnTo>
                    <a:lnTo>
                      <a:pt x="5083" y="2380"/>
                    </a:lnTo>
                    <a:lnTo>
                      <a:pt x="5083" y="2380"/>
                    </a:lnTo>
                    <a:lnTo>
                      <a:pt x="5083" y="2355"/>
                    </a:lnTo>
                    <a:lnTo>
                      <a:pt x="5108" y="2355"/>
                    </a:lnTo>
                    <a:lnTo>
                      <a:pt x="5108" y="2355"/>
                    </a:lnTo>
                    <a:lnTo>
                      <a:pt x="5108" y="2355"/>
                    </a:lnTo>
                    <a:lnTo>
                      <a:pt x="5108" y="2331"/>
                    </a:lnTo>
                    <a:close/>
                    <a:moveTo>
                      <a:pt x="5009" y="2281"/>
                    </a:moveTo>
                    <a:lnTo>
                      <a:pt x="5009" y="2281"/>
                    </a:lnTo>
                    <a:lnTo>
                      <a:pt x="5009" y="2281"/>
                    </a:lnTo>
                    <a:lnTo>
                      <a:pt x="5009" y="2281"/>
                    </a:lnTo>
                    <a:lnTo>
                      <a:pt x="5009" y="2281"/>
                    </a:lnTo>
                    <a:lnTo>
                      <a:pt x="5009" y="2256"/>
                    </a:lnTo>
                    <a:lnTo>
                      <a:pt x="5009" y="2256"/>
                    </a:lnTo>
                    <a:lnTo>
                      <a:pt x="5009" y="2256"/>
                    </a:lnTo>
                    <a:lnTo>
                      <a:pt x="5009" y="2256"/>
                    </a:lnTo>
                    <a:lnTo>
                      <a:pt x="5009" y="2256"/>
                    </a:lnTo>
                    <a:lnTo>
                      <a:pt x="5009" y="2256"/>
                    </a:lnTo>
                    <a:lnTo>
                      <a:pt x="5009" y="2256"/>
                    </a:lnTo>
                    <a:lnTo>
                      <a:pt x="4984" y="2281"/>
                    </a:lnTo>
                    <a:lnTo>
                      <a:pt x="4984" y="2281"/>
                    </a:lnTo>
                    <a:lnTo>
                      <a:pt x="5009" y="2281"/>
                    </a:lnTo>
                    <a:close/>
                    <a:moveTo>
                      <a:pt x="4785" y="2305"/>
                    </a:moveTo>
                    <a:lnTo>
                      <a:pt x="4785" y="2305"/>
                    </a:lnTo>
                    <a:lnTo>
                      <a:pt x="4785" y="2305"/>
                    </a:lnTo>
                    <a:lnTo>
                      <a:pt x="4761" y="2305"/>
                    </a:lnTo>
                    <a:lnTo>
                      <a:pt x="4761" y="2305"/>
                    </a:lnTo>
                    <a:lnTo>
                      <a:pt x="4761" y="2305"/>
                    </a:lnTo>
                    <a:lnTo>
                      <a:pt x="4761" y="2305"/>
                    </a:lnTo>
                    <a:lnTo>
                      <a:pt x="4761" y="2305"/>
                    </a:lnTo>
                    <a:lnTo>
                      <a:pt x="4761" y="2305"/>
                    </a:lnTo>
                    <a:lnTo>
                      <a:pt x="4761" y="2331"/>
                    </a:lnTo>
                    <a:lnTo>
                      <a:pt x="4761" y="2305"/>
                    </a:lnTo>
                    <a:lnTo>
                      <a:pt x="4785" y="2305"/>
                    </a:lnTo>
                    <a:close/>
                    <a:moveTo>
                      <a:pt x="4835" y="2181"/>
                    </a:moveTo>
                    <a:lnTo>
                      <a:pt x="4835" y="2181"/>
                    </a:lnTo>
                    <a:close/>
                    <a:moveTo>
                      <a:pt x="4736" y="2355"/>
                    </a:moveTo>
                    <a:lnTo>
                      <a:pt x="4736" y="2355"/>
                    </a:lnTo>
                    <a:lnTo>
                      <a:pt x="4736" y="2355"/>
                    </a:lnTo>
                    <a:lnTo>
                      <a:pt x="4736" y="2355"/>
                    </a:lnTo>
                    <a:lnTo>
                      <a:pt x="4736" y="2355"/>
                    </a:lnTo>
                    <a:lnTo>
                      <a:pt x="4736" y="2355"/>
                    </a:lnTo>
                    <a:lnTo>
                      <a:pt x="4736" y="2355"/>
                    </a:lnTo>
                    <a:lnTo>
                      <a:pt x="4736" y="2355"/>
                    </a:lnTo>
                    <a:lnTo>
                      <a:pt x="4736" y="2355"/>
                    </a:lnTo>
                    <a:lnTo>
                      <a:pt x="4712" y="2380"/>
                    </a:lnTo>
                    <a:lnTo>
                      <a:pt x="4712" y="2380"/>
                    </a:lnTo>
                    <a:lnTo>
                      <a:pt x="4712" y="2380"/>
                    </a:lnTo>
                    <a:lnTo>
                      <a:pt x="4712" y="2380"/>
                    </a:lnTo>
                    <a:lnTo>
                      <a:pt x="4736" y="2380"/>
                    </a:lnTo>
                    <a:lnTo>
                      <a:pt x="4736" y="2380"/>
                    </a:lnTo>
                    <a:lnTo>
                      <a:pt x="4736" y="2380"/>
                    </a:lnTo>
                    <a:lnTo>
                      <a:pt x="4736" y="2380"/>
                    </a:lnTo>
                    <a:lnTo>
                      <a:pt x="4736" y="2355"/>
                    </a:lnTo>
                    <a:close/>
                    <a:moveTo>
                      <a:pt x="4761" y="2231"/>
                    </a:moveTo>
                    <a:lnTo>
                      <a:pt x="4761" y="2231"/>
                    </a:lnTo>
                    <a:lnTo>
                      <a:pt x="4761" y="2231"/>
                    </a:lnTo>
                    <a:lnTo>
                      <a:pt x="4761" y="2231"/>
                    </a:lnTo>
                    <a:lnTo>
                      <a:pt x="4761" y="2231"/>
                    </a:lnTo>
                    <a:lnTo>
                      <a:pt x="4761" y="2231"/>
                    </a:lnTo>
                    <a:lnTo>
                      <a:pt x="4761" y="2231"/>
                    </a:lnTo>
                    <a:lnTo>
                      <a:pt x="4761" y="2231"/>
                    </a:lnTo>
                    <a:lnTo>
                      <a:pt x="4761" y="2231"/>
                    </a:lnTo>
                    <a:lnTo>
                      <a:pt x="4785" y="2231"/>
                    </a:lnTo>
                    <a:lnTo>
                      <a:pt x="4785" y="2231"/>
                    </a:lnTo>
                    <a:lnTo>
                      <a:pt x="4785" y="2231"/>
                    </a:lnTo>
                    <a:lnTo>
                      <a:pt x="4785" y="2231"/>
                    </a:lnTo>
                    <a:lnTo>
                      <a:pt x="4785" y="2231"/>
                    </a:lnTo>
                    <a:lnTo>
                      <a:pt x="4785" y="2231"/>
                    </a:lnTo>
                    <a:lnTo>
                      <a:pt x="4785" y="2231"/>
                    </a:lnTo>
                    <a:lnTo>
                      <a:pt x="4785" y="2231"/>
                    </a:lnTo>
                    <a:lnTo>
                      <a:pt x="4761" y="2231"/>
                    </a:lnTo>
                    <a:lnTo>
                      <a:pt x="4761" y="2231"/>
                    </a:lnTo>
                    <a:lnTo>
                      <a:pt x="4761" y="2231"/>
                    </a:lnTo>
                    <a:lnTo>
                      <a:pt x="4761" y="2206"/>
                    </a:lnTo>
                    <a:lnTo>
                      <a:pt x="4761" y="2206"/>
                    </a:lnTo>
                    <a:lnTo>
                      <a:pt x="4761" y="2206"/>
                    </a:lnTo>
                    <a:lnTo>
                      <a:pt x="4761" y="2231"/>
                    </a:lnTo>
                    <a:close/>
                    <a:moveTo>
                      <a:pt x="4910" y="2479"/>
                    </a:moveTo>
                    <a:lnTo>
                      <a:pt x="4910" y="2479"/>
                    </a:lnTo>
                    <a:close/>
                    <a:moveTo>
                      <a:pt x="4810" y="2305"/>
                    </a:moveTo>
                    <a:lnTo>
                      <a:pt x="4810" y="2305"/>
                    </a:lnTo>
                    <a:lnTo>
                      <a:pt x="4810" y="2281"/>
                    </a:lnTo>
                    <a:lnTo>
                      <a:pt x="4810" y="2281"/>
                    </a:lnTo>
                    <a:lnTo>
                      <a:pt x="4810" y="2281"/>
                    </a:lnTo>
                    <a:lnTo>
                      <a:pt x="4810" y="2281"/>
                    </a:lnTo>
                    <a:lnTo>
                      <a:pt x="4810" y="2281"/>
                    </a:lnTo>
                    <a:lnTo>
                      <a:pt x="4810" y="2281"/>
                    </a:lnTo>
                    <a:lnTo>
                      <a:pt x="4810" y="2281"/>
                    </a:lnTo>
                    <a:lnTo>
                      <a:pt x="4810" y="2281"/>
                    </a:lnTo>
                    <a:lnTo>
                      <a:pt x="4785" y="2281"/>
                    </a:lnTo>
                    <a:lnTo>
                      <a:pt x="4785" y="2281"/>
                    </a:lnTo>
                    <a:lnTo>
                      <a:pt x="4785" y="2281"/>
                    </a:lnTo>
                    <a:lnTo>
                      <a:pt x="4810" y="2305"/>
                    </a:lnTo>
                    <a:lnTo>
                      <a:pt x="4810" y="2305"/>
                    </a:lnTo>
                    <a:lnTo>
                      <a:pt x="4810" y="2305"/>
                    </a:lnTo>
                    <a:lnTo>
                      <a:pt x="4810" y="2305"/>
                    </a:lnTo>
                    <a:lnTo>
                      <a:pt x="4810" y="2305"/>
                    </a:lnTo>
                    <a:lnTo>
                      <a:pt x="4810" y="2305"/>
                    </a:lnTo>
                    <a:lnTo>
                      <a:pt x="4810" y="2305"/>
                    </a:lnTo>
                    <a:lnTo>
                      <a:pt x="4785" y="2305"/>
                    </a:lnTo>
                    <a:lnTo>
                      <a:pt x="4785" y="2305"/>
                    </a:lnTo>
                    <a:lnTo>
                      <a:pt x="4785" y="2305"/>
                    </a:lnTo>
                    <a:lnTo>
                      <a:pt x="4785" y="2305"/>
                    </a:lnTo>
                    <a:lnTo>
                      <a:pt x="4785" y="2305"/>
                    </a:lnTo>
                    <a:lnTo>
                      <a:pt x="4810" y="2305"/>
                    </a:lnTo>
                    <a:lnTo>
                      <a:pt x="4810" y="2305"/>
                    </a:lnTo>
                    <a:lnTo>
                      <a:pt x="4810" y="2305"/>
                    </a:lnTo>
                    <a:lnTo>
                      <a:pt x="4810" y="2305"/>
                    </a:lnTo>
                    <a:lnTo>
                      <a:pt x="4785" y="2305"/>
                    </a:lnTo>
                    <a:lnTo>
                      <a:pt x="4785" y="2305"/>
                    </a:lnTo>
                    <a:lnTo>
                      <a:pt x="4785" y="2305"/>
                    </a:lnTo>
                    <a:lnTo>
                      <a:pt x="4785" y="2305"/>
                    </a:lnTo>
                    <a:lnTo>
                      <a:pt x="4785" y="2305"/>
                    </a:lnTo>
                    <a:lnTo>
                      <a:pt x="4785" y="2305"/>
                    </a:lnTo>
                    <a:lnTo>
                      <a:pt x="4785" y="2305"/>
                    </a:lnTo>
                    <a:lnTo>
                      <a:pt x="4785" y="2331"/>
                    </a:lnTo>
                    <a:lnTo>
                      <a:pt x="4785" y="2331"/>
                    </a:lnTo>
                    <a:lnTo>
                      <a:pt x="4785" y="2331"/>
                    </a:lnTo>
                    <a:lnTo>
                      <a:pt x="4785" y="2331"/>
                    </a:lnTo>
                    <a:lnTo>
                      <a:pt x="4785" y="2331"/>
                    </a:lnTo>
                    <a:lnTo>
                      <a:pt x="4785" y="2331"/>
                    </a:lnTo>
                    <a:lnTo>
                      <a:pt x="4761" y="2355"/>
                    </a:lnTo>
                    <a:lnTo>
                      <a:pt x="4761" y="2355"/>
                    </a:lnTo>
                    <a:lnTo>
                      <a:pt x="4761" y="2355"/>
                    </a:lnTo>
                    <a:lnTo>
                      <a:pt x="4761" y="2380"/>
                    </a:lnTo>
                    <a:lnTo>
                      <a:pt x="4761" y="2380"/>
                    </a:lnTo>
                    <a:lnTo>
                      <a:pt x="4761" y="2380"/>
                    </a:lnTo>
                    <a:lnTo>
                      <a:pt x="4761" y="2380"/>
                    </a:lnTo>
                    <a:lnTo>
                      <a:pt x="4761" y="2380"/>
                    </a:lnTo>
                    <a:lnTo>
                      <a:pt x="4736" y="2380"/>
                    </a:lnTo>
                    <a:lnTo>
                      <a:pt x="4736" y="2380"/>
                    </a:lnTo>
                    <a:lnTo>
                      <a:pt x="4736" y="2380"/>
                    </a:lnTo>
                    <a:lnTo>
                      <a:pt x="4736" y="2380"/>
                    </a:lnTo>
                    <a:lnTo>
                      <a:pt x="4736" y="2380"/>
                    </a:lnTo>
                    <a:lnTo>
                      <a:pt x="4761" y="2380"/>
                    </a:lnTo>
                    <a:lnTo>
                      <a:pt x="4736" y="2404"/>
                    </a:lnTo>
                    <a:lnTo>
                      <a:pt x="4736" y="2404"/>
                    </a:lnTo>
                    <a:lnTo>
                      <a:pt x="4736" y="2404"/>
                    </a:lnTo>
                    <a:lnTo>
                      <a:pt x="4736" y="2404"/>
                    </a:lnTo>
                    <a:lnTo>
                      <a:pt x="4736" y="2404"/>
                    </a:lnTo>
                    <a:lnTo>
                      <a:pt x="4736" y="2404"/>
                    </a:lnTo>
                    <a:lnTo>
                      <a:pt x="4736" y="2404"/>
                    </a:lnTo>
                    <a:lnTo>
                      <a:pt x="4736" y="2404"/>
                    </a:lnTo>
                    <a:lnTo>
                      <a:pt x="4736" y="2404"/>
                    </a:lnTo>
                    <a:lnTo>
                      <a:pt x="4736" y="2404"/>
                    </a:lnTo>
                    <a:lnTo>
                      <a:pt x="4736" y="2404"/>
                    </a:lnTo>
                    <a:lnTo>
                      <a:pt x="4736" y="2404"/>
                    </a:lnTo>
                    <a:lnTo>
                      <a:pt x="4736" y="2404"/>
                    </a:lnTo>
                    <a:lnTo>
                      <a:pt x="4761" y="2404"/>
                    </a:lnTo>
                    <a:lnTo>
                      <a:pt x="4761" y="2404"/>
                    </a:lnTo>
                    <a:lnTo>
                      <a:pt x="4761" y="2404"/>
                    </a:lnTo>
                    <a:lnTo>
                      <a:pt x="4761" y="2404"/>
                    </a:lnTo>
                    <a:lnTo>
                      <a:pt x="4761" y="2404"/>
                    </a:lnTo>
                    <a:lnTo>
                      <a:pt x="4785" y="2404"/>
                    </a:lnTo>
                    <a:lnTo>
                      <a:pt x="4785" y="2404"/>
                    </a:lnTo>
                    <a:lnTo>
                      <a:pt x="4785" y="2380"/>
                    </a:lnTo>
                    <a:lnTo>
                      <a:pt x="4785" y="2380"/>
                    </a:lnTo>
                    <a:lnTo>
                      <a:pt x="4785" y="2380"/>
                    </a:lnTo>
                    <a:lnTo>
                      <a:pt x="4785" y="2380"/>
                    </a:lnTo>
                    <a:lnTo>
                      <a:pt x="4785" y="2380"/>
                    </a:lnTo>
                    <a:lnTo>
                      <a:pt x="4785" y="2380"/>
                    </a:lnTo>
                    <a:lnTo>
                      <a:pt x="4785" y="2380"/>
                    </a:lnTo>
                    <a:lnTo>
                      <a:pt x="4785" y="2380"/>
                    </a:lnTo>
                    <a:lnTo>
                      <a:pt x="4785" y="2380"/>
                    </a:lnTo>
                    <a:lnTo>
                      <a:pt x="4785" y="2380"/>
                    </a:lnTo>
                    <a:lnTo>
                      <a:pt x="4785" y="2355"/>
                    </a:lnTo>
                    <a:lnTo>
                      <a:pt x="4785" y="2355"/>
                    </a:lnTo>
                    <a:lnTo>
                      <a:pt x="4785" y="2355"/>
                    </a:lnTo>
                    <a:lnTo>
                      <a:pt x="4785" y="2355"/>
                    </a:lnTo>
                    <a:lnTo>
                      <a:pt x="4785" y="2355"/>
                    </a:lnTo>
                    <a:lnTo>
                      <a:pt x="4785" y="2355"/>
                    </a:lnTo>
                    <a:lnTo>
                      <a:pt x="4810" y="2331"/>
                    </a:lnTo>
                    <a:lnTo>
                      <a:pt x="4810" y="2305"/>
                    </a:lnTo>
                    <a:lnTo>
                      <a:pt x="4810" y="2305"/>
                    </a:lnTo>
                    <a:lnTo>
                      <a:pt x="4835" y="2305"/>
                    </a:lnTo>
                    <a:lnTo>
                      <a:pt x="4835" y="2305"/>
                    </a:lnTo>
                    <a:lnTo>
                      <a:pt x="4835" y="2305"/>
                    </a:lnTo>
                    <a:lnTo>
                      <a:pt x="4835" y="2305"/>
                    </a:lnTo>
                    <a:lnTo>
                      <a:pt x="4835" y="2305"/>
                    </a:lnTo>
                    <a:lnTo>
                      <a:pt x="4835" y="2305"/>
                    </a:lnTo>
                    <a:lnTo>
                      <a:pt x="4810" y="2305"/>
                    </a:lnTo>
                    <a:close/>
                    <a:moveTo>
                      <a:pt x="4785" y="2181"/>
                    </a:move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810" y="2181"/>
                    </a:lnTo>
                    <a:lnTo>
                      <a:pt x="4785" y="2181"/>
                    </a:lnTo>
                    <a:close/>
                    <a:moveTo>
                      <a:pt x="4984" y="2281"/>
                    </a:move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84" y="2281"/>
                    </a:lnTo>
                    <a:close/>
                    <a:moveTo>
                      <a:pt x="5009" y="2281"/>
                    </a:moveTo>
                    <a:lnTo>
                      <a:pt x="4984" y="2281"/>
                    </a:lnTo>
                    <a:lnTo>
                      <a:pt x="4984" y="2281"/>
                    </a:lnTo>
                    <a:lnTo>
                      <a:pt x="4984" y="2281"/>
                    </a:lnTo>
                    <a:lnTo>
                      <a:pt x="4984" y="2281"/>
                    </a:lnTo>
                    <a:lnTo>
                      <a:pt x="4984" y="2281"/>
                    </a:lnTo>
                    <a:lnTo>
                      <a:pt x="4984" y="2281"/>
                    </a:lnTo>
                    <a:lnTo>
                      <a:pt x="4984" y="2281"/>
                    </a:lnTo>
                    <a:lnTo>
                      <a:pt x="4984" y="2281"/>
                    </a:lnTo>
                    <a:lnTo>
                      <a:pt x="4984" y="2281"/>
                    </a:lnTo>
                    <a:lnTo>
                      <a:pt x="5009" y="2281"/>
                    </a:lnTo>
                    <a:close/>
                    <a:moveTo>
                      <a:pt x="4935" y="2281"/>
                    </a:moveTo>
                    <a:lnTo>
                      <a:pt x="4959" y="2281"/>
                    </a:lnTo>
                    <a:lnTo>
                      <a:pt x="4959" y="2281"/>
                    </a:lnTo>
                    <a:lnTo>
                      <a:pt x="4959" y="2281"/>
                    </a:lnTo>
                    <a:lnTo>
                      <a:pt x="4959" y="2281"/>
                    </a:lnTo>
                    <a:lnTo>
                      <a:pt x="4935" y="2281"/>
                    </a:lnTo>
                    <a:close/>
                    <a:moveTo>
                      <a:pt x="4935" y="2281"/>
                    </a:moveTo>
                    <a:lnTo>
                      <a:pt x="4935" y="2281"/>
                    </a:lnTo>
                    <a:close/>
                    <a:moveTo>
                      <a:pt x="4935" y="2231"/>
                    </a:moveTo>
                    <a:lnTo>
                      <a:pt x="4935" y="2231"/>
                    </a:lnTo>
                    <a:lnTo>
                      <a:pt x="4935" y="2231"/>
                    </a:lnTo>
                    <a:lnTo>
                      <a:pt x="4935" y="2231"/>
                    </a:lnTo>
                    <a:lnTo>
                      <a:pt x="4935" y="2231"/>
                    </a:lnTo>
                    <a:lnTo>
                      <a:pt x="4935" y="2231"/>
                    </a:lnTo>
                    <a:lnTo>
                      <a:pt x="4935" y="2231"/>
                    </a:lnTo>
                    <a:lnTo>
                      <a:pt x="4935" y="2231"/>
                    </a:lnTo>
                    <a:lnTo>
                      <a:pt x="4935" y="2206"/>
                    </a:lnTo>
                    <a:lnTo>
                      <a:pt x="4935" y="2206"/>
                    </a:lnTo>
                    <a:lnTo>
                      <a:pt x="4935" y="2206"/>
                    </a:lnTo>
                    <a:lnTo>
                      <a:pt x="4935" y="2231"/>
                    </a:lnTo>
                    <a:lnTo>
                      <a:pt x="4935" y="2231"/>
                    </a:lnTo>
                    <a:lnTo>
                      <a:pt x="4910" y="2231"/>
                    </a:lnTo>
                    <a:lnTo>
                      <a:pt x="4910" y="2231"/>
                    </a:lnTo>
                    <a:lnTo>
                      <a:pt x="4910" y="2231"/>
                    </a:lnTo>
                    <a:lnTo>
                      <a:pt x="4910" y="2231"/>
                    </a:lnTo>
                    <a:lnTo>
                      <a:pt x="4910" y="2231"/>
                    </a:lnTo>
                    <a:lnTo>
                      <a:pt x="4910" y="2231"/>
                    </a:lnTo>
                    <a:lnTo>
                      <a:pt x="4910" y="2231"/>
                    </a:lnTo>
                    <a:lnTo>
                      <a:pt x="4910" y="2231"/>
                    </a:lnTo>
                    <a:lnTo>
                      <a:pt x="4910" y="2231"/>
                    </a:lnTo>
                    <a:lnTo>
                      <a:pt x="4910" y="2231"/>
                    </a:lnTo>
                    <a:lnTo>
                      <a:pt x="4885" y="2256"/>
                    </a:lnTo>
                    <a:lnTo>
                      <a:pt x="4885" y="2256"/>
                    </a:lnTo>
                    <a:lnTo>
                      <a:pt x="4885" y="2256"/>
                    </a:lnTo>
                    <a:lnTo>
                      <a:pt x="4885" y="2256"/>
                    </a:lnTo>
                    <a:lnTo>
                      <a:pt x="4885" y="2256"/>
                    </a:lnTo>
                    <a:lnTo>
                      <a:pt x="4910" y="2256"/>
                    </a:lnTo>
                    <a:lnTo>
                      <a:pt x="4910" y="2256"/>
                    </a:lnTo>
                    <a:lnTo>
                      <a:pt x="4910" y="2231"/>
                    </a:lnTo>
                    <a:lnTo>
                      <a:pt x="4910" y="2231"/>
                    </a:lnTo>
                    <a:lnTo>
                      <a:pt x="4935" y="2231"/>
                    </a:lnTo>
                    <a:close/>
                    <a:moveTo>
                      <a:pt x="4935" y="2256"/>
                    </a:moveTo>
                    <a:lnTo>
                      <a:pt x="4935" y="2256"/>
                    </a:lnTo>
                    <a:close/>
                    <a:moveTo>
                      <a:pt x="4910" y="2256"/>
                    </a:moveTo>
                    <a:lnTo>
                      <a:pt x="4910" y="2256"/>
                    </a:lnTo>
                    <a:lnTo>
                      <a:pt x="4910" y="2256"/>
                    </a:lnTo>
                    <a:lnTo>
                      <a:pt x="4910" y="2256"/>
                    </a:lnTo>
                    <a:lnTo>
                      <a:pt x="4910" y="2256"/>
                    </a:lnTo>
                    <a:lnTo>
                      <a:pt x="4910" y="2256"/>
                    </a:lnTo>
                    <a:lnTo>
                      <a:pt x="4885" y="2256"/>
                    </a:lnTo>
                    <a:lnTo>
                      <a:pt x="4885" y="2256"/>
                    </a:lnTo>
                    <a:lnTo>
                      <a:pt x="4885" y="2256"/>
                    </a:lnTo>
                    <a:lnTo>
                      <a:pt x="4885" y="2256"/>
                    </a:lnTo>
                    <a:lnTo>
                      <a:pt x="4885" y="2256"/>
                    </a:lnTo>
                    <a:lnTo>
                      <a:pt x="4885" y="2256"/>
                    </a:lnTo>
                    <a:lnTo>
                      <a:pt x="4885" y="2256"/>
                    </a:lnTo>
                    <a:lnTo>
                      <a:pt x="4885" y="2256"/>
                    </a:lnTo>
                    <a:lnTo>
                      <a:pt x="4885" y="2256"/>
                    </a:lnTo>
                    <a:lnTo>
                      <a:pt x="4860" y="2256"/>
                    </a:lnTo>
                    <a:lnTo>
                      <a:pt x="4860" y="2256"/>
                    </a:lnTo>
                    <a:lnTo>
                      <a:pt x="4860" y="2256"/>
                    </a:lnTo>
                    <a:lnTo>
                      <a:pt x="4860" y="2256"/>
                    </a:lnTo>
                    <a:lnTo>
                      <a:pt x="4860" y="2256"/>
                    </a:lnTo>
                    <a:lnTo>
                      <a:pt x="4860" y="2256"/>
                    </a:lnTo>
                    <a:lnTo>
                      <a:pt x="4860" y="2256"/>
                    </a:lnTo>
                    <a:lnTo>
                      <a:pt x="4860" y="2256"/>
                    </a:lnTo>
                    <a:lnTo>
                      <a:pt x="4860" y="2256"/>
                    </a:lnTo>
                    <a:lnTo>
                      <a:pt x="4860" y="2256"/>
                    </a:lnTo>
                    <a:lnTo>
                      <a:pt x="4860" y="2256"/>
                    </a:lnTo>
                    <a:lnTo>
                      <a:pt x="4860" y="2256"/>
                    </a:lnTo>
                    <a:lnTo>
                      <a:pt x="4860" y="2256"/>
                    </a:lnTo>
                    <a:lnTo>
                      <a:pt x="4860" y="2256"/>
                    </a:lnTo>
                    <a:lnTo>
                      <a:pt x="4835" y="2281"/>
                    </a:lnTo>
                    <a:lnTo>
                      <a:pt x="4835" y="2281"/>
                    </a:lnTo>
                    <a:lnTo>
                      <a:pt x="4860" y="2281"/>
                    </a:lnTo>
                    <a:lnTo>
                      <a:pt x="4860" y="2281"/>
                    </a:lnTo>
                    <a:lnTo>
                      <a:pt x="4860" y="2281"/>
                    </a:lnTo>
                    <a:lnTo>
                      <a:pt x="4860" y="2281"/>
                    </a:lnTo>
                    <a:lnTo>
                      <a:pt x="4860" y="2281"/>
                    </a:lnTo>
                    <a:lnTo>
                      <a:pt x="4860" y="2281"/>
                    </a:lnTo>
                    <a:lnTo>
                      <a:pt x="4860" y="2281"/>
                    </a:lnTo>
                    <a:lnTo>
                      <a:pt x="4860" y="2281"/>
                    </a:lnTo>
                    <a:lnTo>
                      <a:pt x="4860" y="2281"/>
                    </a:lnTo>
                    <a:lnTo>
                      <a:pt x="4860" y="2281"/>
                    </a:lnTo>
                    <a:lnTo>
                      <a:pt x="4860" y="2281"/>
                    </a:lnTo>
                    <a:lnTo>
                      <a:pt x="4860" y="2281"/>
                    </a:lnTo>
                    <a:lnTo>
                      <a:pt x="4860" y="2305"/>
                    </a:lnTo>
                    <a:lnTo>
                      <a:pt x="4860" y="2305"/>
                    </a:lnTo>
                    <a:lnTo>
                      <a:pt x="4860" y="2305"/>
                    </a:lnTo>
                    <a:lnTo>
                      <a:pt x="4860" y="2305"/>
                    </a:lnTo>
                    <a:lnTo>
                      <a:pt x="4860" y="2305"/>
                    </a:lnTo>
                    <a:lnTo>
                      <a:pt x="4860" y="2305"/>
                    </a:lnTo>
                    <a:lnTo>
                      <a:pt x="4860" y="2305"/>
                    </a:lnTo>
                    <a:lnTo>
                      <a:pt x="4860" y="2281"/>
                    </a:lnTo>
                    <a:lnTo>
                      <a:pt x="4885" y="2281"/>
                    </a:lnTo>
                    <a:lnTo>
                      <a:pt x="4885" y="2281"/>
                    </a:lnTo>
                    <a:lnTo>
                      <a:pt x="4885" y="2281"/>
                    </a:lnTo>
                    <a:lnTo>
                      <a:pt x="4910" y="2281"/>
                    </a:lnTo>
                    <a:lnTo>
                      <a:pt x="4910" y="2281"/>
                    </a:lnTo>
                    <a:lnTo>
                      <a:pt x="4910" y="2281"/>
                    </a:lnTo>
                    <a:lnTo>
                      <a:pt x="4910" y="2281"/>
                    </a:lnTo>
                    <a:lnTo>
                      <a:pt x="4910" y="2281"/>
                    </a:lnTo>
                    <a:lnTo>
                      <a:pt x="4910" y="2281"/>
                    </a:lnTo>
                    <a:lnTo>
                      <a:pt x="4910" y="2281"/>
                    </a:lnTo>
                    <a:lnTo>
                      <a:pt x="4910" y="2256"/>
                    </a:lnTo>
                    <a:close/>
                  </a:path>
                </a:pathLst>
              </a:custGeom>
              <a:solidFill>
                <a:schemeClr val="bg1">
                  <a:lumMod val="75000"/>
                </a:schemeClr>
              </a:solidFill>
              <a:ln w="12700">
                <a:noFill/>
              </a:ln>
              <a:effectLst/>
            </p:spPr>
            <p:txBody>
              <a:bodyPr wrap="none" anchor="ctr"/>
              <a:lstStyle/>
              <a:p>
                <a:pPr>
                  <a:defRPr/>
                </a:pPr>
                <a:endParaRPr lang="en-US">
                  <a:cs typeface="Arial Unicode MS" charset="0"/>
                </a:endParaRPr>
              </a:p>
            </p:txBody>
          </p:sp>
        </p:grpSp>
        <p:sp>
          <p:nvSpPr>
            <p:cNvPr id="205" name="Freeform 5">
              <a:extLst>
                <a:ext uri="{FF2B5EF4-FFF2-40B4-BE49-F238E27FC236}">
                  <a16:creationId xmlns:a16="http://schemas.microsoft.com/office/drawing/2014/main" id="{E2E36E42-F895-4B4D-ABA2-44A121ACA0C5}"/>
                </a:ext>
              </a:extLst>
            </p:cNvPr>
            <p:cNvSpPr/>
            <p:nvPr userDrawn="1"/>
          </p:nvSpPr>
          <p:spPr bwMode="auto">
            <a:xfrm>
              <a:off x="7826155" y="4714624"/>
              <a:ext cx="309312" cy="116952"/>
            </a:xfrm>
            <a:custGeom>
              <a:avLst/>
              <a:gdLst>
                <a:gd name="T0" fmla="*/ 19519 w 25406"/>
                <a:gd name="T1" fmla="*/ 1015 h 10394"/>
                <a:gd name="T2" fmla="*/ 18476 w 25406"/>
                <a:gd name="T3" fmla="*/ 1112 h 10394"/>
                <a:gd name="T4" fmla="*/ 17127 w 25406"/>
                <a:gd name="T5" fmla="*/ 750 h 10394"/>
                <a:gd name="T6" fmla="*/ 17610 w 25406"/>
                <a:gd name="T7" fmla="*/ 1484 h 10394"/>
                <a:gd name="T8" fmla="*/ 16976 w 25406"/>
                <a:gd name="T9" fmla="*/ 933 h 10394"/>
                <a:gd name="T10" fmla="*/ 16062 w 25406"/>
                <a:gd name="T11" fmla="*/ 767 h 10394"/>
                <a:gd name="T12" fmla="*/ 14529 w 25406"/>
                <a:gd name="T13" fmla="*/ 749 h 10394"/>
                <a:gd name="T14" fmla="*/ 13442 w 25406"/>
                <a:gd name="T15" fmla="*/ 540 h 10394"/>
                <a:gd name="T16" fmla="*/ 12341 w 25406"/>
                <a:gd name="T17" fmla="*/ 677 h 10394"/>
                <a:gd name="T18" fmla="*/ 10757 w 25406"/>
                <a:gd name="T19" fmla="*/ 567 h 10394"/>
                <a:gd name="T20" fmla="*/ 9422 w 25406"/>
                <a:gd name="T21" fmla="*/ 509 h 10394"/>
                <a:gd name="T22" fmla="*/ 7854 w 25406"/>
                <a:gd name="T23" fmla="*/ 690 h 10394"/>
                <a:gd name="T24" fmla="*/ 6246 w 25406"/>
                <a:gd name="T25" fmla="*/ 596 h 10394"/>
                <a:gd name="T26" fmla="*/ 5009 w 25406"/>
                <a:gd name="T27" fmla="*/ 555 h 10394"/>
                <a:gd name="T28" fmla="*/ 3278 w 25406"/>
                <a:gd name="T29" fmla="*/ 63 h 10394"/>
                <a:gd name="T30" fmla="*/ 1725 w 25406"/>
                <a:gd name="T31" fmla="*/ 449 h 10394"/>
                <a:gd name="T32" fmla="*/ 1710 w 25406"/>
                <a:gd name="T33" fmla="*/ 1655 h 10394"/>
                <a:gd name="T34" fmla="*/ 237 w 25406"/>
                <a:gd name="T35" fmla="*/ 2466 h 10394"/>
                <a:gd name="T36" fmla="*/ 336 w 25406"/>
                <a:gd name="T37" fmla="*/ 3650 h 10394"/>
                <a:gd name="T38" fmla="*/ 1106 w 25406"/>
                <a:gd name="T39" fmla="*/ 4278 h 10394"/>
                <a:gd name="T40" fmla="*/ 1550 w 25406"/>
                <a:gd name="T41" fmla="*/ 5288 h 10394"/>
                <a:gd name="T42" fmla="*/ 1155 w 25406"/>
                <a:gd name="T43" fmla="*/ 6567 h 10394"/>
                <a:gd name="T44" fmla="*/ 833 w 25406"/>
                <a:gd name="T45" fmla="*/ 7745 h 10394"/>
                <a:gd name="T46" fmla="*/ 954 w 25406"/>
                <a:gd name="T47" fmla="*/ 8466 h 10394"/>
                <a:gd name="T48" fmla="*/ 581 w 25406"/>
                <a:gd name="T49" fmla="*/ 9129 h 10394"/>
                <a:gd name="T50" fmla="*/ 1034 w 25406"/>
                <a:gd name="T51" fmla="*/ 10083 h 10394"/>
                <a:gd name="T52" fmla="*/ 1830 w 25406"/>
                <a:gd name="T53" fmla="*/ 9821 h 10394"/>
                <a:gd name="T54" fmla="*/ 3146 w 25406"/>
                <a:gd name="T55" fmla="*/ 9545 h 10394"/>
                <a:gd name="T56" fmla="*/ 4176 w 25406"/>
                <a:gd name="T57" fmla="*/ 9828 h 10394"/>
                <a:gd name="T58" fmla="*/ 5055 w 25406"/>
                <a:gd name="T59" fmla="*/ 10311 h 10394"/>
                <a:gd name="T60" fmla="*/ 5028 w 25406"/>
                <a:gd name="T61" fmla="*/ 9629 h 10394"/>
                <a:gd name="T62" fmla="*/ 5873 w 25406"/>
                <a:gd name="T63" fmla="*/ 9995 h 10394"/>
                <a:gd name="T64" fmla="*/ 6723 w 25406"/>
                <a:gd name="T65" fmla="*/ 10005 h 10394"/>
                <a:gd name="T66" fmla="*/ 7089 w 25406"/>
                <a:gd name="T67" fmla="*/ 9624 h 10394"/>
                <a:gd name="T68" fmla="*/ 7805 w 25406"/>
                <a:gd name="T69" fmla="*/ 9234 h 10394"/>
                <a:gd name="T70" fmla="*/ 8231 w 25406"/>
                <a:gd name="T71" fmla="*/ 9401 h 10394"/>
                <a:gd name="T72" fmla="*/ 9575 w 25406"/>
                <a:gd name="T73" fmla="*/ 9435 h 10394"/>
                <a:gd name="T74" fmla="*/ 11010 w 25406"/>
                <a:gd name="T75" fmla="*/ 9545 h 10394"/>
                <a:gd name="T76" fmla="*/ 12542 w 25406"/>
                <a:gd name="T77" fmla="*/ 9720 h 10394"/>
                <a:gd name="T78" fmla="*/ 13521 w 25406"/>
                <a:gd name="T79" fmla="*/ 9980 h 10394"/>
                <a:gd name="T80" fmla="*/ 14739 w 25406"/>
                <a:gd name="T81" fmla="*/ 9786 h 10394"/>
                <a:gd name="T82" fmla="*/ 15630 w 25406"/>
                <a:gd name="T83" fmla="*/ 10122 h 10394"/>
                <a:gd name="T84" fmla="*/ 16145 w 25406"/>
                <a:gd name="T85" fmla="*/ 9629 h 10394"/>
                <a:gd name="T86" fmla="*/ 16035 w 25406"/>
                <a:gd name="T87" fmla="*/ 10179 h 10394"/>
                <a:gd name="T88" fmla="*/ 17123 w 25406"/>
                <a:gd name="T89" fmla="*/ 10085 h 10394"/>
                <a:gd name="T90" fmla="*/ 18533 w 25406"/>
                <a:gd name="T91" fmla="*/ 9762 h 10394"/>
                <a:gd name="T92" fmla="*/ 19949 w 25406"/>
                <a:gd name="T93" fmla="*/ 9521 h 10394"/>
                <a:gd name="T94" fmla="*/ 21146 w 25406"/>
                <a:gd name="T95" fmla="*/ 8961 h 10394"/>
                <a:gd name="T96" fmla="*/ 21693 w 25406"/>
                <a:gd name="T97" fmla="*/ 8303 h 10394"/>
                <a:gd name="T98" fmla="*/ 22296 w 25406"/>
                <a:gd name="T99" fmla="*/ 7499 h 10394"/>
                <a:gd name="T100" fmla="*/ 22913 w 25406"/>
                <a:gd name="T101" fmla="*/ 6272 h 10394"/>
                <a:gd name="T102" fmla="*/ 23630 w 25406"/>
                <a:gd name="T103" fmla="*/ 5792 h 10394"/>
                <a:gd name="T104" fmla="*/ 24365 w 25406"/>
                <a:gd name="T105" fmla="*/ 5322 h 10394"/>
                <a:gd name="T106" fmla="*/ 24783 w 25406"/>
                <a:gd name="T107" fmla="*/ 5066 h 10394"/>
                <a:gd name="T108" fmla="*/ 25203 w 25406"/>
                <a:gd name="T109" fmla="*/ 4985 h 10394"/>
                <a:gd name="T110" fmla="*/ 24840 w 25406"/>
                <a:gd name="T111" fmla="*/ 4482 h 10394"/>
                <a:gd name="T112" fmla="*/ 24858 w 25406"/>
                <a:gd name="T113" fmla="*/ 3429 h 10394"/>
                <a:gd name="T114" fmla="*/ 24987 w 25406"/>
                <a:gd name="T115" fmla="*/ 2447 h 10394"/>
                <a:gd name="T116" fmla="*/ 23903 w 25406"/>
                <a:gd name="T117" fmla="*/ 2616 h 10394"/>
                <a:gd name="T118" fmla="*/ 23049 w 25406"/>
                <a:gd name="T119" fmla="*/ 2315 h 10394"/>
                <a:gd name="T120" fmla="*/ 22467 w 25406"/>
                <a:gd name="T121" fmla="*/ 1848 h 10394"/>
                <a:gd name="T122" fmla="*/ 21776 w 25406"/>
                <a:gd name="T123" fmla="*/ 1820 h 10394"/>
                <a:gd name="T124" fmla="*/ 20881 w 25406"/>
                <a:gd name="T125" fmla="*/ 1344 h 10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406" h="10394">
                  <a:moveTo>
                    <a:pt x="20424" y="1179"/>
                  </a:moveTo>
                  <a:lnTo>
                    <a:pt x="20324" y="1252"/>
                  </a:lnTo>
                  <a:lnTo>
                    <a:pt x="20177" y="1234"/>
                  </a:lnTo>
                  <a:lnTo>
                    <a:pt x="20004" y="1197"/>
                  </a:lnTo>
                  <a:lnTo>
                    <a:pt x="19830" y="1133"/>
                  </a:lnTo>
                  <a:lnTo>
                    <a:pt x="19665" y="1060"/>
                  </a:lnTo>
                  <a:lnTo>
                    <a:pt x="19519" y="1015"/>
                  </a:lnTo>
                  <a:lnTo>
                    <a:pt x="19373" y="1033"/>
                  </a:lnTo>
                  <a:lnTo>
                    <a:pt x="19254" y="1088"/>
                  </a:lnTo>
                  <a:lnTo>
                    <a:pt x="19153" y="1143"/>
                  </a:lnTo>
                  <a:lnTo>
                    <a:pt x="18981" y="1296"/>
                  </a:lnTo>
                  <a:lnTo>
                    <a:pt x="18837" y="1289"/>
                  </a:lnTo>
                  <a:lnTo>
                    <a:pt x="18678" y="1241"/>
                  </a:lnTo>
                  <a:lnTo>
                    <a:pt x="18476" y="1112"/>
                  </a:lnTo>
                  <a:lnTo>
                    <a:pt x="18333" y="1023"/>
                  </a:lnTo>
                  <a:lnTo>
                    <a:pt x="18128" y="1041"/>
                  </a:lnTo>
                  <a:lnTo>
                    <a:pt x="17937" y="996"/>
                  </a:lnTo>
                  <a:lnTo>
                    <a:pt x="17778" y="911"/>
                  </a:lnTo>
                  <a:lnTo>
                    <a:pt x="17510" y="683"/>
                  </a:lnTo>
                  <a:lnTo>
                    <a:pt x="17285" y="693"/>
                  </a:lnTo>
                  <a:lnTo>
                    <a:pt x="17127" y="750"/>
                  </a:lnTo>
                  <a:lnTo>
                    <a:pt x="17217" y="912"/>
                  </a:lnTo>
                  <a:lnTo>
                    <a:pt x="17697" y="941"/>
                  </a:lnTo>
                  <a:lnTo>
                    <a:pt x="17466" y="1034"/>
                  </a:lnTo>
                  <a:lnTo>
                    <a:pt x="17636" y="1158"/>
                  </a:lnTo>
                  <a:lnTo>
                    <a:pt x="17811" y="1298"/>
                  </a:lnTo>
                  <a:lnTo>
                    <a:pt x="17774" y="1400"/>
                  </a:lnTo>
                  <a:lnTo>
                    <a:pt x="17610" y="1484"/>
                  </a:lnTo>
                  <a:lnTo>
                    <a:pt x="17435" y="1553"/>
                  </a:lnTo>
                  <a:lnTo>
                    <a:pt x="17361" y="1491"/>
                  </a:lnTo>
                  <a:lnTo>
                    <a:pt x="17333" y="1391"/>
                  </a:lnTo>
                  <a:lnTo>
                    <a:pt x="17225" y="1346"/>
                  </a:lnTo>
                  <a:lnTo>
                    <a:pt x="17040" y="1218"/>
                  </a:lnTo>
                  <a:lnTo>
                    <a:pt x="16997" y="1095"/>
                  </a:lnTo>
                  <a:lnTo>
                    <a:pt x="16976" y="933"/>
                  </a:lnTo>
                  <a:lnTo>
                    <a:pt x="16812" y="996"/>
                  </a:lnTo>
                  <a:lnTo>
                    <a:pt x="16742" y="1053"/>
                  </a:lnTo>
                  <a:lnTo>
                    <a:pt x="16577" y="1043"/>
                  </a:lnTo>
                  <a:lnTo>
                    <a:pt x="16448" y="996"/>
                  </a:lnTo>
                  <a:lnTo>
                    <a:pt x="16319" y="840"/>
                  </a:lnTo>
                  <a:lnTo>
                    <a:pt x="16209" y="732"/>
                  </a:lnTo>
                  <a:lnTo>
                    <a:pt x="16062" y="767"/>
                  </a:lnTo>
                  <a:lnTo>
                    <a:pt x="15770" y="848"/>
                  </a:lnTo>
                  <a:lnTo>
                    <a:pt x="15542" y="795"/>
                  </a:lnTo>
                  <a:lnTo>
                    <a:pt x="15366" y="770"/>
                  </a:lnTo>
                  <a:lnTo>
                    <a:pt x="15180" y="716"/>
                  </a:lnTo>
                  <a:lnTo>
                    <a:pt x="15015" y="641"/>
                  </a:lnTo>
                  <a:lnTo>
                    <a:pt x="14672" y="722"/>
                  </a:lnTo>
                  <a:lnTo>
                    <a:pt x="14529" y="749"/>
                  </a:lnTo>
                  <a:lnTo>
                    <a:pt x="14385" y="737"/>
                  </a:lnTo>
                  <a:lnTo>
                    <a:pt x="14246" y="684"/>
                  </a:lnTo>
                  <a:lnTo>
                    <a:pt x="14063" y="611"/>
                  </a:lnTo>
                  <a:lnTo>
                    <a:pt x="13940" y="594"/>
                  </a:lnTo>
                  <a:lnTo>
                    <a:pt x="13751" y="612"/>
                  </a:lnTo>
                  <a:lnTo>
                    <a:pt x="13607" y="521"/>
                  </a:lnTo>
                  <a:lnTo>
                    <a:pt x="13442" y="540"/>
                  </a:lnTo>
                  <a:lnTo>
                    <a:pt x="13274" y="548"/>
                  </a:lnTo>
                  <a:lnTo>
                    <a:pt x="13113" y="440"/>
                  </a:lnTo>
                  <a:lnTo>
                    <a:pt x="12992" y="429"/>
                  </a:lnTo>
                  <a:lnTo>
                    <a:pt x="12779" y="449"/>
                  </a:lnTo>
                  <a:lnTo>
                    <a:pt x="12618" y="536"/>
                  </a:lnTo>
                  <a:lnTo>
                    <a:pt x="12473" y="600"/>
                  </a:lnTo>
                  <a:lnTo>
                    <a:pt x="12341" y="677"/>
                  </a:lnTo>
                  <a:lnTo>
                    <a:pt x="12114" y="812"/>
                  </a:lnTo>
                  <a:lnTo>
                    <a:pt x="11820" y="804"/>
                  </a:lnTo>
                  <a:lnTo>
                    <a:pt x="11562" y="759"/>
                  </a:lnTo>
                  <a:lnTo>
                    <a:pt x="11291" y="647"/>
                  </a:lnTo>
                  <a:lnTo>
                    <a:pt x="11085" y="630"/>
                  </a:lnTo>
                  <a:lnTo>
                    <a:pt x="10956" y="630"/>
                  </a:lnTo>
                  <a:lnTo>
                    <a:pt x="10757" y="567"/>
                  </a:lnTo>
                  <a:lnTo>
                    <a:pt x="10670" y="476"/>
                  </a:lnTo>
                  <a:lnTo>
                    <a:pt x="10394" y="611"/>
                  </a:lnTo>
                  <a:lnTo>
                    <a:pt x="10247" y="594"/>
                  </a:lnTo>
                  <a:lnTo>
                    <a:pt x="10100" y="618"/>
                  </a:lnTo>
                  <a:lnTo>
                    <a:pt x="9893" y="488"/>
                  </a:lnTo>
                  <a:lnTo>
                    <a:pt x="9711" y="437"/>
                  </a:lnTo>
                  <a:lnTo>
                    <a:pt x="9422" y="509"/>
                  </a:lnTo>
                  <a:lnTo>
                    <a:pt x="9053" y="522"/>
                  </a:lnTo>
                  <a:lnTo>
                    <a:pt x="8837" y="666"/>
                  </a:lnTo>
                  <a:lnTo>
                    <a:pt x="8513" y="690"/>
                  </a:lnTo>
                  <a:lnTo>
                    <a:pt x="8369" y="750"/>
                  </a:lnTo>
                  <a:lnTo>
                    <a:pt x="8211" y="726"/>
                  </a:lnTo>
                  <a:lnTo>
                    <a:pt x="8028" y="762"/>
                  </a:lnTo>
                  <a:lnTo>
                    <a:pt x="7854" y="690"/>
                  </a:lnTo>
                  <a:lnTo>
                    <a:pt x="7586" y="627"/>
                  </a:lnTo>
                  <a:lnTo>
                    <a:pt x="7322" y="510"/>
                  </a:lnTo>
                  <a:lnTo>
                    <a:pt x="7088" y="597"/>
                  </a:lnTo>
                  <a:lnTo>
                    <a:pt x="6858" y="642"/>
                  </a:lnTo>
                  <a:lnTo>
                    <a:pt x="6629" y="608"/>
                  </a:lnTo>
                  <a:lnTo>
                    <a:pt x="6447" y="585"/>
                  </a:lnTo>
                  <a:lnTo>
                    <a:pt x="6246" y="596"/>
                  </a:lnTo>
                  <a:lnTo>
                    <a:pt x="6051" y="623"/>
                  </a:lnTo>
                  <a:lnTo>
                    <a:pt x="5889" y="657"/>
                  </a:lnTo>
                  <a:lnTo>
                    <a:pt x="5753" y="675"/>
                  </a:lnTo>
                  <a:lnTo>
                    <a:pt x="5475" y="675"/>
                  </a:lnTo>
                  <a:lnTo>
                    <a:pt x="5315" y="605"/>
                  </a:lnTo>
                  <a:lnTo>
                    <a:pt x="5193" y="494"/>
                  </a:lnTo>
                  <a:lnTo>
                    <a:pt x="5009" y="555"/>
                  </a:lnTo>
                  <a:lnTo>
                    <a:pt x="4895" y="605"/>
                  </a:lnTo>
                  <a:lnTo>
                    <a:pt x="4469" y="432"/>
                  </a:lnTo>
                  <a:lnTo>
                    <a:pt x="4317" y="338"/>
                  </a:lnTo>
                  <a:lnTo>
                    <a:pt x="3915" y="129"/>
                  </a:lnTo>
                  <a:lnTo>
                    <a:pt x="3729" y="63"/>
                  </a:lnTo>
                  <a:lnTo>
                    <a:pt x="3509" y="80"/>
                  </a:lnTo>
                  <a:lnTo>
                    <a:pt x="3278" y="63"/>
                  </a:lnTo>
                  <a:lnTo>
                    <a:pt x="3114" y="29"/>
                  </a:lnTo>
                  <a:lnTo>
                    <a:pt x="2969" y="2"/>
                  </a:lnTo>
                  <a:lnTo>
                    <a:pt x="2771" y="0"/>
                  </a:lnTo>
                  <a:lnTo>
                    <a:pt x="2615" y="35"/>
                  </a:lnTo>
                  <a:lnTo>
                    <a:pt x="2217" y="17"/>
                  </a:lnTo>
                  <a:lnTo>
                    <a:pt x="1848" y="225"/>
                  </a:lnTo>
                  <a:lnTo>
                    <a:pt x="1725" y="449"/>
                  </a:lnTo>
                  <a:lnTo>
                    <a:pt x="1560" y="557"/>
                  </a:lnTo>
                  <a:lnTo>
                    <a:pt x="1508" y="732"/>
                  </a:lnTo>
                  <a:lnTo>
                    <a:pt x="1538" y="938"/>
                  </a:lnTo>
                  <a:lnTo>
                    <a:pt x="1614" y="1121"/>
                  </a:lnTo>
                  <a:lnTo>
                    <a:pt x="1701" y="1301"/>
                  </a:lnTo>
                  <a:lnTo>
                    <a:pt x="1718" y="1518"/>
                  </a:lnTo>
                  <a:lnTo>
                    <a:pt x="1710" y="1655"/>
                  </a:lnTo>
                  <a:lnTo>
                    <a:pt x="1544" y="1881"/>
                  </a:lnTo>
                  <a:lnTo>
                    <a:pt x="1346" y="1902"/>
                  </a:lnTo>
                  <a:lnTo>
                    <a:pt x="1115" y="2064"/>
                  </a:lnTo>
                  <a:lnTo>
                    <a:pt x="969" y="2214"/>
                  </a:lnTo>
                  <a:lnTo>
                    <a:pt x="792" y="2297"/>
                  </a:lnTo>
                  <a:lnTo>
                    <a:pt x="446" y="2430"/>
                  </a:lnTo>
                  <a:lnTo>
                    <a:pt x="237" y="2466"/>
                  </a:lnTo>
                  <a:lnTo>
                    <a:pt x="9" y="2522"/>
                  </a:lnTo>
                  <a:lnTo>
                    <a:pt x="0" y="2663"/>
                  </a:lnTo>
                  <a:lnTo>
                    <a:pt x="38" y="2828"/>
                  </a:lnTo>
                  <a:lnTo>
                    <a:pt x="173" y="3153"/>
                  </a:lnTo>
                  <a:lnTo>
                    <a:pt x="219" y="3332"/>
                  </a:lnTo>
                  <a:lnTo>
                    <a:pt x="266" y="3471"/>
                  </a:lnTo>
                  <a:lnTo>
                    <a:pt x="336" y="3650"/>
                  </a:lnTo>
                  <a:lnTo>
                    <a:pt x="503" y="3731"/>
                  </a:lnTo>
                  <a:lnTo>
                    <a:pt x="701" y="3776"/>
                  </a:lnTo>
                  <a:lnTo>
                    <a:pt x="857" y="3785"/>
                  </a:lnTo>
                  <a:lnTo>
                    <a:pt x="914" y="3896"/>
                  </a:lnTo>
                  <a:lnTo>
                    <a:pt x="1034" y="4001"/>
                  </a:lnTo>
                  <a:lnTo>
                    <a:pt x="1082" y="4134"/>
                  </a:lnTo>
                  <a:lnTo>
                    <a:pt x="1106" y="4278"/>
                  </a:lnTo>
                  <a:lnTo>
                    <a:pt x="1191" y="4364"/>
                  </a:lnTo>
                  <a:lnTo>
                    <a:pt x="1205" y="4554"/>
                  </a:lnTo>
                  <a:lnTo>
                    <a:pt x="1322" y="4721"/>
                  </a:lnTo>
                  <a:lnTo>
                    <a:pt x="1301" y="4857"/>
                  </a:lnTo>
                  <a:lnTo>
                    <a:pt x="1347" y="5034"/>
                  </a:lnTo>
                  <a:lnTo>
                    <a:pt x="1503" y="5168"/>
                  </a:lnTo>
                  <a:lnTo>
                    <a:pt x="1550" y="5288"/>
                  </a:lnTo>
                  <a:lnTo>
                    <a:pt x="1526" y="5490"/>
                  </a:lnTo>
                  <a:lnTo>
                    <a:pt x="1394" y="5684"/>
                  </a:lnTo>
                  <a:lnTo>
                    <a:pt x="1238" y="5837"/>
                  </a:lnTo>
                  <a:lnTo>
                    <a:pt x="1142" y="6021"/>
                  </a:lnTo>
                  <a:lnTo>
                    <a:pt x="1154" y="6149"/>
                  </a:lnTo>
                  <a:lnTo>
                    <a:pt x="1214" y="6381"/>
                  </a:lnTo>
                  <a:lnTo>
                    <a:pt x="1155" y="6567"/>
                  </a:lnTo>
                  <a:lnTo>
                    <a:pt x="1071" y="6653"/>
                  </a:lnTo>
                  <a:lnTo>
                    <a:pt x="1133" y="6939"/>
                  </a:lnTo>
                  <a:lnTo>
                    <a:pt x="1083" y="7134"/>
                  </a:lnTo>
                  <a:lnTo>
                    <a:pt x="960" y="7269"/>
                  </a:lnTo>
                  <a:lnTo>
                    <a:pt x="831" y="7347"/>
                  </a:lnTo>
                  <a:lnTo>
                    <a:pt x="807" y="7607"/>
                  </a:lnTo>
                  <a:lnTo>
                    <a:pt x="833" y="7745"/>
                  </a:lnTo>
                  <a:lnTo>
                    <a:pt x="1094" y="7794"/>
                  </a:lnTo>
                  <a:lnTo>
                    <a:pt x="1037" y="7949"/>
                  </a:lnTo>
                  <a:lnTo>
                    <a:pt x="821" y="8021"/>
                  </a:lnTo>
                  <a:lnTo>
                    <a:pt x="855" y="8223"/>
                  </a:lnTo>
                  <a:lnTo>
                    <a:pt x="689" y="8307"/>
                  </a:lnTo>
                  <a:lnTo>
                    <a:pt x="699" y="8454"/>
                  </a:lnTo>
                  <a:lnTo>
                    <a:pt x="954" y="8466"/>
                  </a:lnTo>
                  <a:lnTo>
                    <a:pt x="1152" y="8490"/>
                  </a:lnTo>
                  <a:lnTo>
                    <a:pt x="1277" y="8621"/>
                  </a:lnTo>
                  <a:lnTo>
                    <a:pt x="1254" y="8775"/>
                  </a:lnTo>
                  <a:lnTo>
                    <a:pt x="1107" y="8934"/>
                  </a:lnTo>
                  <a:lnTo>
                    <a:pt x="944" y="8993"/>
                  </a:lnTo>
                  <a:lnTo>
                    <a:pt x="758" y="9042"/>
                  </a:lnTo>
                  <a:lnTo>
                    <a:pt x="581" y="9129"/>
                  </a:lnTo>
                  <a:lnTo>
                    <a:pt x="552" y="9614"/>
                  </a:lnTo>
                  <a:lnTo>
                    <a:pt x="530" y="9771"/>
                  </a:lnTo>
                  <a:lnTo>
                    <a:pt x="734" y="9824"/>
                  </a:lnTo>
                  <a:lnTo>
                    <a:pt x="735" y="10061"/>
                  </a:lnTo>
                  <a:lnTo>
                    <a:pt x="807" y="10184"/>
                  </a:lnTo>
                  <a:lnTo>
                    <a:pt x="999" y="10194"/>
                  </a:lnTo>
                  <a:lnTo>
                    <a:pt x="1034" y="10083"/>
                  </a:lnTo>
                  <a:lnTo>
                    <a:pt x="962" y="9944"/>
                  </a:lnTo>
                  <a:lnTo>
                    <a:pt x="939" y="9764"/>
                  </a:lnTo>
                  <a:lnTo>
                    <a:pt x="987" y="9594"/>
                  </a:lnTo>
                  <a:lnTo>
                    <a:pt x="1238" y="9581"/>
                  </a:lnTo>
                  <a:lnTo>
                    <a:pt x="1359" y="9725"/>
                  </a:lnTo>
                  <a:lnTo>
                    <a:pt x="1608" y="9726"/>
                  </a:lnTo>
                  <a:lnTo>
                    <a:pt x="1830" y="9821"/>
                  </a:lnTo>
                  <a:lnTo>
                    <a:pt x="2127" y="9867"/>
                  </a:lnTo>
                  <a:lnTo>
                    <a:pt x="2238" y="9927"/>
                  </a:lnTo>
                  <a:lnTo>
                    <a:pt x="2384" y="9866"/>
                  </a:lnTo>
                  <a:lnTo>
                    <a:pt x="2567" y="9756"/>
                  </a:lnTo>
                  <a:lnTo>
                    <a:pt x="2646" y="9638"/>
                  </a:lnTo>
                  <a:lnTo>
                    <a:pt x="2723" y="9563"/>
                  </a:lnTo>
                  <a:lnTo>
                    <a:pt x="3146" y="9545"/>
                  </a:lnTo>
                  <a:lnTo>
                    <a:pt x="3339" y="9593"/>
                  </a:lnTo>
                  <a:lnTo>
                    <a:pt x="3552" y="9666"/>
                  </a:lnTo>
                  <a:lnTo>
                    <a:pt x="3768" y="9782"/>
                  </a:lnTo>
                  <a:lnTo>
                    <a:pt x="3882" y="9755"/>
                  </a:lnTo>
                  <a:lnTo>
                    <a:pt x="3995" y="9708"/>
                  </a:lnTo>
                  <a:lnTo>
                    <a:pt x="4080" y="9794"/>
                  </a:lnTo>
                  <a:lnTo>
                    <a:pt x="4176" y="9828"/>
                  </a:lnTo>
                  <a:lnTo>
                    <a:pt x="4305" y="9975"/>
                  </a:lnTo>
                  <a:lnTo>
                    <a:pt x="4401" y="10146"/>
                  </a:lnTo>
                  <a:lnTo>
                    <a:pt x="4508" y="10304"/>
                  </a:lnTo>
                  <a:lnTo>
                    <a:pt x="4640" y="10320"/>
                  </a:lnTo>
                  <a:lnTo>
                    <a:pt x="4808" y="10380"/>
                  </a:lnTo>
                  <a:lnTo>
                    <a:pt x="4985" y="10394"/>
                  </a:lnTo>
                  <a:lnTo>
                    <a:pt x="5055" y="10311"/>
                  </a:lnTo>
                  <a:lnTo>
                    <a:pt x="4947" y="10178"/>
                  </a:lnTo>
                  <a:lnTo>
                    <a:pt x="4962" y="10074"/>
                  </a:lnTo>
                  <a:lnTo>
                    <a:pt x="5118" y="10001"/>
                  </a:lnTo>
                  <a:lnTo>
                    <a:pt x="5091" y="9927"/>
                  </a:lnTo>
                  <a:lnTo>
                    <a:pt x="4992" y="9830"/>
                  </a:lnTo>
                  <a:lnTo>
                    <a:pt x="4964" y="9726"/>
                  </a:lnTo>
                  <a:lnTo>
                    <a:pt x="5028" y="9629"/>
                  </a:lnTo>
                  <a:lnTo>
                    <a:pt x="5207" y="9644"/>
                  </a:lnTo>
                  <a:lnTo>
                    <a:pt x="5367" y="9726"/>
                  </a:lnTo>
                  <a:lnTo>
                    <a:pt x="5412" y="9825"/>
                  </a:lnTo>
                  <a:lnTo>
                    <a:pt x="5450" y="9968"/>
                  </a:lnTo>
                  <a:lnTo>
                    <a:pt x="5583" y="9945"/>
                  </a:lnTo>
                  <a:lnTo>
                    <a:pt x="5760" y="9957"/>
                  </a:lnTo>
                  <a:lnTo>
                    <a:pt x="5873" y="9995"/>
                  </a:lnTo>
                  <a:lnTo>
                    <a:pt x="5970" y="10058"/>
                  </a:lnTo>
                  <a:lnTo>
                    <a:pt x="6062" y="9966"/>
                  </a:lnTo>
                  <a:lnTo>
                    <a:pt x="6185" y="9894"/>
                  </a:lnTo>
                  <a:lnTo>
                    <a:pt x="6329" y="9977"/>
                  </a:lnTo>
                  <a:lnTo>
                    <a:pt x="6447" y="10035"/>
                  </a:lnTo>
                  <a:lnTo>
                    <a:pt x="6608" y="10041"/>
                  </a:lnTo>
                  <a:lnTo>
                    <a:pt x="6723" y="10005"/>
                  </a:lnTo>
                  <a:lnTo>
                    <a:pt x="6837" y="9909"/>
                  </a:lnTo>
                  <a:lnTo>
                    <a:pt x="6951" y="9840"/>
                  </a:lnTo>
                  <a:lnTo>
                    <a:pt x="7143" y="9792"/>
                  </a:lnTo>
                  <a:lnTo>
                    <a:pt x="7337" y="9698"/>
                  </a:lnTo>
                  <a:lnTo>
                    <a:pt x="7283" y="9612"/>
                  </a:lnTo>
                  <a:lnTo>
                    <a:pt x="7208" y="9561"/>
                  </a:lnTo>
                  <a:lnTo>
                    <a:pt x="7089" y="9624"/>
                  </a:lnTo>
                  <a:lnTo>
                    <a:pt x="6984" y="9605"/>
                  </a:lnTo>
                  <a:lnTo>
                    <a:pt x="6905" y="9498"/>
                  </a:lnTo>
                  <a:lnTo>
                    <a:pt x="6984" y="9357"/>
                  </a:lnTo>
                  <a:lnTo>
                    <a:pt x="7179" y="9279"/>
                  </a:lnTo>
                  <a:lnTo>
                    <a:pt x="7397" y="9233"/>
                  </a:lnTo>
                  <a:lnTo>
                    <a:pt x="7584" y="9162"/>
                  </a:lnTo>
                  <a:lnTo>
                    <a:pt x="7805" y="9234"/>
                  </a:lnTo>
                  <a:lnTo>
                    <a:pt x="7688" y="9329"/>
                  </a:lnTo>
                  <a:lnTo>
                    <a:pt x="7598" y="9452"/>
                  </a:lnTo>
                  <a:lnTo>
                    <a:pt x="7665" y="9570"/>
                  </a:lnTo>
                  <a:lnTo>
                    <a:pt x="7791" y="9516"/>
                  </a:lnTo>
                  <a:lnTo>
                    <a:pt x="7982" y="9338"/>
                  </a:lnTo>
                  <a:lnTo>
                    <a:pt x="8112" y="9362"/>
                  </a:lnTo>
                  <a:lnTo>
                    <a:pt x="8231" y="9401"/>
                  </a:lnTo>
                  <a:lnTo>
                    <a:pt x="8403" y="9369"/>
                  </a:lnTo>
                  <a:lnTo>
                    <a:pt x="8531" y="9441"/>
                  </a:lnTo>
                  <a:lnTo>
                    <a:pt x="8666" y="9489"/>
                  </a:lnTo>
                  <a:lnTo>
                    <a:pt x="8807" y="9647"/>
                  </a:lnTo>
                  <a:lnTo>
                    <a:pt x="9072" y="9645"/>
                  </a:lnTo>
                  <a:lnTo>
                    <a:pt x="9345" y="9572"/>
                  </a:lnTo>
                  <a:lnTo>
                    <a:pt x="9575" y="9435"/>
                  </a:lnTo>
                  <a:lnTo>
                    <a:pt x="9761" y="9434"/>
                  </a:lnTo>
                  <a:lnTo>
                    <a:pt x="9926" y="9482"/>
                  </a:lnTo>
                  <a:lnTo>
                    <a:pt x="9831" y="9707"/>
                  </a:lnTo>
                  <a:lnTo>
                    <a:pt x="10148" y="9654"/>
                  </a:lnTo>
                  <a:lnTo>
                    <a:pt x="10397" y="9764"/>
                  </a:lnTo>
                  <a:lnTo>
                    <a:pt x="10851" y="9554"/>
                  </a:lnTo>
                  <a:lnTo>
                    <a:pt x="11010" y="9545"/>
                  </a:lnTo>
                  <a:lnTo>
                    <a:pt x="11262" y="9491"/>
                  </a:lnTo>
                  <a:lnTo>
                    <a:pt x="11511" y="9401"/>
                  </a:lnTo>
                  <a:lnTo>
                    <a:pt x="11877" y="9333"/>
                  </a:lnTo>
                  <a:lnTo>
                    <a:pt x="12164" y="9345"/>
                  </a:lnTo>
                  <a:lnTo>
                    <a:pt x="12326" y="9426"/>
                  </a:lnTo>
                  <a:lnTo>
                    <a:pt x="12459" y="9579"/>
                  </a:lnTo>
                  <a:lnTo>
                    <a:pt x="12542" y="9720"/>
                  </a:lnTo>
                  <a:lnTo>
                    <a:pt x="12635" y="9813"/>
                  </a:lnTo>
                  <a:lnTo>
                    <a:pt x="12821" y="9836"/>
                  </a:lnTo>
                  <a:lnTo>
                    <a:pt x="12945" y="9929"/>
                  </a:lnTo>
                  <a:lnTo>
                    <a:pt x="13136" y="9959"/>
                  </a:lnTo>
                  <a:lnTo>
                    <a:pt x="13247" y="10001"/>
                  </a:lnTo>
                  <a:lnTo>
                    <a:pt x="13424" y="10074"/>
                  </a:lnTo>
                  <a:lnTo>
                    <a:pt x="13521" y="9980"/>
                  </a:lnTo>
                  <a:lnTo>
                    <a:pt x="13641" y="9699"/>
                  </a:lnTo>
                  <a:lnTo>
                    <a:pt x="13757" y="9710"/>
                  </a:lnTo>
                  <a:lnTo>
                    <a:pt x="13892" y="9651"/>
                  </a:lnTo>
                  <a:lnTo>
                    <a:pt x="14021" y="9521"/>
                  </a:lnTo>
                  <a:lnTo>
                    <a:pt x="14249" y="9521"/>
                  </a:lnTo>
                  <a:lnTo>
                    <a:pt x="14594" y="9750"/>
                  </a:lnTo>
                  <a:lnTo>
                    <a:pt x="14739" y="9786"/>
                  </a:lnTo>
                  <a:lnTo>
                    <a:pt x="14765" y="9912"/>
                  </a:lnTo>
                  <a:lnTo>
                    <a:pt x="14778" y="10014"/>
                  </a:lnTo>
                  <a:lnTo>
                    <a:pt x="14964" y="10014"/>
                  </a:lnTo>
                  <a:lnTo>
                    <a:pt x="15149" y="9989"/>
                  </a:lnTo>
                  <a:lnTo>
                    <a:pt x="15266" y="10097"/>
                  </a:lnTo>
                  <a:lnTo>
                    <a:pt x="15483" y="10121"/>
                  </a:lnTo>
                  <a:lnTo>
                    <a:pt x="15630" y="10122"/>
                  </a:lnTo>
                  <a:lnTo>
                    <a:pt x="15746" y="10170"/>
                  </a:lnTo>
                  <a:lnTo>
                    <a:pt x="15746" y="10007"/>
                  </a:lnTo>
                  <a:lnTo>
                    <a:pt x="15794" y="9872"/>
                  </a:lnTo>
                  <a:lnTo>
                    <a:pt x="15917" y="9833"/>
                  </a:lnTo>
                  <a:lnTo>
                    <a:pt x="15929" y="9713"/>
                  </a:lnTo>
                  <a:lnTo>
                    <a:pt x="16079" y="9692"/>
                  </a:lnTo>
                  <a:lnTo>
                    <a:pt x="16145" y="9629"/>
                  </a:lnTo>
                  <a:lnTo>
                    <a:pt x="16218" y="9807"/>
                  </a:lnTo>
                  <a:lnTo>
                    <a:pt x="16398" y="9848"/>
                  </a:lnTo>
                  <a:lnTo>
                    <a:pt x="16455" y="9932"/>
                  </a:lnTo>
                  <a:lnTo>
                    <a:pt x="16278" y="10014"/>
                  </a:lnTo>
                  <a:lnTo>
                    <a:pt x="16116" y="10013"/>
                  </a:lnTo>
                  <a:lnTo>
                    <a:pt x="16037" y="10062"/>
                  </a:lnTo>
                  <a:lnTo>
                    <a:pt x="16035" y="10179"/>
                  </a:lnTo>
                  <a:lnTo>
                    <a:pt x="16071" y="10241"/>
                  </a:lnTo>
                  <a:lnTo>
                    <a:pt x="16218" y="10241"/>
                  </a:lnTo>
                  <a:lnTo>
                    <a:pt x="16362" y="10158"/>
                  </a:lnTo>
                  <a:lnTo>
                    <a:pt x="16565" y="10143"/>
                  </a:lnTo>
                  <a:lnTo>
                    <a:pt x="16721" y="10196"/>
                  </a:lnTo>
                  <a:lnTo>
                    <a:pt x="16868" y="10194"/>
                  </a:lnTo>
                  <a:lnTo>
                    <a:pt x="17123" y="10085"/>
                  </a:lnTo>
                  <a:lnTo>
                    <a:pt x="17634" y="9840"/>
                  </a:lnTo>
                  <a:lnTo>
                    <a:pt x="17903" y="9674"/>
                  </a:lnTo>
                  <a:lnTo>
                    <a:pt x="18065" y="9558"/>
                  </a:lnTo>
                  <a:lnTo>
                    <a:pt x="18135" y="9654"/>
                  </a:lnTo>
                  <a:lnTo>
                    <a:pt x="18242" y="9749"/>
                  </a:lnTo>
                  <a:lnTo>
                    <a:pt x="18363" y="9843"/>
                  </a:lnTo>
                  <a:lnTo>
                    <a:pt x="18533" y="9762"/>
                  </a:lnTo>
                  <a:lnTo>
                    <a:pt x="18686" y="9641"/>
                  </a:lnTo>
                  <a:lnTo>
                    <a:pt x="18903" y="9429"/>
                  </a:lnTo>
                  <a:lnTo>
                    <a:pt x="19049" y="9404"/>
                  </a:lnTo>
                  <a:lnTo>
                    <a:pt x="19241" y="9414"/>
                  </a:lnTo>
                  <a:lnTo>
                    <a:pt x="19383" y="9549"/>
                  </a:lnTo>
                  <a:lnTo>
                    <a:pt x="19712" y="9498"/>
                  </a:lnTo>
                  <a:lnTo>
                    <a:pt x="19949" y="9521"/>
                  </a:lnTo>
                  <a:lnTo>
                    <a:pt x="20163" y="9486"/>
                  </a:lnTo>
                  <a:lnTo>
                    <a:pt x="20357" y="9473"/>
                  </a:lnTo>
                  <a:lnTo>
                    <a:pt x="20498" y="9392"/>
                  </a:lnTo>
                  <a:lnTo>
                    <a:pt x="20645" y="9315"/>
                  </a:lnTo>
                  <a:lnTo>
                    <a:pt x="20796" y="9252"/>
                  </a:lnTo>
                  <a:lnTo>
                    <a:pt x="21023" y="9048"/>
                  </a:lnTo>
                  <a:lnTo>
                    <a:pt x="21146" y="8961"/>
                  </a:lnTo>
                  <a:lnTo>
                    <a:pt x="21303" y="8942"/>
                  </a:lnTo>
                  <a:lnTo>
                    <a:pt x="21422" y="8775"/>
                  </a:lnTo>
                  <a:lnTo>
                    <a:pt x="21525" y="8762"/>
                  </a:lnTo>
                  <a:lnTo>
                    <a:pt x="21659" y="8732"/>
                  </a:lnTo>
                  <a:lnTo>
                    <a:pt x="21668" y="8609"/>
                  </a:lnTo>
                  <a:lnTo>
                    <a:pt x="21651" y="8453"/>
                  </a:lnTo>
                  <a:lnTo>
                    <a:pt x="21693" y="8303"/>
                  </a:lnTo>
                  <a:lnTo>
                    <a:pt x="21785" y="8132"/>
                  </a:lnTo>
                  <a:lnTo>
                    <a:pt x="21933" y="7991"/>
                  </a:lnTo>
                  <a:lnTo>
                    <a:pt x="22071" y="7943"/>
                  </a:lnTo>
                  <a:lnTo>
                    <a:pt x="22199" y="7928"/>
                  </a:lnTo>
                  <a:lnTo>
                    <a:pt x="22191" y="7802"/>
                  </a:lnTo>
                  <a:lnTo>
                    <a:pt x="22224" y="7646"/>
                  </a:lnTo>
                  <a:lnTo>
                    <a:pt x="22296" y="7499"/>
                  </a:lnTo>
                  <a:lnTo>
                    <a:pt x="22353" y="7349"/>
                  </a:lnTo>
                  <a:lnTo>
                    <a:pt x="22391" y="7178"/>
                  </a:lnTo>
                  <a:lnTo>
                    <a:pt x="22491" y="7029"/>
                  </a:lnTo>
                  <a:lnTo>
                    <a:pt x="22518" y="6879"/>
                  </a:lnTo>
                  <a:lnTo>
                    <a:pt x="22617" y="6512"/>
                  </a:lnTo>
                  <a:lnTo>
                    <a:pt x="22734" y="6383"/>
                  </a:lnTo>
                  <a:lnTo>
                    <a:pt x="22913" y="6272"/>
                  </a:lnTo>
                  <a:lnTo>
                    <a:pt x="23010" y="6152"/>
                  </a:lnTo>
                  <a:lnTo>
                    <a:pt x="23114" y="6017"/>
                  </a:lnTo>
                  <a:lnTo>
                    <a:pt x="23141" y="5912"/>
                  </a:lnTo>
                  <a:lnTo>
                    <a:pt x="23198" y="5780"/>
                  </a:lnTo>
                  <a:lnTo>
                    <a:pt x="23366" y="5693"/>
                  </a:lnTo>
                  <a:lnTo>
                    <a:pt x="23513" y="5730"/>
                  </a:lnTo>
                  <a:lnTo>
                    <a:pt x="23630" y="5792"/>
                  </a:lnTo>
                  <a:lnTo>
                    <a:pt x="23778" y="5801"/>
                  </a:lnTo>
                  <a:lnTo>
                    <a:pt x="23853" y="5655"/>
                  </a:lnTo>
                  <a:lnTo>
                    <a:pt x="23904" y="5540"/>
                  </a:lnTo>
                  <a:lnTo>
                    <a:pt x="24063" y="5537"/>
                  </a:lnTo>
                  <a:lnTo>
                    <a:pt x="24173" y="5489"/>
                  </a:lnTo>
                  <a:lnTo>
                    <a:pt x="24281" y="5414"/>
                  </a:lnTo>
                  <a:lnTo>
                    <a:pt x="24365" y="5322"/>
                  </a:lnTo>
                  <a:lnTo>
                    <a:pt x="24450" y="5360"/>
                  </a:lnTo>
                  <a:lnTo>
                    <a:pt x="24527" y="5436"/>
                  </a:lnTo>
                  <a:lnTo>
                    <a:pt x="24614" y="5502"/>
                  </a:lnTo>
                  <a:lnTo>
                    <a:pt x="24735" y="5492"/>
                  </a:lnTo>
                  <a:lnTo>
                    <a:pt x="24794" y="5358"/>
                  </a:lnTo>
                  <a:lnTo>
                    <a:pt x="24794" y="5232"/>
                  </a:lnTo>
                  <a:lnTo>
                    <a:pt x="24783" y="5066"/>
                  </a:lnTo>
                  <a:lnTo>
                    <a:pt x="24782" y="4914"/>
                  </a:lnTo>
                  <a:lnTo>
                    <a:pt x="24797" y="4842"/>
                  </a:lnTo>
                  <a:lnTo>
                    <a:pt x="24915" y="4868"/>
                  </a:lnTo>
                  <a:lnTo>
                    <a:pt x="25038" y="4916"/>
                  </a:lnTo>
                  <a:lnTo>
                    <a:pt x="25109" y="5003"/>
                  </a:lnTo>
                  <a:lnTo>
                    <a:pt x="25157" y="5091"/>
                  </a:lnTo>
                  <a:lnTo>
                    <a:pt x="25203" y="4985"/>
                  </a:lnTo>
                  <a:lnTo>
                    <a:pt x="25406" y="4902"/>
                  </a:lnTo>
                  <a:lnTo>
                    <a:pt x="25308" y="4766"/>
                  </a:lnTo>
                  <a:lnTo>
                    <a:pt x="25193" y="4664"/>
                  </a:lnTo>
                  <a:lnTo>
                    <a:pt x="25191" y="4529"/>
                  </a:lnTo>
                  <a:lnTo>
                    <a:pt x="25143" y="4434"/>
                  </a:lnTo>
                  <a:lnTo>
                    <a:pt x="24977" y="4517"/>
                  </a:lnTo>
                  <a:lnTo>
                    <a:pt x="24840" y="4482"/>
                  </a:lnTo>
                  <a:lnTo>
                    <a:pt x="24756" y="4359"/>
                  </a:lnTo>
                  <a:lnTo>
                    <a:pt x="24699" y="4230"/>
                  </a:lnTo>
                  <a:lnTo>
                    <a:pt x="24674" y="4064"/>
                  </a:lnTo>
                  <a:lnTo>
                    <a:pt x="24732" y="3942"/>
                  </a:lnTo>
                  <a:lnTo>
                    <a:pt x="24876" y="3704"/>
                  </a:lnTo>
                  <a:lnTo>
                    <a:pt x="24849" y="3591"/>
                  </a:lnTo>
                  <a:lnTo>
                    <a:pt x="24858" y="3429"/>
                  </a:lnTo>
                  <a:lnTo>
                    <a:pt x="24806" y="3306"/>
                  </a:lnTo>
                  <a:lnTo>
                    <a:pt x="24761" y="3150"/>
                  </a:lnTo>
                  <a:lnTo>
                    <a:pt x="24711" y="3015"/>
                  </a:lnTo>
                  <a:lnTo>
                    <a:pt x="24731" y="2909"/>
                  </a:lnTo>
                  <a:lnTo>
                    <a:pt x="24813" y="2789"/>
                  </a:lnTo>
                  <a:lnTo>
                    <a:pt x="24924" y="2603"/>
                  </a:lnTo>
                  <a:lnTo>
                    <a:pt x="24987" y="2447"/>
                  </a:lnTo>
                  <a:lnTo>
                    <a:pt x="24930" y="2286"/>
                  </a:lnTo>
                  <a:lnTo>
                    <a:pt x="24777" y="2364"/>
                  </a:lnTo>
                  <a:lnTo>
                    <a:pt x="24593" y="2441"/>
                  </a:lnTo>
                  <a:lnTo>
                    <a:pt x="24429" y="2552"/>
                  </a:lnTo>
                  <a:lnTo>
                    <a:pt x="24269" y="2636"/>
                  </a:lnTo>
                  <a:lnTo>
                    <a:pt x="24137" y="2688"/>
                  </a:lnTo>
                  <a:lnTo>
                    <a:pt x="23903" y="2616"/>
                  </a:lnTo>
                  <a:lnTo>
                    <a:pt x="23750" y="2597"/>
                  </a:lnTo>
                  <a:lnTo>
                    <a:pt x="23607" y="2522"/>
                  </a:lnTo>
                  <a:lnTo>
                    <a:pt x="23502" y="2411"/>
                  </a:lnTo>
                  <a:lnTo>
                    <a:pt x="23426" y="2286"/>
                  </a:lnTo>
                  <a:lnTo>
                    <a:pt x="23312" y="2232"/>
                  </a:lnTo>
                  <a:lnTo>
                    <a:pt x="23211" y="2276"/>
                  </a:lnTo>
                  <a:lnTo>
                    <a:pt x="23049" y="2315"/>
                  </a:lnTo>
                  <a:lnTo>
                    <a:pt x="22913" y="2288"/>
                  </a:lnTo>
                  <a:lnTo>
                    <a:pt x="22851" y="2216"/>
                  </a:lnTo>
                  <a:lnTo>
                    <a:pt x="22794" y="2145"/>
                  </a:lnTo>
                  <a:lnTo>
                    <a:pt x="22731" y="2025"/>
                  </a:lnTo>
                  <a:lnTo>
                    <a:pt x="22671" y="1937"/>
                  </a:lnTo>
                  <a:lnTo>
                    <a:pt x="22577" y="1856"/>
                  </a:lnTo>
                  <a:lnTo>
                    <a:pt x="22467" y="1848"/>
                  </a:lnTo>
                  <a:lnTo>
                    <a:pt x="22326" y="1847"/>
                  </a:lnTo>
                  <a:lnTo>
                    <a:pt x="22253" y="1784"/>
                  </a:lnTo>
                  <a:lnTo>
                    <a:pt x="22188" y="1692"/>
                  </a:lnTo>
                  <a:lnTo>
                    <a:pt x="22106" y="1700"/>
                  </a:lnTo>
                  <a:lnTo>
                    <a:pt x="21989" y="1791"/>
                  </a:lnTo>
                  <a:lnTo>
                    <a:pt x="21870" y="1865"/>
                  </a:lnTo>
                  <a:lnTo>
                    <a:pt x="21776" y="1820"/>
                  </a:lnTo>
                  <a:lnTo>
                    <a:pt x="21732" y="1740"/>
                  </a:lnTo>
                  <a:lnTo>
                    <a:pt x="21649" y="1655"/>
                  </a:lnTo>
                  <a:lnTo>
                    <a:pt x="21521" y="1472"/>
                  </a:lnTo>
                  <a:lnTo>
                    <a:pt x="21357" y="1435"/>
                  </a:lnTo>
                  <a:lnTo>
                    <a:pt x="21201" y="1417"/>
                  </a:lnTo>
                  <a:lnTo>
                    <a:pt x="21082" y="1408"/>
                  </a:lnTo>
                  <a:lnTo>
                    <a:pt x="20881" y="1344"/>
                  </a:lnTo>
                  <a:lnTo>
                    <a:pt x="20781" y="1271"/>
                  </a:lnTo>
                  <a:lnTo>
                    <a:pt x="20698" y="1170"/>
                  </a:lnTo>
                  <a:lnTo>
                    <a:pt x="20570" y="1115"/>
                  </a:lnTo>
                  <a:lnTo>
                    <a:pt x="20424" y="1179"/>
                  </a:lnTo>
                  <a:close/>
                </a:path>
              </a:pathLst>
            </a:custGeom>
            <a:solidFill>
              <a:schemeClr val="bg1">
                <a:lumMod val="75000"/>
              </a:schemeClr>
            </a:solidFill>
            <a:ln w="12700" cap="flat" cmpd="sng">
              <a:noFill/>
              <a:bevel/>
            </a:ln>
            <a:effectLst/>
          </p:spPr>
          <p:txBody>
            <a:bodyPr wrap="none" anchor="ctr"/>
            <a:lstStyle/>
            <a:p>
              <a:pPr lvl="0"/>
              <a:endParaRPr lang="zh-CN" altLang="en-US"/>
            </a:p>
          </p:txBody>
        </p:sp>
        <p:grpSp>
          <p:nvGrpSpPr>
            <p:cNvPr id="402" name="Group 401">
              <a:extLst>
                <a:ext uri="{FF2B5EF4-FFF2-40B4-BE49-F238E27FC236}">
                  <a16:creationId xmlns:a16="http://schemas.microsoft.com/office/drawing/2014/main" id="{F246316E-F472-3046-8432-655A2DD8BEA3}"/>
                </a:ext>
              </a:extLst>
            </p:cNvPr>
            <p:cNvGrpSpPr/>
            <p:nvPr userDrawn="1"/>
          </p:nvGrpSpPr>
          <p:grpSpPr>
            <a:xfrm>
              <a:off x="8218847" y="4733890"/>
              <a:ext cx="271848" cy="243757"/>
              <a:chOff x="6067503" y="888769"/>
              <a:chExt cx="2825751" cy="2533750"/>
            </a:xfrm>
          </p:grpSpPr>
          <p:sp>
            <p:nvSpPr>
              <p:cNvPr id="403" name="Freeform 988">
                <a:extLst>
                  <a:ext uri="{FF2B5EF4-FFF2-40B4-BE49-F238E27FC236}">
                    <a16:creationId xmlns:a16="http://schemas.microsoft.com/office/drawing/2014/main" id="{B673D355-561F-9440-9106-0A78E83D42A7}"/>
                  </a:ext>
                </a:extLst>
              </p:cNvPr>
              <p:cNvSpPr>
                <a:spLocks noEditPoints="1"/>
              </p:cNvSpPr>
              <p:nvPr userDrawn="1"/>
            </p:nvSpPr>
            <p:spPr bwMode="auto">
              <a:xfrm>
                <a:off x="6623730" y="2658931"/>
                <a:ext cx="2187575" cy="763588"/>
              </a:xfrm>
              <a:custGeom>
                <a:avLst/>
                <a:gdLst>
                  <a:gd name="T0" fmla="*/ 571 w 1378"/>
                  <a:gd name="T1" fmla="*/ 424 h 481"/>
                  <a:gd name="T2" fmla="*/ 522 w 1378"/>
                  <a:gd name="T3" fmla="*/ 33 h 481"/>
                  <a:gd name="T4" fmla="*/ 595 w 1378"/>
                  <a:gd name="T5" fmla="*/ 45 h 481"/>
                  <a:gd name="T6" fmla="*/ 607 w 1378"/>
                  <a:gd name="T7" fmla="*/ 70 h 481"/>
                  <a:gd name="T8" fmla="*/ 636 w 1378"/>
                  <a:gd name="T9" fmla="*/ 29 h 481"/>
                  <a:gd name="T10" fmla="*/ 673 w 1378"/>
                  <a:gd name="T11" fmla="*/ 70 h 481"/>
                  <a:gd name="T12" fmla="*/ 717 w 1378"/>
                  <a:gd name="T13" fmla="*/ 123 h 481"/>
                  <a:gd name="T14" fmla="*/ 770 w 1378"/>
                  <a:gd name="T15" fmla="*/ 155 h 481"/>
                  <a:gd name="T16" fmla="*/ 819 w 1378"/>
                  <a:gd name="T17" fmla="*/ 176 h 481"/>
                  <a:gd name="T18" fmla="*/ 856 w 1378"/>
                  <a:gd name="T19" fmla="*/ 147 h 481"/>
                  <a:gd name="T20" fmla="*/ 917 w 1378"/>
                  <a:gd name="T21" fmla="*/ 123 h 481"/>
                  <a:gd name="T22" fmla="*/ 990 w 1378"/>
                  <a:gd name="T23" fmla="*/ 127 h 481"/>
                  <a:gd name="T24" fmla="*/ 1031 w 1378"/>
                  <a:gd name="T25" fmla="*/ 119 h 481"/>
                  <a:gd name="T26" fmla="*/ 1101 w 1378"/>
                  <a:gd name="T27" fmla="*/ 131 h 481"/>
                  <a:gd name="T28" fmla="*/ 1166 w 1378"/>
                  <a:gd name="T29" fmla="*/ 123 h 481"/>
                  <a:gd name="T30" fmla="*/ 1215 w 1378"/>
                  <a:gd name="T31" fmla="*/ 147 h 481"/>
                  <a:gd name="T32" fmla="*/ 1300 w 1378"/>
                  <a:gd name="T33" fmla="*/ 131 h 481"/>
                  <a:gd name="T34" fmla="*/ 1374 w 1378"/>
                  <a:gd name="T35" fmla="*/ 135 h 481"/>
                  <a:gd name="T36" fmla="*/ 1337 w 1378"/>
                  <a:gd name="T37" fmla="*/ 184 h 481"/>
                  <a:gd name="T38" fmla="*/ 1284 w 1378"/>
                  <a:gd name="T39" fmla="*/ 184 h 481"/>
                  <a:gd name="T40" fmla="*/ 1215 w 1378"/>
                  <a:gd name="T41" fmla="*/ 204 h 481"/>
                  <a:gd name="T42" fmla="*/ 1178 w 1378"/>
                  <a:gd name="T43" fmla="*/ 233 h 481"/>
                  <a:gd name="T44" fmla="*/ 1121 w 1378"/>
                  <a:gd name="T45" fmla="*/ 253 h 481"/>
                  <a:gd name="T46" fmla="*/ 1064 w 1378"/>
                  <a:gd name="T47" fmla="*/ 282 h 481"/>
                  <a:gd name="T48" fmla="*/ 990 w 1378"/>
                  <a:gd name="T49" fmla="*/ 290 h 481"/>
                  <a:gd name="T50" fmla="*/ 942 w 1378"/>
                  <a:gd name="T51" fmla="*/ 318 h 481"/>
                  <a:gd name="T52" fmla="*/ 893 w 1378"/>
                  <a:gd name="T53" fmla="*/ 335 h 481"/>
                  <a:gd name="T54" fmla="*/ 827 w 1378"/>
                  <a:gd name="T55" fmla="*/ 351 h 481"/>
                  <a:gd name="T56" fmla="*/ 775 w 1378"/>
                  <a:gd name="T57" fmla="*/ 359 h 481"/>
                  <a:gd name="T58" fmla="*/ 717 w 1378"/>
                  <a:gd name="T59" fmla="*/ 355 h 481"/>
                  <a:gd name="T60" fmla="*/ 660 w 1378"/>
                  <a:gd name="T61" fmla="*/ 392 h 481"/>
                  <a:gd name="T62" fmla="*/ 652 w 1378"/>
                  <a:gd name="T63" fmla="*/ 388 h 481"/>
                  <a:gd name="T64" fmla="*/ 648 w 1378"/>
                  <a:gd name="T65" fmla="*/ 396 h 481"/>
                  <a:gd name="T66" fmla="*/ 616 w 1378"/>
                  <a:gd name="T67" fmla="*/ 375 h 481"/>
                  <a:gd name="T68" fmla="*/ 603 w 1378"/>
                  <a:gd name="T69" fmla="*/ 384 h 481"/>
                  <a:gd name="T70" fmla="*/ 571 w 1378"/>
                  <a:gd name="T71" fmla="*/ 388 h 481"/>
                  <a:gd name="T72" fmla="*/ 534 w 1378"/>
                  <a:gd name="T73" fmla="*/ 355 h 481"/>
                  <a:gd name="T74" fmla="*/ 567 w 1378"/>
                  <a:gd name="T75" fmla="*/ 416 h 481"/>
                  <a:gd name="T76" fmla="*/ 510 w 1378"/>
                  <a:gd name="T77" fmla="*/ 388 h 481"/>
                  <a:gd name="T78" fmla="*/ 449 w 1378"/>
                  <a:gd name="T79" fmla="*/ 396 h 481"/>
                  <a:gd name="T80" fmla="*/ 371 w 1378"/>
                  <a:gd name="T81" fmla="*/ 416 h 481"/>
                  <a:gd name="T82" fmla="*/ 326 w 1378"/>
                  <a:gd name="T83" fmla="*/ 424 h 481"/>
                  <a:gd name="T84" fmla="*/ 277 w 1378"/>
                  <a:gd name="T85" fmla="*/ 445 h 481"/>
                  <a:gd name="T86" fmla="*/ 228 w 1378"/>
                  <a:gd name="T87" fmla="*/ 424 h 481"/>
                  <a:gd name="T88" fmla="*/ 143 w 1378"/>
                  <a:gd name="T89" fmla="*/ 424 h 481"/>
                  <a:gd name="T90" fmla="*/ 86 w 1378"/>
                  <a:gd name="T91" fmla="*/ 432 h 481"/>
                  <a:gd name="T92" fmla="*/ 33 w 1378"/>
                  <a:gd name="T93" fmla="*/ 461 h 481"/>
                  <a:gd name="T94" fmla="*/ 0 w 1378"/>
                  <a:gd name="T95" fmla="*/ 453 h 481"/>
                  <a:gd name="T96" fmla="*/ 37 w 1378"/>
                  <a:gd name="T97" fmla="*/ 412 h 481"/>
                  <a:gd name="T98" fmla="*/ 74 w 1378"/>
                  <a:gd name="T99" fmla="*/ 363 h 481"/>
                  <a:gd name="T100" fmla="*/ 78 w 1378"/>
                  <a:gd name="T101" fmla="*/ 298 h 481"/>
                  <a:gd name="T102" fmla="*/ 57 w 1378"/>
                  <a:gd name="T103" fmla="*/ 229 h 481"/>
                  <a:gd name="T104" fmla="*/ 49 w 1378"/>
                  <a:gd name="T105" fmla="*/ 168 h 481"/>
                  <a:gd name="T106" fmla="*/ 78 w 1378"/>
                  <a:gd name="T107" fmla="*/ 106 h 481"/>
                  <a:gd name="T108" fmla="*/ 151 w 1378"/>
                  <a:gd name="T109" fmla="*/ 86 h 481"/>
                  <a:gd name="T110" fmla="*/ 212 w 1378"/>
                  <a:gd name="T111" fmla="*/ 106 h 481"/>
                  <a:gd name="T112" fmla="*/ 298 w 1378"/>
                  <a:gd name="T113" fmla="*/ 110 h 481"/>
                  <a:gd name="T114" fmla="*/ 363 w 1378"/>
                  <a:gd name="T115" fmla="*/ 82 h 481"/>
                  <a:gd name="T116" fmla="*/ 416 w 1378"/>
                  <a:gd name="T117" fmla="*/ 49 h 481"/>
                  <a:gd name="T118" fmla="*/ 497 w 1378"/>
                  <a:gd name="T119" fmla="*/ 29 h 481"/>
                  <a:gd name="T120" fmla="*/ 1174 w 1378"/>
                  <a:gd name="T121" fmla="*/ 2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78" h="481">
                    <a:moveTo>
                      <a:pt x="571" y="424"/>
                    </a:moveTo>
                    <a:lnTo>
                      <a:pt x="571" y="428"/>
                    </a:lnTo>
                    <a:lnTo>
                      <a:pt x="575" y="428"/>
                    </a:lnTo>
                    <a:lnTo>
                      <a:pt x="575" y="432"/>
                    </a:lnTo>
                    <a:lnTo>
                      <a:pt x="579" y="432"/>
                    </a:lnTo>
                    <a:lnTo>
                      <a:pt x="583" y="432"/>
                    </a:lnTo>
                    <a:lnTo>
                      <a:pt x="587" y="432"/>
                    </a:lnTo>
                    <a:lnTo>
                      <a:pt x="587" y="436"/>
                    </a:lnTo>
                    <a:lnTo>
                      <a:pt x="591" y="436"/>
                    </a:lnTo>
                    <a:lnTo>
                      <a:pt x="591" y="441"/>
                    </a:lnTo>
                    <a:lnTo>
                      <a:pt x="587" y="441"/>
                    </a:lnTo>
                    <a:lnTo>
                      <a:pt x="583" y="441"/>
                    </a:lnTo>
                    <a:lnTo>
                      <a:pt x="579" y="441"/>
                    </a:lnTo>
                    <a:lnTo>
                      <a:pt x="575" y="441"/>
                    </a:lnTo>
                    <a:lnTo>
                      <a:pt x="575" y="436"/>
                    </a:lnTo>
                    <a:lnTo>
                      <a:pt x="575" y="432"/>
                    </a:lnTo>
                    <a:lnTo>
                      <a:pt x="571" y="432"/>
                    </a:lnTo>
                    <a:lnTo>
                      <a:pt x="567" y="432"/>
                    </a:lnTo>
                    <a:lnTo>
                      <a:pt x="567" y="428"/>
                    </a:lnTo>
                    <a:lnTo>
                      <a:pt x="571" y="428"/>
                    </a:lnTo>
                    <a:lnTo>
                      <a:pt x="571" y="424"/>
                    </a:lnTo>
                    <a:close/>
                    <a:moveTo>
                      <a:pt x="966" y="106"/>
                    </a:moveTo>
                    <a:lnTo>
                      <a:pt x="962" y="106"/>
                    </a:lnTo>
                    <a:lnTo>
                      <a:pt x="962" y="102"/>
                    </a:lnTo>
                    <a:lnTo>
                      <a:pt x="962" y="98"/>
                    </a:lnTo>
                    <a:lnTo>
                      <a:pt x="966" y="98"/>
                    </a:lnTo>
                    <a:lnTo>
                      <a:pt x="966" y="94"/>
                    </a:lnTo>
                    <a:lnTo>
                      <a:pt x="970" y="94"/>
                    </a:lnTo>
                    <a:lnTo>
                      <a:pt x="970" y="90"/>
                    </a:lnTo>
                    <a:lnTo>
                      <a:pt x="974" y="90"/>
                    </a:lnTo>
                    <a:lnTo>
                      <a:pt x="974" y="94"/>
                    </a:lnTo>
                    <a:lnTo>
                      <a:pt x="970" y="94"/>
                    </a:lnTo>
                    <a:lnTo>
                      <a:pt x="970" y="98"/>
                    </a:lnTo>
                    <a:lnTo>
                      <a:pt x="970" y="102"/>
                    </a:lnTo>
                    <a:lnTo>
                      <a:pt x="966" y="102"/>
                    </a:lnTo>
                    <a:lnTo>
                      <a:pt x="966" y="106"/>
                    </a:lnTo>
                    <a:close/>
                    <a:moveTo>
                      <a:pt x="510" y="25"/>
                    </a:moveTo>
                    <a:lnTo>
                      <a:pt x="514" y="25"/>
                    </a:lnTo>
                    <a:lnTo>
                      <a:pt x="514" y="29"/>
                    </a:lnTo>
                    <a:lnTo>
                      <a:pt x="518" y="29"/>
                    </a:lnTo>
                    <a:lnTo>
                      <a:pt x="522" y="29"/>
                    </a:lnTo>
                    <a:lnTo>
                      <a:pt x="522" y="33"/>
                    </a:lnTo>
                    <a:lnTo>
                      <a:pt x="526" y="33"/>
                    </a:lnTo>
                    <a:lnTo>
                      <a:pt x="526" y="37"/>
                    </a:lnTo>
                    <a:lnTo>
                      <a:pt x="534" y="37"/>
                    </a:lnTo>
                    <a:lnTo>
                      <a:pt x="538" y="37"/>
                    </a:lnTo>
                    <a:lnTo>
                      <a:pt x="538" y="41"/>
                    </a:lnTo>
                    <a:lnTo>
                      <a:pt x="542" y="41"/>
                    </a:lnTo>
                    <a:lnTo>
                      <a:pt x="546" y="41"/>
                    </a:lnTo>
                    <a:lnTo>
                      <a:pt x="550" y="41"/>
                    </a:lnTo>
                    <a:lnTo>
                      <a:pt x="554" y="41"/>
                    </a:lnTo>
                    <a:lnTo>
                      <a:pt x="559" y="41"/>
                    </a:lnTo>
                    <a:lnTo>
                      <a:pt x="563" y="41"/>
                    </a:lnTo>
                    <a:lnTo>
                      <a:pt x="567" y="41"/>
                    </a:lnTo>
                    <a:lnTo>
                      <a:pt x="567" y="45"/>
                    </a:lnTo>
                    <a:lnTo>
                      <a:pt x="567" y="41"/>
                    </a:lnTo>
                    <a:lnTo>
                      <a:pt x="571" y="41"/>
                    </a:lnTo>
                    <a:lnTo>
                      <a:pt x="579" y="41"/>
                    </a:lnTo>
                    <a:lnTo>
                      <a:pt x="583" y="41"/>
                    </a:lnTo>
                    <a:lnTo>
                      <a:pt x="583" y="45"/>
                    </a:lnTo>
                    <a:lnTo>
                      <a:pt x="587" y="45"/>
                    </a:lnTo>
                    <a:lnTo>
                      <a:pt x="591" y="45"/>
                    </a:lnTo>
                    <a:lnTo>
                      <a:pt x="595" y="45"/>
                    </a:lnTo>
                    <a:lnTo>
                      <a:pt x="595" y="49"/>
                    </a:lnTo>
                    <a:lnTo>
                      <a:pt x="591" y="49"/>
                    </a:lnTo>
                    <a:lnTo>
                      <a:pt x="591" y="53"/>
                    </a:lnTo>
                    <a:lnTo>
                      <a:pt x="591" y="62"/>
                    </a:lnTo>
                    <a:lnTo>
                      <a:pt x="591" y="66"/>
                    </a:lnTo>
                    <a:lnTo>
                      <a:pt x="587" y="66"/>
                    </a:lnTo>
                    <a:lnTo>
                      <a:pt x="591" y="66"/>
                    </a:lnTo>
                    <a:lnTo>
                      <a:pt x="591" y="70"/>
                    </a:lnTo>
                    <a:lnTo>
                      <a:pt x="587" y="70"/>
                    </a:lnTo>
                    <a:lnTo>
                      <a:pt x="587" y="74"/>
                    </a:lnTo>
                    <a:lnTo>
                      <a:pt x="587" y="78"/>
                    </a:lnTo>
                    <a:lnTo>
                      <a:pt x="587" y="82"/>
                    </a:lnTo>
                    <a:lnTo>
                      <a:pt x="591" y="82"/>
                    </a:lnTo>
                    <a:lnTo>
                      <a:pt x="591" y="78"/>
                    </a:lnTo>
                    <a:lnTo>
                      <a:pt x="591" y="74"/>
                    </a:lnTo>
                    <a:lnTo>
                      <a:pt x="595" y="74"/>
                    </a:lnTo>
                    <a:lnTo>
                      <a:pt x="595" y="70"/>
                    </a:lnTo>
                    <a:lnTo>
                      <a:pt x="595" y="66"/>
                    </a:lnTo>
                    <a:lnTo>
                      <a:pt x="599" y="66"/>
                    </a:lnTo>
                    <a:lnTo>
                      <a:pt x="607" y="66"/>
                    </a:lnTo>
                    <a:lnTo>
                      <a:pt x="607" y="70"/>
                    </a:lnTo>
                    <a:lnTo>
                      <a:pt x="612" y="70"/>
                    </a:lnTo>
                    <a:lnTo>
                      <a:pt x="612" y="74"/>
                    </a:lnTo>
                    <a:lnTo>
                      <a:pt x="612" y="70"/>
                    </a:lnTo>
                    <a:lnTo>
                      <a:pt x="616" y="70"/>
                    </a:lnTo>
                    <a:lnTo>
                      <a:pt x="616" y="62"/>
                    </a:lnTo>
                    <a:lnTo>
                      <a:pt x="616" y="57"/>
                    </a:lnTo>
                    <a:lnTo>
                      <a:pt x="620" y="57"/>
                    </a:lnTo>
                    <a:lnTo>
                      <a:pt x="620" y="53"/>
                    </a:lnTo>
                    <a:lnTo>
                      <a:pt x="616" y="53"/>
                    </a:lnTo>
                    <a:lnTo>
                      <a:pt x="616" y="49"/>
                    </a:lnTo>
                    <a:lnTo>
                      <a:pt x="616" y="45"/>
                    </a:lnTo>
                    <a:lnTo>
                      <a:pt x="612" y="45"/>
                    </a:lnTo>
                    <a:lnTo>
                      <a:pt x="612" y="41"/>
                    </a:lnTo>
                    <a:lnTo>
                      <a:pt x="616" y="41"/>
                    </a:lnTo>
                    <a:lnTo>
                      <a:pt x="616" y="37"/>
                    </a:lnTo>
                    <a:lnTo>
                      <a:pt x="616" y="33"/>
                    </a:lnTo>
                    <a:lnTo>
                      <a:pt x="620" y="33"/>
                    </a:lnTo>
                    <a:lnTo>
                      <a:pt x="624" y="33"/>
                    </a:lnTo>
                    <a:lnTo>
                      <a:pt x="628" y="33"/>
                    </a:lnTo>
                    <a:lnTo>
                      <a:pt x="628" y="29"/>
                    </a:lnTo>
                    <a:lnTo>
                      <a:pt x="636" y="29"/>
                    </a:lnTo>
                    <a:lnTo>
                      <a:pt x="636" y="33"/>
                    </a:lnTo>
                    <a:lnTo>
                      <a:pt x="640" y="33"/>
                    </a:lnTo>
                    <a:lnTo>
                      <a:pt x="640" y="37"/>
                    </a:lnTo>
                    <a:lnTo>
                      <a:pt x="640" y="41"/>
                    </a:lnTo>
                    <a:lnTo>
                      <a:pt x="644" y="41"/>
                    </a:lnTo>
                    <a:lnTo>
                      <a:pt x="644" y="45"/>
                    </a:lnTo>
                    <a:lnTo>
                      <a:pt x="648" y="45"/>
                    </a:lnTo>
                    <a:lnTo>
                      <a:pt x="648" y="49"/>
                    </a:lnTo>
                    <a:lnTo>
                      <a:pt x="652" y="49"/>
                    </a:lnTo>
                    <a:lnTo>
                      <a:pt x="652" y="53"/>
                    </a:lnTo>
                    <a:lnTo>
                      <a:pt x="652" y="57"/>
                    </a:lnTo>
                    <a:lnTo>
                      <a:pt x="656" y="57"/>
                    </a:lnTo>
                    <a:lnTo>
                      <a:pt x="656" y="62"/>
                    </a:lnTo>
                    <a:lnTo>
                      <a:pt x="656" y="66"/>
                    </a:lnTo>
                    <a:lnTo>
                      <a:pt x="660" y="66"/>
                    </a:lnTo>
                    <a:lnTo>
                      <a:pt x="664" y="66"/>
                    </a:lnTo>
                    <a:lnTo>
                      <a:pt x="664" y="70"/>
                    </a:lnTo>
                    <a:lnTo>
                      <a:pt x="664" y="66"/>
                    </a:lnTo>
                    <a:lnTo>
                      <a:pt x="669" y="66"/>
                    </a:lnTo>
                    <a:lnTo>
                      <a:pt x="673" y="66"/>
                    </a:lnTo>
                    <a:lnTo>
                      <a:pt x="673" y="70"/>
                    </a:lnTo>
                    <a:lnTo>
                      <a:pt x="677" y="70"/>
                    </a:lnTo>
                    <a:lnTo>
                      <a:pt x="677" y="74"/>
                    </a:lnTo>
                    <a:lnTo>
                      <a:pt x="677" y="78"/>
                    </a:lnTo>
                    <a:lnTo>
                      <a:pt x="677" y="86"/>
                    </a:lnTo>
                    <a:lnTo>
                      <a:pt x="681" y="86"/>
                    </a:lnTo>
                    <a:lnTo>
                      <a:pt x="681" y="94"/>
                    </a:lnTo>
                    <a:lnTo>
                      <a:pt x="685" y="94"/>
                    </a:lnTo>
                    <a:lnTo>
                      <a:pt x="685" y="98"/>
                    </a:lnTo>
                    <a:lnTo>
                      <a:pt x="689" y="98"/>
                    </a:lnTo>
                    <a:lnTo>
                      <a:pt x="689" y="102"/>
                    </a:lnTo>
                    <a:lnTo>
                      <a:pt x="693" y="102"/>
                    </a:lnTo>
                    <a:lnTo>
                      <a:pt x="693" y="106"/>
                    </a:lnTo>
                    <a:lnTo>
                      <a:pt x="697" y="106"/>
                    </a:lnTo>
                    <a:lnTo>
                      <a:pt x="697" y="115"/>
                    </a:lnTo>
                    <a:lnTo>
                      <a:pt x="701" y="115"/>
                    </a:lnTo>
                    <a:lnTo>
                      <a:pt x="705" y="115"/>
                    </a:lnTo>
                    <a:lnTo>
                      <a:pt x="705" y="119"/>
                    </a:lnTo>
                    <a:lnTo>
                      <a:pt x="709" y="119"/>
                    </a:lnTo>
                    <a:lnTo>
                      <a:pt x="713" y="119"/>
                    </a:lnTo>
                    <a:lnTo>
                      <a:pt x="717" y="119"/>
                    </a:lnTo>
                    <a:lnTo>
                      <a:pt x="717" y="123"/>
                    </a:lnTo>
                    <a:lnTo>
                      <a:pt x="722" y="123"/>
                    </a:lnTo>
                    <a:lnTo>
                      <a:pt x="722" y="127"/>
                    </a:lnTo>
                    <a:lnTo>
                      <a:pt x="726" y="127"/>
                    </a:lnTo>
                    <a:lnTo>
                      <a:pt x="730" y="127"/>
                    </a:lnTo>
                    <a:lnTo>
                      <a:pt x="734" y="127"/>
                    </a:lnTo>
                    <a:lnTo>
                      <a:pt x="734" y="135"/>
                    </a:lnTo>
                    <a:lnTo>
                      <a:pt x="734" y="139"/>
                    </a:lnTo>
                    <a:lnTo>
                      <a:pt x="738" y="139"/>
                    </a:lnTo>
                    <a:lnTo>
                      <a:pt x="738" y="143"/>
                    </a:lnTo>
                    <a:lnTo>
                      <a:pt x="746" y="143"/>
                    </a:lnTo>
                    <a:lnTo>
                      <a:pt x="746" y="147"/>
                    </a:lnTo>
                    <a:lnTo>
                      <a:pt x="750" y="147"/>
                    </a:lnTo>
                    <a:lnTo>
                      <a:pt x="750" y="151"/>
                    </a:lnTo>
                    <a:lnTo>
                      <a:pt x="754" y="151"/>
                    </a:lnTo>
                    <a:lnTo>
                      <a:pt x="754" y="155"/>
                    </a:lnTo>
                    <a:lnTo>
                      <a:pt x="758" y="155"/>
                    </a:lnTo>
                    <a:lnTo>
                      <a:pt x="762" y="155"/>
                    </a:lnTo>
                    <a:lnTo>
                      <a:pt x="766" y="155"/>
                    </a:lnTo>
                    <a:lnTo>
                      <a:pt x="766" y="159"/>
                    </a:lnTo>
                    <a:lnTo>
                      <a:pt x="770" y="159"/>
                    </a:lnTo>
                    <a:lnTo>
                      <a:pt x="770" y="155"/>
                    </a:lnTo>
                    <a:lnTo>
                      <a:pt x="775" y="155"/>
                    </a:lnTo>
                    <a:lnTo>
                      <a:pt x="775" y="159"/>
                    </a:lnTo>
                    <a:lnTo>
                      <a:pt x="775" y="168"/>
                    </a:lnTo>
                    <a:lnTo>
                      <a:pt x="779" y="168"/>
                    </a:lnTo>
                    <a:lnTo>
                      <a:pt x="779" y="172"/>
                    </a:lnTo>
                    <a:lnTo>
                      <a:pt x="783" y="172"/>
                    </a:lnTo>
                    <a:lnTo>
                      <a:pt x="783" y="176"/>
                    </a:lnTo>
                    <a:lnTo>
                      <a:pt x="787" y="176"/>
                    </a:lnTo>
                    <a:lnTo>
                      <a:pt x="791" y="176"/>
                    </a:lnTo>
                    <a:lnTo>
                      <a:pt x="791" y="180"/>
                    </a:lnTo>
                    <a:lnTo>
                      <a:pt x="795" y="180"/>
                    </a:lnTo>
                    <a:lnTo>
                      <a:pt x="795" y="176"/>
                    </a:lnTo>
                    <a:lnTo>
                      <a:pt x="795" y="180"/>
                    </a:lnTo>
                    <a:lnTo>
                      <a:pt x="799" y="180"/>
                    </a:lnTo>
                    <a:lnTo>
                      <a:pt x="799" y="176"/>
                    </a:lnTo>
                    <a:lnTo>
                      <a:pt x="803" y="176"/>
                    </a:lnTo>
                    <a:lnTo>
                      <a:pt x="803" y="172"/>
                    </a:lnTo>
                    <a:lnTo>
                      <a:pt x="811" y="172"/>
                    </a:lnTo>
                    <a:lnTo>
                      <a:pt x="811" y="176"/>
                    </a:lnTo>
                    <a:lnTo>
                      <a:pt x="815" y="176"/>
                    </a:lnTo>
                    <a:lnTo>
                      <a:pt x="819" y="176"/>
                    </a:lnTo>
                    <a:lnTo>
                      <a:pt x="819" y="180"/>
                    </a:lnTo>
                    <a:lnTo>
                      <a:pt x="823" y="180"/>
                    </a:lnTo>
                    <a:lnTo>
                      <a:pt x="827" y="180"/>
                    </a:lnTo>
                    <a:lnTo>
                      <a:pt x="827" y="184"/>
                    </a:lnTo>
                    <a:lnTo>
                      <a:pt x="836" y="184"/>
                    </a:lnTo>
                    <a:lnTo>
                      <a:pt x="836" y="180"/>
                    </a:lnTo>
                    <a:lnTo>
                      <a:pt x="836" y="176"/>
                    </a:lnTo>
                    <a:lnTo>
                      <a:pt x="836" y="172"/>
                    </a:lnTo>
                    <a:lnTo>
                      <a:pt x="840" y="172"/>
                    </a:lnTo>
                    <a:lnTo>
                      <a:pt x="840" y="168"/>
                    </a:lnTo>
                    <a:lnTo>
                      <a:pt x="844" y="168"/>
                    </a:lnTo>
                    <a:lnTo>
                      <a:pt x="848" y="168"/>
                    </a:lnTo>
                    <a:lnTo>
                      <a:pt x="848" y="163"/>
                    </a:lnTo>
                    <a:lnTo>
                      <a:pt x="852" y="163"/>
                    </a:lnTo>
                    <a:lnTo>
                      <a:pt x="852" y="159"/>
                    </a:lnTo>
                    <a:lnTo>
                      <a:pt x="852" y="155"/>
                    </a:lnTo>
                    <a:lnTo>
                      <a:pt x="856" y="155"/>
                    </a:lnTo>
                    <a:lnTo>
                      <a:pt x="856" y="151"/>
                    </a:lnTo>
                    <a:lnTo>
                      <a:pt x="852" y="151"/>
                    </a:lnTo>
                    <a:lnTo>
                      <a:pt x="852" y="147"/>
                    </a:lnTo>
                    <a:lnTo>
                      <a:pt x="856" y="147"/>
                    </a:lnTo>
                    <a:lnTo>
                      <a:pt x="864" y="147"/>
                    </a:lnTo>
                    <a:lnTo>
                      <a:pt x="868" y="147"/>
                    </a:lnTo>
                    <a:lnTo>
                      <a:pt x="872" y="147"/>
                    </a:lnTo>
                    <a:lnTo>
                      <a:pt x="876" y="147"/>
                    </a:lnTo>
                    <a:lnTo>
                      <a:pt x="876" y="151"/>
                    </a:lnTo>
                    <a:lnTo>
                      <a:pt x="880" y="151"/>
                    </a:lnTo>
                    <a:lnTo>
                      <a:pt x="880" y="147"/>
                    </a:lnTo>
                    <a:lnTo>
                      <a:pt x="889" y="147"/>
                    </a:lnTo>
                    <a:lnTo>
                      <a:pt x="893" y="147"/>
                    </a:lnTo>
                    <a:lnTo>
                      <a:pt x="893" y="143"/>
                    </a:lnTo>
                    <a:lnTo>
                      <a:pt x="897" y="143"/>
                    </a:lnTo>
                    <a:lnTo>
                      <a:pt x="897" y="139"/>
                    </a:lnTo>
                    <a:lnTo>
                      <a:pt x="901" y="139"/>
                    </a:lnTo>
                    <a:lnTo>
                      <a:pt x="901" y="135"/>
                    </a:lnTo>
                    <a:lnTo>
                      <a:pt x="905" y="135"/>
                    </a:lnTo>
                    <a:lnTo>
                      <a:pt x="905" y="131"/>
                    </a:lnTo>
                    <a:lnTo>
                      <a:pt x="905" y="127"/>
                    </a:lnTo>
                    <a:lnTo>
                      <a:pt x="909" y="127"/>
                    </a:lnTo>
                    <a:lnTo>
                      <a:pt x="913" y="127"/>
                    </a:lnTo>
                    <a:lnTo>
                      <a:pt x="913" y="123"/>
                    </a:lnTo>
                    <a:lnTo>
                      <a:pt x="917" y="123"/>
                    </a:lnTo>
                    <a:lnTo>
                      <a:pt x="917" y="127"/>
                    </a:lnTo>
                    <a:lnTo>
                      <a:pt x="929" y="127"/>
                    </a:lnTo>
                    <a:lnTo>
                      <a:pt x="933" y="127"/>
                    </a:lnTo>
                    <a:lnTo>
                      <a:pt x="933" y="131"/>
                    </a:lnTo>
                    <a:lnTo>
                      <a:pt x="938" y="131"/>
                    </a:lnTo>
                    <a:lnTo>
                      <a:pt x="938" y="127"/>
                    </a:lnTo>
                    <a:lnTo>
                      <a:pt x="942" y="127"/>
                    </a:lnTo>
                    <a:lnTo>
                      <a:pt x="942" y="123"/>
                    </a:lnTo>
                    <a:lnTo>
                      <a:pt x="942" y="119"/>
                    </a:lnTo>
                    <a:lnTo>
                      <a:pt x="946" y="119"/>
                    </a:lnTo>
                    <a:lnTo>
                      <a:pt x="946" y="123"/>
                    </a:lnTo>
                    <a:lnTo>
                      <a:pt x="950" y="123"/>
                    </a:lnTo>
                    <a:lnTo>
                      <a:pt x="958" y="123"/>
                    </a:lnTo>
                    <a:lnTo>
                      <a:pt x="962" y="123"/>
                    </a:lnTo>
                    <a:lnTo>
                      <a:pt x="966" y="123"/>
                    </a:lnTo>
                    <a:lnTo>
                      <a:pt x="974" y="123"/>
                    </a:lnTo>
                    <a:lnTo>
                      <a:pt x="978" y="123"/>
                    </a:lnTo>
                    <a:lnTo>
                      <a:pt x="978" y="127"/>
                    </a:lnTo>
                    <a:lnTo>
                      <a:pt x="982" y="127"/>
                    </a:lnTo>
                    <a:lnTo>
                      <a:pt x="986" y="127"/>
                    </a:lnTo>
                    <a:lnTo>
                      <a:pt x="990" y="127"/>
                    </a:lnTo>
                    <a:lnTo>
                      <a:pt x="990" y="131"/>
                    </a:lnTo>
                    <a:lnTo>
                      <a:pt x="990" y="127"/>
                    </a:lnTo>
                    <a:lnTo>
                      <a:pt x="995" y="127"/>
                    </a:lnTo>
                    <a:lnTo>
                      <a:pt x="995" y="131"/>
                    </a:lnTo>
                    <a:lnTo>
                      <a:pt x="995" y="127"/>
                    </a:lnTo>
                    <a:lnTo>
                      <a:pt x="999" y="127"/>
                    </a:lnTo>
                    <a:lnTo>
                      <a:pt x="999" y="123"/>
                    </a:lnTo>
                    <a:lnTo>
                      <a:pt x="1003" y="123"/>
                    </a:lnTo>
                    <a:lnTo>
                      <a:pt x="999" y="123"/>
                    </a:lnTo>
                    <a:lnTo>
                      <a:pt x="999" y="119"/>
                    </a:lnTo>
                    <a:lnTo>
                      <a:pt x="999" y="115"/>
                    </a:lnTo>
                    <a:lnTo>
                      <a:pt x="1003" y="115"/>
                    </a:lnTo>
                    <a:lnTo>
                      <a:pt x="1003" y="110"/>
                    </a:lnTo>
                    <a:lnTo>
                      <a:pt x="1007" y="110"/>
                    </a:lnTo>
                    <a:lnTo>
                      <a:pt x="1011" y="110"/>
                    </a:lnTo>
                    <a:lnTo>
                      <a:pt x="1011" y="115"/>
                    </a:lnTo>
                    <a:lnTo>
                      <a:pt x="1015" y="115"/>
                    </a:lnTo>
                    <a:lnTo>
                      <a:pt x="1015" y="119"/>
                    </a:lnTo>
                    <a:lnTo>
                      <a:pt x="1023" y="119"/>
                    </a:lnTo>
                    <a:lnTo>
                      <a:pt x="1027" y="119"/>
                    </a:lnTo>
                    <a:lnTo>
                      <a:pt x="1031" y="119"/>
                    </a:lnTo>
                    <a:lnTo>
                      <a:pt x="1035" y="119"/>
                    </a:lnTo>
                    <a:lnTo>
                      <a:pt x="1039" y="119"/>
                    </a:lnTo>
                    <a:lnTo>
                      <a:pt x="1048" y="119"/>
                    </a:lnTo>
                    <a:lnTo>
                      <a:pt x="1048" y="123"/>
                    </a:lnTo>
                    <a:lnTo>
                      <a:pt x="1052" y="123"/>
                    </a:lnTo>
                    <a:lnTo>
                      <a:pt x="1052" y="127"/>
                    </a:lnTo>
                    <a:lnTo>
                      <a:pt x="1056" y="127"/>
                    </a:lnTo>
                    <a:lnTo>
                      <a:pt x="1060" y="127"/>
                    </a:lnTo>
                    <a:lnTo>
                      <a:pt x="1060" y="131"/>
                    </a:lnTo>
                    <a:lnTo>
                      <a:pt x="1068" y="131"/>
                    </a:lnTo>
                    <a:lnTo>
                      <a:pt x="1068" y="127"/>
                    </a:lnTo>
                    <a:lnTo>
                      <a:pt x="1072" y="127"/>
                    </a:lnTo>
                    <a:lnTo>
                      <a:pt x="1072" y="131"/>
                    </a:lnTo>
                    <a:lnTo>
                      <a:pt x="1076" y="131"/>
                    </a:lnTo>
                    <a:lnTo>
                      <a:pt x="1080" y="131"/>
                    </a:lnTo>
                    <a:lnTo>
                      <a:pt x="1080" y="127"/>
                    </a:lnTo>
                    <a:lnTo>
                      <a:pt x="1084" y="127"/>
                    </a:lnTo>
                    <a:lnTo>
                      <a:pt x="1088" y="127"/>
                    </a:lnTo>
                    <a:lnTo>
                      <a:pt x="1092" y="127"/>
                    </a:lnTo>
                    <a:lnTo>
                      <a:pt x="1092" y="131"/>
                    </a:lnTo>
                    <a:lnTo>
                      <a:pt x="1101" y="131"/>
                    </a:lnTo>
                    <a:lnTo>
                      <a:pt x="1105" y="131"/>
                    </a:lnTo>
                    <a:lnTo>
                      <a:pt x="1109" y="131"/>
                    </a:lnTo>
                    <a:lnTo>
                      <a:pt x="1109" y="127"/>
                    </a:lnTo>
                    <a:lnTo>
                      <a:pt x="1109" y="123"/>
                    </a:lnTo>
                    <a:lnTo>
                      <a:pt x="1113" y="123"/>
                    </a:lnTo>
                    <a:lnTo>
                      <a:pt x="1117" y="123"/>
                    </a:lnTo>
                    <a:lnTo>
                      <a:pt x="1117" y="127"/>
                    </a:lnTo>
                    <a:lnTo>
                      <a:pt x="1121" y="127"/>
                    </a:lnTo>
                    <a:lnTo>
                      <a:pt x="1125" y="127"/>
                    </a:lnTo>
                    <a:lnTo>
                      <a:pt x="1125" y="131"/>
                    </a:lnTo>
                    <a:lnTo>
                      <a:pt x="1133" y="131"/>
                    </a:lnTo>
                    <a:lnTo>
                      <a:pt x="1133" y="127"/>
                    </a:lnTo>
                    <a:lnTo>
                      <a:pt x="1137" y="127"/>
                    </a:lnTo>
                    <a:lnTo>
                      <a:pt x="1145" y="127"/>
                    </a:lnTo>
                    <a:lnTo>
                      <a:pt x="1145" y="131"/>
                    </a:lnTo>
                    <a:lnTo>
                      <a:pt x="1149" y="131"/>
                    </a:lnTo>
                    <a:lnTo>
                      <a:pt x="1153" y="131"/>
                    </a:lnTo>
                    <a:lnTo>
                      <a:pt x="1153" y="127"/>
                    </a:lnTo>
                    <a:lnTo>
                      <a:pt x="1162" y="127"/>
                    </a:lnTo>
                    <a:lnTo>
                      <a:pt x="1162" y="123"/>
                    </a:lnTo>
                    <a:lnTo>
                      <a:pt x="1166" y="123"/>
                    </a:lnTo>
                    <a:lnTo>
                      <a:pt x="1170" y="123"/>
                    </a:lnTo>
                    <a:lnTo>
                      <a:pt x="1178" y="123"/>
                    </a:lnTo>
                    <a:lnTo>
                      <a:pt x="1182" y="123"/>
                    </a:lnTo>
                    <a:lnTo>
                      <a:pt x="1182" y="127"/>
                    </a:lnTo>
                    <a:lnTo>
                      <a:pt x="1182" y="123"/>
                    </a:lnTo>
                    <a:lnTo>
                      <a:pt x="1186" y="123"/>
                    </a:lnTo>
                    <a:lnTo>
                      <a:pt x="1186" y="119"/>
                    </a:lnTo>
                    <a:lnTo>
                      <a:pt x="1186" y="123"/>
                    </a:lnTo>
                    <a:lnTo>
                      <a:pt x="1190" y="123"/>
                    </a:lnTo>
                    <a:lnTo>
                      <a:pt x="1190" y="127"/>
                    </a:lnTo>
                    <a:lnTo>
                      <a:pt x="1190" y="131"/>
                    </a:lnTo>
                    <a:lnTo>
                      <a:pt x="1194" y="131"/>
                    </a:lnTo>
                    <a:lnTo>
                      <a:pt x="1194" y="135"/>
                    </a:lnTo>
                    <a:lnTo>
                      <a:pt x="1194" y="139"/>
                    </a:lnTo>
                    <a:lnTo>
                      <a:pt x="1198" y="139"/>
                    </a:lnTo>
                    <a:lnTo>
                      <a:pt x="1198" y="143"/>
                    </a:lnTo>
                    <a:lnTo>
                      <a:pt x="1202" y="143"/>
                    </a:lnTo>
                    <a:lnTo>
                      <a:pt x="1206" y="143"/>
                    </a:lnTo>
                    <a:lnTo>
                      <a:pt x="1206" y="147"/>
                    </a:lnTo>
                    <a:lnTo>
                      <a:pt x="1211" y="147"/>
                    </a:lnTo>
                    <a:lnTo>
                      <a:pt x="1215" y="147"/>
                    </a:lnTo>
                    <a:lnTo>
                      <a:pt x="1227" y="147"/>
                    </a:lnTo>
                    <a:lnTo>
                      <a:pt x="1235" y="147"/>
                    </a:lnTo>
                    <a:lnTo>
                      <a:pt x="1235" y="143"/>
                    </a:lnTo>
                    <a:lnTo>
                      <a:pt x="1239" y="143"/>
                    </a:lnTo>
                    <a:lnTo>
                      <a:pt x="1239" y="139"/>
                    </a:lnTo>
                    <a:lnTo>
                      <a:pt x="1243" y="139"/>
                    </a:lnTo>
                    <a:lnTo>
                      <a:pt x="1247" y="139"/>
                    </a:lnTo>
                    <a:lnTo>
                      <a:pt x="1251" y="139"/>
                    </a:lnTo>
                    <a:lnTo>
                      <a:pt x="1259" y="139"/>
                    </a:lnTo>
                    <a:lnTo>
                      <a:pt x="1264" y="139"/>
                    </a:lnTo>
                    <a:lnTo>
                      <a:pt x="1264" y="143"/>
                    </a:lnTo>
                    <a:lnTo>
                      <a:pt x="1264" y="139"/>
                    </a:lnTo>
                    <a:lnTo>
                      <a:pt x="1268" y="139"/>
                    </a:lnTo>
                    <a:lnTo>
                      <a:pt x="1272" y="139"/>
                    </a:lnTo>
                    <a:lnTo>
                      <a:pt x="1272" y="135"/>
                    </a:lnTo>
                    <a:lnTo>
                      <a:pt x="1280" y="135"/>
                    </a:lnTo>
                    <a:lnTo>
                      <a:pt x="1284" y="135"/>
                    </a:lnTo>
                    <a:lnTo>
                      <a:pt x="1288" y="135"/>
                    </a:lnTo>
                    <a:lnTo>
                      <a:pt x="1288" y="131"/>
                    </a:lnTo>
                    <a:lnTo>
                      <a:pt x="1296" y="131"/>
                    </a:lnTo>
                    <a:lnTo>
                      <a:pt x="1300" y="131"/>
                    </a:lnTo>
                    <a:lnTo>
                      <a:pt x="1300" y="127"/>
                    </a:lnTo>
                    <a:lnTo>
                      <a:pt x="1304" y="127"/>
                    </a:lnTo>
                    <a:lnTo>
                      <a:pt x="1304" y="123"/>
                    </a:lnTo>
                    <a:lnTo>
                      <a:pt x="1304" y="119"/>
                    </a:lnTo>
                    <a:lnTo>
                      <a:pt x="1308" y="119"/>
                    </a:lnTo>
                    <a:lnTo>
                      <a:pt x="1308" y="123"/>
                    </a:lnTo>
                    <a:lnTo>
                      <a:pt x="1312" y="123"/>
                    </a:lnTo>
                    <a:lnTo>
                      <a:pt x="1312" y="127"/>
                    </a:lnTo>
                    <a:lnTo>
                      <a:pt x="1316" y="127"/>
                    </a:lnTo>
                    <a:lnTo>
                      <a:pt x="1316" y="131"/>
                    </a:lnTo>
                    <a:lnTo>
                      <a:pt x="1333" y="131"/>
                    </a:lnTo>
                    <a:lnTo>
                      <a:pt x="1333" y="127"/>
                    </a:lnTo>
                    <a:lnTo>
                      <a:pt x="1337" y="127"/>
                    </a:lnTo>
                    <a:lnTo>
                      <a:pt x="1341" y="127"/>
                    </a:lnTo>
                    <a:lnTo>
                      <a:pt x="1345" y="127"/>
                    </a:lnTo>
                    <a:lnTo>
                      <a:pt x="1345" y="131"/>
                    </a:lnTo>
                    <a:lnTo>
                      <a:pt x="1349" y="131"/>
                    </a:lnTo>
                    <a:lnTo>
                      <a:pt x="1349" y="135"/>
                    </a:lnTo>
                    <a:lnTo>
                      <a:pt x="1353" y="135"/>
                    </a:lnTo>
                    <a:lnTo>
                      <a:pt x="1365" y="135"/>
                    </a:lnTo>
                    <a:lnTo>
                      <a:pt x="1374" y="135"/>
                    </a:lnTo>
                    <a:lnTo>
                      <a:pt x="1374" y="139"/>
                    </a:lnTo>
                    <a:lnTo>
                      <a:pt x="1378" y="139"/>
                    </a:lnTo>
                    <a:lnTo>
                      <a:pt x="1378" y="143"/>
                    </a:lnTo>
                    <a:lnTo>
                      <a:pt x="1378" y="147"/>
                    </a:lnTo>
                    <a:lnTo>
                      <a:pt x="1378" y="151"/>
                    </a:lnTo>
                    <a:lnTo>
                      <a:pt x="1374" y="151"/>
                    </a:lnTo>
                    <a:lnTo>
                      <a:pt x="1369" y="151"/>
                    </a:lnTo>
                    <a:lnTo>
                      <a:pt x="1369" y="159"/>
                    </a:lnTo>
                    <a:lnTo>
                      <a:pt x="1361" y="159"/>
                    </a:lnTo>
                    <a:lnTo>
                      <a:pt x="1357" y="159"/>
                    </a:lnTo>
                    <a:lnTo>
                      <a:pt x="1357" y="163"/>
                    </a:lnTo>
                    <a:lnTo>
                      <a:pt x="1353" y="163"/>
                    </a:lnTo>
                    <a:lnTo>
                      <a:pt x="1349" y="163"/>
                    </a:lnTo>
                    <a:lnTo>
                      <a:pt x="1349" y="168"/>
                    </a:lnTo>
                    <a:lnTo>
                      <a:pt x="1345" y="168"/>
                    </a:lnTo>
                    <a:lnTo>
                      <a:pt x="1345" y="172"/>
                    </a:lnTo>
                    <a:lnTo>
                      <a:pt x="1341" y="172"/>
                    </a:lnTo>
                    <a:lnTo>
                      <a:pt x="1341" y="176"/>
                    </a:lnTo>
                    <a:lnTo>
                      <a:pt x="1337" y="176"/>
                    </a:lnTo>
                    <a:lnTo>
                      <a:pt x="1337" y="180"/>
                    </a:lnTo>
                    <a:lnTo>
                      <a:pt x="1337" y="184"/>
                    </a:lnTo>
                    <a:lnTo>
                      <a:pt x="1333" y="184"/>
                    </a:lnTo>
                    <a:lnTo>
                      <a:pt x="1329" y="184"/>
                    </a:lnTo>
                    <a:lnTo>
                      <a:pt x="1329" y="188"/>
                    </a:lnTo>
                    <a:lnTo>
                      <a:pt x="1325" y="188"/>
                    </a:lnTo>
                    <a:lnTo>
                      <a:pt x="1325" y="184"/>
                    </a:lnTo>
                    <a:lnTo>
                      <a:pt x="1325" y="180"/>
                    </a:lnTo>
                    <a:lnTo>
                      <a:pt x="1321" y="180"/>
                    </a:lnTo>
                    <a:lnTo>
                      <a:pt x="1321" y="176"/>
                    </a:lnTo>
                    <a:lnTo>
                      <a:pt x="1316" y="176"/>
                    </a:lnTo>
                    <a:lnTo>
                      <a:pt x="1316" y="180"/>
                    </a:lnTo>
                    <a:lnTo>
                      <a:pt x="1312" y="180"/>
                    </a:lnTo>
                    <a:lnTo>
                      <a:pt x="1308" y="180"/>
                    </a:lnTo>
                    <a:lnTo>
                      <a:pt x="1308" y="184"/>
                    </a:lnTo>
                    <a:lnTo>
                      <a:pt x="1304" y="184"/>
                    </a:lnTo>
                    <a:lnTo>
                      <a:pt x="1300" y="184"/>
                    </a:lnTo>
                    <a:lnTo>
                      <a:pt x="1300" y="188"/>
                    </a:lnTo>
                    <a:lnTo>
                      <a:pt x="1296" y="188"/>
                    </a:lnTo>
                    <a:lnTo>
                      <a:pt x="1292" y="188"/>
                    </a:lnTo>
                    <a:lnTo>
                      <a:pt x="1288" y="188"/>
                    </a:lnTo>
                    <a:lnTo>
                      <a:pt x="1288" y="184"/>
                    </a:lnTo>
                    <a:lnTo>
                      <a:pt x="1284" y="184"/>
                    </a:lnTo>
                    <a:lnTo>
                      <a:pt x="1284" y="180"/>
                    </a:lnTo>
                    <a:lnTo>
                      <a:pt x="1276" y="180"/>
                    </a:lnTo>
                    <a:lnTo>
                      <a:pt x="1264" y="180"/>
                    </a:lnTo>
                    <a:lnTo>
                      <a:pt x="1255" y="180"/>
                    </a:lnTo>
                    <a:lnTo>
                      <a:pt x="1251" y="180"/>
                    </a:lnTo>
                    <a:lnTo>
                      <a:pt x="1251" y="184"/>
                    </a:lnTo>
                    <a:lnTo>
                      <a:pt x="1247" y="184"/>
                    </a:lnTo>
                    <a:lnTo>
                      <a:pt x="1247" y="188"/>
                    </a:lnTo>
                    <a:lnTo>
                      <a:pt x="1243" y="188"/>
                    </a:lnTo>
                    <a:lnTo>
                      <a:pt x="1235" y="188"/>
                    </a:lnTo>
                    <a:lnTo>
                      <a:pt x="1231" y="188"/>
                    </a:lnTo>
                    <a:lnTo>
                      <a:pt x="1231" y="184"/>
                    </a:lnTo>
                    <a:lnTo>
                      <a:pt x="1227" y="184"/>
                    </a:lnTo>
                    <a:lnTo>
                      <a:pt x="1227" y="188"/>
                    </a:lnTo>
                    <a:lnTo>
                      <a:pt x="1223" y="188"/>
                    </a:lnTo>
                    <a:lnTo>
                      <a:pt x="1223" y="192"/>
                    </a:lnTo>
                    <a:lnTo>
                      <a:pt x="1219" y="192"/>
                    </a:lnTo>
                    <a:lnTo>
                      <a:pt x="1219" y="196"/>
                    </a:lnTo>
                    <a:lnTo>
                      <a:pt x="1219" y="200"/>
                    </a:lnTo>
                    <a:lnTo>
                      <a:pt x="1215" y="200"/>
                    </a:lnTo>
                    <a:lnTo>
                      <a:pt x="1215" y="204"/>
                    </a:lnTo>
                    <a:lnTo>
                      <a:pt x="1215" y="208"/>
                    </a:lnTo>
                    <a:lnTo>
                      <a:pt x="1211" y="208"/>
                    </a:lnTo>
                    <a:lnTo>
                      <a:pt x="1211" y="212"/>
                    </a:lnTo>
                    <a:lnTo>
                      <a:pt x="1206" y="212"/>
                    </a:lnTo>
                    <a:lnTo>
                      <a:pt x="1206" y="216"/>
                    </a:lnTo>
                    <a:lnTo>
                      <a:pt x="1202" y="216"/>
                    </a:lnTo>
                    <a:lnTo>
                      <a:pt x="1202" y="225"/>
                    </a:lnTo>
                    <a:lnTo>
                      <a:pt x="1202" y="233"/>
                    </a:lnTo>
                    <a:lnTo>
                      <a:pt x="1198" y="233"/>
                    </a:lnTo>
                    <a:lnTo>
                      <a:pt x="1198" y="237"/>
                    </a:lnTo>
                    <a:lnTo>
                      <a:pt x="1194" y="237"/>
                    </a:lnTo>
                    <a:lnTo>
                      <a:pt x="1198" y="237"/>
                    </a:lnTo>
                    <a:lnTo>
                      <a:pt x="1198" y="241"/>
                    </a:lnTo>
                    <a:lnTo>
                      <a:pt x="1194" y="241"/>
                    </a:lnTo>
                    <a:lnTo>
                      <a:pt x="1194" y="237"/>
                    </a:lnTo>
                    <a:lnTo>
                      <a:pt x="1190" y="237"/>
                    </a:lnTo>
                    <a:lnTo>
                      <a:pt x="1190" y="233"/>
                    </a:lnTo>
                    <a:lnTo>
                      <a:pt x="1186" y="233"/>
                    </a:lnTo>
                    <a:lnTo>
                      <a:pt x="1186" y="229"/>
                    </a:lnTo>
                    <a:lnTo>
                      <a:pt x="1178" y="229"/>
                    </a:lnTo>
                    <a:lnTo>
                      <a:pt x="1178" y="233"/>
                    </a:lnTo>
                    <a:lnTo>
                      <a:pt x="1174" y="233"/>
                    </a:lnTo>
                    <a:lnTo>
                      <a:pt x="1174" y="229"/>
                    </a:lnTo>
                    <a:lnTo>
                      <a:pt x="1170" y="229"/>
                    </a:lnTo>
                    <a:lnTo>
                      <a:pt x="1166" y="229"/>
                    </a:lnTo>
                    <a:lnTo>
                      <a:pt x="1166" y="233"/>
                    </a:lnTo>
                    <a:lnTo>
                      <a:pt x="1162" y="233"/>
                    </a:lnTo>
                    <a:lnTo>
                      <a:pt x="1158" y="233"/>
                    </a:lnTo>
                    <a:lnTo>
                      <a:pt x="1158" y="237"/>
                    </a:lnTo>
                    <a:lnTo>
                      <a:pt x="1153" y="237"/>
                    </a:lnTo>
                    <a:lnTo>
                      <a:pt x="1153" y="245"/>
                    </a:lnTo>
                    <a:lnTo>
                      <a:pt x="1145" y="245"/>
                    </a:lnTo>
                    <a:lnTo>
                      <a:pt x="1141" y="245"/>
                    </a:lnTo>
                    <a:lnTo>
                      <a:pt x="1137" y="245"/>
                    </a:lnTo>
                    <a:lnTo>
                      <a:pt x="1133" y="245"/>
                    </a:lnTo>
                    <a:lnTo>
                      <a:pt x="1133" y="241"/>
                    </a:lnTo>
                    <a:lnTo>
                      <a:pt x="1133" y="245"/>
                    </a:lnTo>
                    <a:lnTo>
                      <a:pt x="1129" y="245"/>
                    </a:lnTo>
                    <a:lnTo>
                      <a:pt x="1125" y="245"/>
                    </a:lnTo>
                    <a:lnTo>
                      <a:pt x="1125" y="249"/>
                    </a:lnTo>
                    <a:lnTo>
                      <a:pt x="1125" y="253"/>
                    </a:lnTo>
                    <a:lnTo>
                      <a:pt x="1121" y="253"/>
                    </a:lnTo>
                    <a:lnTo>
                      <a:pt x="1121" y="249"/>
                    </a:lnTo>
                    <a:lnTo>
                      <a:pt x="1117" y="249"/>
                    </a:lnTo>
                    <a:lnTo>
                      <a:pt x="1117" y="253"/>
                    </a:lnTo>
                    <a:lnTo>
                      <a:pt x="1113" y="253"/>
                    </a:lnTo>
                    <a:lnTo>
                      <a:pt x="1113" y="257"/>
                    </a:lnTo>
                    <a:lnTo>
                      <a:pt x="1109" y="257"/>
                    </a:lnTo>
                    <a:lnTo>
                      <a:pt x="1105" y="257"/>
                    </a:lnTo>
                    <a:lnTo>
                      <a:pt x="1105" y="261"/>
                    </a:lnTo>
                    <a:lnTo>
                      <a:pt x="1101" y="261"/>
                    </a:lnTo>
                    <a:lnTo>
                      <a:pt x="1096" y="261"/>
                    </a:lnTo>
                    <a:lnTo>
                      <a:pt x="1096" y="265"/>
                    </a:lnTo>
                    <a:lnTo>
                      <a:pt x="1092" y="265"/>
                    </a:lnTo>
                    <a:lnTo>
                      <a:pt x="1092" y="273"/>
                    </a:lnTo>
                    <a:lnTo>
                      <a:pt x="1088" y="273"/>
                    </a:lnTo>
                    <a:lnTo>
                      <a:pt x="1088" y="278"/>
                    </a:lnTo>
                    <a:lnTo>
                      <a:pt x="1084" y="278"/>
                    </a:lnTo>
                    <a:lnTo>
                      <a:pt x="1084" y="282"/>
                    </a:lnTo>
                    <a:lnTo>
                      <a:pt x="1080" y="282"/>
                    </a:lnTo>
                    <a:lnTo>
                      <a:pt x="1072" y="282"/>
                    </a:lnTo>
                    <a:lnTo>
                      <a:pt x="1068" y="282"/>
                    </a:lnTo>
                    <a:lnTo>
                      <a:pt x="1064" y="282"/>
                    </a:lnTo>
                    <a:lnTo>
                      <a:pt x="1064" y="278"/>
                    </a:lnTo>
                    <a:lnTo>
                      <a:pt x="1056" y="278"/>
                    </a:lnTo>
                    <a:lnTo>
                      <a:pt x="1052" y="278"/>
                    </a:lnTo>
                    <a:lnTo>
                      <a:pt x="1052" y="282"/>
                    </a:lnTo>
                    <a:lnTo>
                      <a:pt x="1048" y="282"/>
                    </a:lnTo>
                    <a:lnTo>
                      <a:pt x="1048" y="278"/>
                    </a:lnTo>
                    <a:lnTo>
                      <a:pt x="1043" y="278"/>
                    </a:lnTo>
                    <a:lnTo>
                      <a:pt x="1043" y="273"/>
                    </a:lnTo>
                    <a:lnTo>
                      <a:pt x="1031" y="273"/>
                    </a:lnTo>
                    <a:lnTo>
                      <a:pt x="1027" y="273"/>
                    </a:lnTo>
                    <a:lnTo>
                      <a:pt x="1027" y="278"/>
                    </a:lnTo>
                    <a:lnTo>
                      <a:pt x="1023" y="278"/>
                    </a:lnTo>
                    <a:lnTo>
                      <a:pt x="1019" y="278"/>
                    </a:lnTo>
                    <a:lnTo>
                      <a:pt x="1019" y="282"/>
                    </a:lnTo>
                    <a:lnTo>
                      <a:pt x="1011" y="282"/>
                    </a:lnTo>
                    <a:lnTo>
                      <a:pt x="1007" y="282"/>
                    </a:lnTo>
                    <a:lnTo>
                      <a:pt x="1007" y="286"/>
                    </a:lnTo>
                    <a:lnTo>
                      <a:pt x="1003" y="286"/>
                    </a:lnTo>
                    <a:lnTo>
                      <a:pt x="995" y="286"/>
                    </a:lnTo>
                    <a:lnTo>
                      <a:pt x="990" y="286"/>
                    </a:lnTo>
                    <a:lnTo>
                      <a:pt x="990" y="290"/>
                    </a:lnTo>
                    <a:lnTo>
                      <a:pt x="986" y="290"/>
                    </a:lnTo>
                    <a:lnTo>
                      <a:pt x="986" y="294"/>
                    </a:lnTo>
                    <a:lnTo>
                      <a:pt x="982" y="294"/>
                    </a:lnTo>
                    <a:lnTo>
                      <a:pt x="978" y="294"/>
                    </a:lnTo>
                    <a:lnTo>
                      <a:pt x="978" y="298"/>
                    </a:lnTo>
                    <a:lnTo>
                      <a:pt x="978" y="302"/>
                    </a:lnTo>
                    <a:lnTo>
                      <a:pt x="974" y="302"/>
                    </a:lnTo>
                    <a:lnTo>
                      <a:pt x="974" y="306"/>
                    </a:lnTo>
                    <a:lnTo>
                      <a:pt x="974" y="310"/>
                    </a:lnTo>
                    <a:lnTo>
                      <a:pt x="974" y="314"/>
                    </a:lnTo>
                    <a:lnTo>
                      <a:pt x="970" y="314"/>
                    </a:lnTo>
                    <a:lnTo>
                      <a:pt x="966" y="314"/>
                    </a:lnTo>
                    <a:lnTo>
                      <a:pt x="966" y="318"/>
                    </a:lnTo>
                    <a:lnTo>
                      <a:pt x="962" y="318"/>
                    </a:lnTo>
                    <a:lnTo>
                      <a:pt x="958" y="318"/>
                    </a:lnTo>
                    <a:lnTo>
                      <a:pt x="954" y="318"/>
                    </a:lnTo>
                    <a:lnTo>
                      <a:pt x="954" y="314"/>
                    </a:lnTo>
                    <a:lnTo>
                      <a:pt x="950" y="314"/>
                    </a:lnTo>
                    <a:lnTo>
                      <a:pt x="946" y="314"/>
                    </a:lnTo>
                    <a:lnTo>
                      <a:pt x="942" y="314"/>
                    </a:lnTo>
                    <a:lnTo>
                      <a:pt x="942" y="318"/>
                    </a:lnTo>
                    <a:lnTo>
                      <a:pt x="938" y="318"/>
                    </a:lnTo>
                    <a:lnTo>
                      <a:pt x="938" y="314"/>
                    </a:lnTo>
                    <a:lnTo>
                      <a:pt x="933" y="314"/>
                    </a:lnTo>
                    <a:lnTo>
                      <a:pt x="933" y="318"/>
                    </a:lnTo>
                    <a:lnTo>
                      <a:pt x="929" y="318"/>
                    </a:lnTo>
                    <a:lnTo>
                      <a:pt x="921" y="318"/>
                    </a:lnTo>
                    <a:lnTo>
                      <a:pt x="921" y="322"/>
                    </a:lnTo>
                    <a:lnTo>
                      <a:pt x="917" y="322"/>
                    </a:lnTo>
                    <a:lnTo>
                      <a:pt x="913" y="322"/>
                    </a:lnTo>
                    <a:lnTo>
                      <a:pt x="913" y="326"/>
                    </a:lnTo>
                    <a:lnTo>
                      <a:pt x="909" y="326"/>
                    </a:lnTo>
                    <a:lnTo>
                      <a:pt x="905" y="326"/>
                    </a:lnTo>
                    <a:lnTo>
                      <a:pt x="905" y="322"/>
                    </a:lnTo>
                    <a:lnTo>
                      <a:pt x="901" y="322"/>
                    </a:lnTo>
                    <a:lnTo>
                      <a:pt x="897" y="322"/>
                    </a:lnTo>
                    <a:lnTo>
                      <a:pt x="897" y="326"/>
                    </a:lnTo>
                    <a:lnTo>
                      <a:pt x="893" y="326"/>
                    </a:lnTo>
                    <a:lnTo>
                      <a:pt x="893" y="331"/>
                    </a:lnTo>
                    <a:lnTo>
                      <a:pt x="889" y="331"/>
                    </a:lnTo>
                    <a:lnTo>
                      <a:pt x="889" y="335"/>
                    </a:lnTo>
                    <a:lnTo>
                      <a:pt x="893" y="335"/>
                    </a:lnTo>
                    <a:lnTo>
                      <a:pt x="893" y="339"/>
                    </a:lnTo>
                    <a:lnTo>
                      <a:pt x="889" y="339"/>
                    </a:lnTo>
                    <a:lnTo>
                      <a:pt x="889" y="343"/>
                    </a:lnTo>
                    <a:lnTo>
                      <a:pt x="876" y="343"/>
                    </a:lnTo>
                    <a:lnTo>
                      <a:pt x="872" y="343"/>
                    </a:lnTo>
                    <a:lnTo>
                      <a:pt x="872" y="347"/>
                    </a:lnTo>
                    <a:lnTo>
                      <a:pt x="872" y="343"/>
                    </a:lnTo>
                    <a:lnTo>
                      <a:pt x="864" y="343"/>
                    </a:lnTo>
                    <a:lnTo>
                      <a:pt x="864" y="347"/>
                    </a:lnTo>
                    <a:lnTo>
                      <a:pt x="860" y="347"/>
                    </a:lnTo>
                    <a:lnTo>
                      <a:pt x="860" y="351"/>
                    </a:lnTo>
                    <a:lnTo>
                      <a:pt x="852" y="351"/>
                    </a:lnTo>
                    <a:lnTo>
                      <a:pt x="852" y="347"/>
                    </a:lnTo>
                    <a:lnTo>
                      <a:pt x="848" y="347"/>
                    </a:lnTo>
                    <a:lnTo>
                      <a:pt x="848" y="343"/>
                    </a:lnTo>
                    <a:lnTo>
                      <a:pt x="840" y="343"/>
                    </a:lnTo>
                    <a:lnTo>
                      <a:pt x="840" y="347"/>
                    </a:lnTo>
                    <a:lnTo>
                      <a:pt x="836" y="347"/>
                    </a:lnTo>
                    <a:lnTo>
                      <a:pt x="832" y="347"/>
                    </a:lnTo>
                    <a:lnTo>
                      <a:pt x="832" y="351"/>
                    </a:lnTo>
                    <a:lnTo>
                      <a:pt x="827" y="351"/>
                    </a:lnTo>
                    <a:lnTo>
                      <a:pt x="827" y="355"/>
                    </a:lnTo>
                    <a:lnTo>
                      <a:pt x="823" y="355"/>
                    </a:lnTo>
                    <a:lnTo>
                      <a:pt x="819" y="355"/>
                    </a:lnTo>
                    <a:lnTo>
                      <a:pt x="819" y="359"/>
                    </a:lnTo>
                    <a:lnTo>
                      <a:pt x="815" y="359"/>
                    </a:lnTo>
                    <a:lnTo>
                      <a:pt x="815" y="355"/>
                    </a:lnTo>
                    <a:lnTo>
                      <a:pt x="815" y="351"/>
                    </a:lnTo>
                    <a:lnTo>
                      <a:pt x="811" y="351"/>
                    </a:lnTo>
                    <a:lnTo>
                      <a:pt x="811" y="347"/>
                    </a:lnTo>
                    <a:lnTo>
                      <a:pt x="807" y="347"/>
                    </a:lnTo>
                    <a:lnTo>
                      <a:pt x="803" y="347"/>
                    </a:lnTo>
                    <a:lnTo>
                      <a:pt x="799" y="347"/>
                    </a:lnTo>
                    <a:lnTo>
                      <a:pt x="795" y="347"/>
                    </a:lnTo>
                    <a:lnTo>
                      <a:pt x="795" y="351"/>
                    </a:lnTo>
                    <a:lnTo>
                      <a:pt x="791" y="351"/>
                    </a:lnTo>
                    <a:lnTo>
                      <a:pt x="791" y="355"/>
                    </a:lnTo>
                    <a:lnTo>
                      <a:pt x="787" y="355"/>
                    </a:lnTo>
                    <a:lnTo>
                      <a:pt x="783" y="355"/>
                    </a:lnTo>
                    <a:lnTo>
                      <a:pt x="783" y="359"/>
                    </a:lnTo>
                    <a:lnTo>
                      <a:pt x="779" y="359"/>
                    </a:lnTo>
                    <a:lnTo>
                      <a:pt x="775" y="359"/>
                    </a:lnTo>
                    <a:lnTo>
                      <a:pt x="775" y="363"/>
                    </a:lnTo>
                    <a:lnTo>
                      <a:pt x="770" y="363"/>
                    </a:lnTo>
                    <a:lnTo>
                      <a:pt x="766" y="363"/>
                    </a:lnTo>
                    <a:lnTo>
                      <a:pt x="766" y="367"/>
                    </a:lnTo>
                    <a:lnTo>
                      <a:pt x="762" y="367"/>
                    </a:lnTo>
                    <a:lnTo>
                      <a:pt x="762" y="375"/>
                    </a:lnTo>
                    <a:lnTo>
                      <a:pt x="758" y="375"/>
                    </a:lnTo>
                    <a:lnTo>
                      <a:pt x="758" y="379"/>
                    </a:lnTo>
                    <a:lnTo>
                      <a:pt x="754" y="379"/>
                    </a:lnTo>
                    <a:lnTo>
                      <a:pt x="754" y="375"/>
                    </a:lnTo>
                    <a:lnTo>
                      <a:pt x="750" y="375"/>
                    </a:lnTo>
                    <a:lnTo>
                      <a:pt x="750" y="371"/>
                    </a:lnTo>
                    <a:lnTo>
                      <a:pt x="746" y="371"/>
                    </a:lnTo>
                    <a:lnTo>
                      <a:pt x="746" y="367"/>
                    </a:lnTo>
                    <a:lnTo>
                      <a:pt x="734" y="367"/>
                    </a:lnTo>
                    <a:lnTo>
                      <a:pt x="734" y="363"/>
                    </a:lnTo>
                    <a:lnTo>
                      <a:pt x="730" y="363"/>
                    </a:lnTo>
                    <a:lnTo>
                      <a:pt x="730" y="359"/>
                    </a:lnTo>
                    <a:lnTo>
                      <a:pt x="726" y="359"/>
                    </a:lnTo>
                    <a:lnTo>
                      <a:pt x="726" y="355"/>
                    </a:lnTo>
                    <a:lnTo>
                      <a:pt x="717" y="355"/>
                    </a:lnTo>
                    <a:lnTo>
                      <a:pt x="713" y="355"/>
                    </a:lnTo>
                    <a:lnTo>
                      <a:pt x="701" y="355"/>
                    </a:lnTo>
                    <a:lnTo>
                      <a:pt x="701" y="351"/>
                    </a:lnTo>
                    <a:lnTo>
                      <a:pt x="693" y="351"/>
                    </a:lnTo>
                    <a:lnTo>
                      <a:pt x="693" y="355"/>
                    </a:lnTo>
                    <a:lnTo>
                      <a:pt x="689" y="355"/>
                    </a:lnTo>
                    <a:lnTo>
                      <a:pt x="685" y="355"/>
                    </a:lnTo>
                    <a:lnTo>
                      <a:pt x="681" y="355"/>
                    </a:lnTo>
                    <a:lnTo>
                      <a:pt x="677" y="355"/>
                    </a:lnTo>
                    <a:lnTo>
                      <a:pt x="677" y="359"/>
                    </a:lnTo>
                    <a:lnTo>
                      <a:pt x="673" y="359"/>
                    </a:lnTo>
                    <a:lnTo>
                      <a:pt x="673" y="363"/>
                    </a:lnTo>
                    <a:lnTo>
                      <a:pt x="669" y="363"/>
                    </a:lnTo>
                    <a:lnTo>
                      <a:pt x="669" y="367"/>
                    </a:lnTo>
                    <a:lnTo>
                      <a:pt x="669" y="375"/>
                    </a:lnTo>
                    <a:lnTo>
                      <a:pt x="669" y="379"/>
                    </a:lnTo>
                    <a:lnTo>
                      <a:pt x="664" y="379"/>
                    </a:lnTo>
                    <a:lnTo>
                      <a:pt x="664" y="384"/>
                    </a:lnTo>
                    <a:lnTo>
                      <a:pt x="664" y="388"/>
                    </a:lnTo>
                    <a:lnTo>
                      <a:pt x="660" y="388"/>
                    </a:lnTo>
                    <a:lnTo>
                      <a:pt x="660" y="392"/>
                    </a:lnTo>
                    <a:lnTo>
                      <a:pt x="656" y="392"/>
                    </a:lnTo>
                    <a:lnTo>
                      <a:pt x="656" y="396"/>
                    </a:lnTo>
                    <a:lnTo>
                      <a:pt x="656" y="400"/>
                    </a:lnTo>
                    <a:lnTo>
                      <a:pt x="660" y="400"/>
                    </a:lnTo>
                    <a:lnTo>
                      <a:pt x="660" y="404"/>
                    </a:lnTo>
                    <a:lnTo>
                      <a:pt x="660" y="408"/>
                    </a:lnTo>
                    <a:lnTo>
                      <a:pt x="664" y="408"/>
                    </a:lnTo>
                    <a:lnTo>
                      <a:pt x="664" y="416"/>
                    </a:lnTo>
                    <a:lnTo>
                      <a:pt x="669" y="416"/>
                    </a:lnTo>
                    <a:lnTo>
                      <a:pt x="669" y="420"/>
                    </a:lnTo>
                    <a:lnTo>
                      <a:pt x="664" y="420"/>
                    </a:lnTo>
                    <a:lnTo>
                      <a:pt x="664" y="416"/>
                    </a:lnTo>
                    <a:lnTo>
                      <a:pt x="660" y="416"/>
                    </a:lnTo>
                    <a:lnTo>
                      <a:pt x="660" y="412"/>
                    </a:lnTo>
                    <a:lnTo>
                      <a:pt x="660" y="408"/>
                    </a:lnTo>
                    <a:lnTo>
                      <a:pt x="656" y="408"/>
                    </a:lnTo>
                    <a:lnTo>
                      <a:pt x="656" y="404"/>
                    </a:lnTo>
                    <a:lnTo>
                      <a:pt x="656" y="400"/>
                    </a:lnTo>
                    <a:lnTo>
                      <a:pt x="652" y="400"/>
                    </a:lnTo>
                    <a:lnTo>
                      <a:pt x="652" y="396"/>
                    </a:lnTo>
                    <a:lnTo>
                      <a:pt x="652" y="388"/>
                    </a:lnTo>
                    <a:lnTo>
                      <a:pt x="652" y="384"/>
                    </a:lnTo>
                    <a:lnTo>
                      <a:pt x="648" y="384"/>
                    </a:lnTo>
                    <a:lnTo>
                      <a:pt x="648" y="379"/>
                    </a:lnTo>
                    <a:lnTo>
                      <a:pt x="652" y="379"/>
                    </a:lnTo>
                    <a:lnTo>
                      <a:pt x="652" y="375"/>
                    </a:lnTo>
                    <a:lnTo>
                      <a:pt x="648" y="375"/>
                    </a:lnTo>
                    <a:lnTo>
                      <a:pt x="648" y="371"/>
                    </a:lnTo>
                    <a:lnTo>
                      <a:pt x="644" y="371"/>
                    </a:lnTo>
                    <a:lnTo>
                      <a:pt x="640" y="371"/>
                    </a:lnTo>
                    <a:lnTo>
                      <a:pt x="640" y="367"/>
                    </a:lnTo>
                    <a:lnTo>
                      <a:pt x="636" y="367"/>
                    </a:lnTo>
                    <a:lnTo>
                      <a:pt x="636" y="371"/>
                    </a:lnTo>
                    <a:lnTo>
                      <a:pt x="636" y="375"/>
                    </a:lnTo>
                    <a:lnTo>
                      <a:pt x="636" y="379"/>
                    </a:lnTo>
                    <a:lnTo>
                      <a:pt x="640" y="379"/>
                    </a:lnTo>
                    <a:lnTo>
                      <a:pt x="640" y="384"/>
                    </a:lnTo>
                    <a:lnTo>
                      <a:pt x="640" y="388"/>
                    </a:lnTo>
                    <a:lnTo>
                      <a:pt x="644" y="388"/>
                    </a:lnTo>
                    <a:lnTo>
                      <a:pt x="644" y="392"/>
                    </a:lnTo>
                    <a:lnTo>
                      <a:pt x="644" y="396"/>
                    </a:lnTo>
                    <a:lnTo>
                      <a:pt x="648" y="396"/>
                    </a:lnTo>
                    <a:lnTo>
                      <a:pt x="648" y="400"/>
                    </a:lnTo>
                    <a:lnTo>
                      <a:pt x="648" y="404"/>
                    </a:lnTo>
                    <a:lnTo>
                      <a:pt x="644" y="404"/>
                    </a:lnTo>
                    <a:lnTo>
                      <a:pt x="640" y="404"/>
                    </a:lnTo>
                    <a:lnTo>
                      <a:pt x="640" y="408"/>
                    </a:lnTo>
                    <a:lnTo>
                      <a:pt x="636" y="408"/>
                    </a:lnTo>
                    <a:lnTo>
                      <a:pt x="636" y="404"/>
                    </a:lnTo>
                    <a:lnTo>
                      <a:pt x="632" y="404"/>
                    </a:lnTo>
                    <a:lnTo>
                      <a:pt x="632" y="400"/>
                    </a:lnTo>
                    <a:lnTo>
                      <a:pt x="636" y="400"/>
                    </a:lnTo>
                    <a:lnTo>
                      <a:pt x="632" y="400"/>
                    </a:lnTo>
                    <a:lnTo>
                      <a:pt x="632" y="396"/>
                    </a:lnTo>
                    <a:lnTo>
                      <a:pt x="632" y="388"/>
                    </a:lnTo>
                    <a:lnTo>
                      <a:pt x="632" y="384"/>
                    </a:lnTo>
                    <a:lnTo>
                      <a:pt x="628" y="384"/>
                    </a:lnTo>
                    <a:lnTo>
                      <a:pt x="628" y="379"/>
                    </a:lnTo>
                    <a:lnTo>
                      <a:pt x="624" y="379"/>
                    </a:lnTo>
                    <a:lnTo>
                      <a:pt x="624" y="371"/>
                    </a:lnTo>
                    <a:lnTo>
                      <a:pt x="620" y="371"/>
                    </a:lnTo>
                    <a:lnTo>
                      <a:pt x="616" y="371"/>
                    </a:lnTo>
                    <a:lnTo>
                      <a:pt x="616" y="375"/>
                    </a:lnTo>
                    <a:lnTo>
                      <a:pt x="612" y="375"/>
                    </a:lnTo>
                    <a:lnTo>
                      <a:pt x="612" y="379"/>
                    </a:lnTo>
                    <a:lnTo>
                      <a:pt x="616" y="379"/>
                    </a:lnTo>
                    <a:lnTo>
                      <a:pt x="616" y="384"/>
                    </a:lnTo>
                    <a:lnTo>
                      <a:pt x="616" y="388"/>
                    </a:lnTo>
                    <a:lnTo>
                      <a:pt x="620" y="388"/>
                    </a:lnTo>
                    <a:lnTo>
                      <a:pt x="620" y="392"/>
                    </a:lnTo>
                    <a:lnTo>
                      <a:pt x="624" y="392"/>
                    </a:lnTo>
                    <a:lnTo>
                      <a:pt x="624" y="396"/>
                    </a:lnTo>
                    <a:lnTo>
                      <a:pt x="620" y="396"/>
                    </a:lnTo>
                    <a:lnTo>
                      <a:pt x="620" y="400"/>
                    </a:lnTo>
                    <a:lnTo>
                      <a:pt x="616" y="400"/>
                    </a:lnTo>
                    <a:lnTo>
                      <a:pt x="612" y="400"/>
                    </a:lnTo>
                    <a:lnTo>
                      <a:pt x="612" y="396"/>
                    </a:lnTo>
                    <a:lnTo>
                      <a:pt x="607" y="396"/>
                    </a:lnTo>
                    <a:lnTo>
                      <a:pt x="607" y="392"/>
                    </a:lnTo>
                    <a:lnTo>
                      <a:pt x="603" y="392"/>
                    </a:lnTo>
                    <a:lnTo>
                      <a:pt x="607" y="392"/>
                    </a:lnTo>
                    <a:lnTo>
                      <a:pt x="607" y="388"/>
                    </a:lnTo>
                    <a:lnTo>
                      <a:pt x="603" y="388"/>
                    </a:lnTo>
                    <a:lnTo>
                      <a:pt x="603" y="384"/>
                    </a:lnTo>
                    <a:lnTo>
                      <a:pt x="603" y="379"/>
                    </a:lnTo>
                    <a:lnTo>
                      <a:pt x="599" y="379"/>
                    </a:lnTo>
                    <a:lnTo>
                      <a:pt x="599" y="375"/>
                    </a:lnTo>
                    <a:lnTo>
                      <a:pt x="595" y="375"/>
                    </a:lnTo>
                    <a:lnTo>
                      <a:pt x="591" y="375"/>
                    </a:lnTo>
                    <a:lnTo>
                      <a:pt x="591" y="379"/>
                    </a:lnTo>
                    <a:lnTo>
                      <a:pt x="587" y="379"/>
                    </a:lnTo>
                    <a:lnTo>
                      <a:pt x="583" y="379"/>
                    </a:lnTo>
                    <a:lnTo>
                      <a:pt x="583" y="384"/>
                    </a:lnTo>
                    <a:lnTo>
                      <a:pt x="579" y="384"/>
                    </a:lnTo>
                    <a:lnTo>
                      <a:pt x="579" y="388"/>
                    </a:lnTo>
                    <a:lnTo>
                      <a:pt x="579" y="392"/>
                    </a:lnTo>
                    <a:lnTo>
                      <a:pt x="579" y="396"/>
                    </a:lnTo>
                    <a:lnTo>
                      <a:pt x="583" y="396"/>
                    </a:lnTo>
                    <a:lnTo>
                      <a:pt x="583" y="400"/>
                    </a:lnTo>
                    <a:lnTo>
                      <a:pt x="579" y="400"/>
                    </a:lnTo>
                    <a:lnTo>
                      <a:pt x="575" y="400"/>
                    </a:lnTo>
                    <a:lnTo>
                      <a:pt x="575" y="396"/>
                    </a:lnTo>
                    <a:lnTo>
                      <a:pt x="571" y="396"/>
                    </a:lnTo>
                    <a:lnTo>
                      <a:pt x="571" y="392"/>
                    </a:lnTo>
                    <a:lnTo>
                      <a:pt x="571" y="388"/>
                    </a:lnTo>
                    <a:lnTo>
                      <a:pt x="567" y="388"/>
                    </a:lnTo>
                    <a:lnTo>
                      <a:pt x="567" y="384"/>
                    </a:lnTo>
                    <a:lnTo>
                      <a:pt x="563" y="384"/>
                    </a:lnTo>
                    <a:lnTo>
                      <a:pt x="563" y="379"/>
                    </a:lnTo>
                    <a:lnTo>
                      <a:pt x="563" y="375"/>
                    </a:lnTo>
                    <a:lnTo>
                      <a:pt x="563" y="371"/>
                    </a:lnTo>
                    <a:lnTo>
                      <a:pt x="559" y="371"/>
                    </a:lnTo>
                    <a:lnTo>
                      <a:pt x="559" y="367"/>
                    </a:lnTo>
                    <a:lnTo>
                      <a:pt x="554" y="367"/>
                    </a:lnTo>
                    <a:lnTo>
                      <a:pt x="554" y="363"/>
                    </a:lnTo>
                    <a:lnTo>
                      <a:pt x="550" y="363"/>
                    </a:lnTo>
                    <a:lnTo>
                      <a:pt x="550" y="359"/>
                    </a:lnTo>
                    <a:lnTo>
                      <a:pt x="550" y="355"/>
                    </a:lnTo>
                    <a:lnTo>
                      <a:pt x="546" y="355"/>
                    </a:lnTo>
                    <a:lnTo>
                      <a:pt x="546" y="351"/>
                    </a:lnTo>
                    <a:lnTo>
                      <a:pt x="546" y="347"/>
                    </a:lnTo>
                    <a:lnTo>
                      <a:pt x="542" y="347"/>
                    </a:lnTo>
                    <a:lnTo>
                      <a:pt x="538" y="347"/>
                    </a:lnTo>
                    <a:lnTo>
                      <a:pt x="538" y="351"/>
                    </a:lnTo>
                    <a:lnTo>
                      <a:pt x="534" y="351"/>
                    </a:lnTo>
                    <a:lnTo>
                      <a:pt x="534" y="355"/>
                    </a:lnTo>
                    <a:lnTo>
                      <a:pt x="534" y="359"/>
                    </a:lnTo>
                    <a:lnTo>
                      <a:pt x="538" y="359"/>
                    </a:lnTo>
                    <a:lnTo>
                      <a:pt x="538" y="363"/>
                    </a:lnTo>
                    <a:lnTo>
                      <a:pt x="542" y="363"/>
                    </a:lnTo>
                    <a:lnTo>
                      <a:pt x="546" y="363"/>
                    </a:lnTo>
                    <a:lnTo>
                      <a:pt x="546" y="367"/>
                    </a:lnTo>
                    <a:lnTo>
                      <a:pt x="550" y="367"/>
                    </a:lnTo>
                    <a:lnTo>
                      <a:pt x="550" y="371"/>
                    </a:lnTo>
                    <a:lnTo>
                      <a:pt x="554" y="371"/>
                    </a:lnTo>
                    <a:lnTo>
                      <a:pt x="554" y="375"/>
                    </a:lnTo>
                    <a:lnTo>
                      <a:pt x="559" y="375"/>
                    </a:lnTo>
                    <a:lnTo>
                      <a:pt x="559" y="379"/>
                    </a:lnTo>
                    <a:lnTo>
                      <a:pt x="563" y="379"/>
                    </a:lnTo>
                    <a:lnTo>
                      <a:pt x="563" y="384"/>
                    </a:lnTo>
                    <a:lnTo>
                      <a:pt x="563" y="388"/>
                    </a:lnTo>
                    <a:lnTo>
                      <a:pt x="563" y="392"/>
                    </a:lnTo>
                    <a:lnTo>
                      <a:pt x="567" y="392"/>
                    </a:lnTo>
                    <a:lnTo>
                      <a:pt x="567" y="396"/>
                    </a:lnTo>
                    <a:lnTo>
                      <a:pt x="567" y="400"/>
                    </a:lnTo>
                    <a:lnTo>
                      <a:pt x="567" y="408"/>
                    </a:lnTo>
                    <a:lnTo>
                      <a:pt x="567" y="416"/>
                    </a:lnTo>
                    <a:lnTo>
                      <a:pt x="563" y="416"/>
                    </a:lnTo>
                    <a:lnTo>
                      <a:pt x="559" y="416"/>
                    </a:lnTo>
                    <a:lnTo>
                      <a:pt x="559" y="412"/>
                    </a:lnTo>
                    <a:lnTo>
                      <a:pt x="554" y="412"/>
                    </a:lnTo>
                    <a:lnTo>
                      <a:pt x="554" y="408"/>
                    </a:lnTo>
                    <a:lnTo>
                      <a:pt x="550" y="408"/>
                    </a:lnTo>
                    <a:lnTo>
                      <a:pt x="546" y="408"/>
                    </a:lnTo>
                    <a:lnTo>
                      <a:pt x="546" y="404"/>
                    </a:lnTo>
                    <a:lnTo>
                      <a:pt x="542" y="404"/>
                    </a:lnTo>
                    <a:lnTo>
                      <a:pt x="538" y="404"/>
                    </a:lnTo>
                    <a:lnTo>
                      <a:pt x="534" y="404"/>
                    </a:lnTo>
                    <a:lnTo>
                      <a:pt x="534" y="400"/>
                    </a:lnTo>
                    <a:lnTo>
                      <a:pt x="530" y="400"/>
                    </a:lnTo>
                    <a:lnTo>
                      <a:pt x="530" y="396"/>
                    </a:lnTo>
                    <a:lnTo>
                      <a:pt x="526" y="396"/>
                    </a:lnTo>
                    <a:lnTo>
                      <a:pt x="522" y="396"/>
                    </a:lnTo>
                    <a:lnTo>
                      <a:pt x="522" y="392"/>
                    </a:lnTo>
                    <a:lnTo>
                      <a:pt x="518" y="392"/>
                    </a:lnTo>
                    <a:lnTo>
                      <a:pt x="514" y="392"/>
                    </a:lnTo>
                    <a:lnTo>
                      <a:pt x="510" y="392"/>
                    </a:lnTo>
                    <a:lnTo>
                      <a:pt x="510" y="388"/>
                    </a:lnTo>
                    <a:lnTo>
                      <a:pt x="506" y="388"/>
                    </a:lnTo>
                    <a:lnTo>
                      <a:pt x="506" y="392"/>
                    </a:lnTo>
                    <a:lnTo>
                      <a:pt x="506" y="396"/>
                    </a:lnTo>
                    <a:lnTo>
                      <a:pt x="501" y="396"/>
                    </a:lnTo>
                    <a:lnTo>
                      <a:pt x="497" y="396"/>
                    </a:lnTo>
                    <a:lnTo>
                      <a:pt x="497" y="392"/>
                    </a:lnTo>
                    <a:lnTo>
                      <a:pt x="493" y="392"/>
                    </a:lnTo>
                    <a:lnTo>
                      <a:pt x="493" y="388"/>
                    </a:lnTo>
                    <a:lnTo>
                      <a:pt x="489" y="388"/>
                    </a:lnTo>
                    <a:lnTo>
                      <a:pt x="489" y="384"/>
                    </a:lnTo>
                    <a:lnTo>
                      <a:pt x="485" y="384"/>
                    </a:lnTo>
                    <a:lnTo>
                      <a:pt x="485" y="388"/>
                    </a:lnTo>
                    <a:lnTo>
                      <a:pt x="477" y="388"/>
                    </a:lnTo>
                    <a:lnTo>
                      <a:pt x="473" y="388"/>
                    </a:lnTo>
                    <a:lnTo>
                      <a:pt x="469" y="388"/>
                    </a:lnTo>
                    <a:lnTo>
                      <a:pt x="461" y="388"/>
                    </a:lnTo>
                    <a:lnTo>
                      <a:pt x="461" y="392"/>
                    </a:lnTo>
                    <a:lnTo>
                      <a:pt x="457" y="392"/>
                    </a:lnTo>
                    <a:lnTo>
                      <a:pt x="457" y="396"/>
                    </a:lnTo>
                    <a:lnTo>
                      <a:pt x="453" y="396"/>
                    </a:lnTo>
                    <a:lnTo>
                      <a:pt x="449" y="396"/>
                    </a:lnTo>
                    <a:lnTo>
                      <a:pt x="449" y="400"/>
                    </a:lnTo>
                    <a:lnTo>
                      <a:pt x="440" y="400"/>
                    </a:lnTo>
                    <a:lnTo>
                      <a:pt x="432" y="400"/>
                    </a:lnTo>
                    <a:lnTo>
                      <a:pt x="428" y="400"/>
                    </a:lnTo>
                    <a:lnTo>
                      <a:pt x="428" y="396"/>
                    </a:lnTo>
                    <a:lnTo>
                      <a:pt x="424" y="396"/>
                    </a:lnTo>
                    <a:lnTo>
                      <a:pt x="416" y="396"/>
                    </a:lnTo>
                    <a:lnTo>
                      <a:pt x="412" y="396"/>
                    </a:lnTo>
                    <a:lnTo>
                      <a:pt x="408" y="396"/>
                    </a:lnTo>
                    <a:lnTo>
                      <a:pt x="408" y="400"/>
                    </a:lnTo>
                    <a:lnTo>
                      <a:pt x="404" y="400"/>
                    </a:lnTo>
                    <a:lnTo>
                      <a:pt x="400" y="400"/>
                    </a:lnTo>
                    <a:lnTo>
                      <a:pt x="400" y="404"/>
                    </a:lnTo>
                    <a:lnTo>
                      <a:pt x="387" y="404"/>
                    </a:lnTo>
                    <a:lnTo>
                      <a:pt x="383" y="404"/>
                    </a:lnTo>
                    <a:lnTo>
                      <a:pt x="383" y="408"/>
                    </a:lnTo>
                    <a:lnTo>
                      <a:pt x="379" y="408"/>
                    </a:lnTo>
                    <a:lnTo>
                      <a:pt x="379" y="412"/>
                    </a:lnTo>
                    <a:lnTo>
                      <a:pt x="375" y="412"/>
                    </a:lnTo>
                    <a:lnTo>
                      <a:pt x="371" y="412"/>
                    </a:lnTo>
                    <a:lnTo>
                      <a:pt x="371" y="416"/>
                    </a:lnTo>
                    <a:lnTo>
                      <a:pt x="367" y="416"/>
                    </a:lnTo>
                    <a:lnTo>
                      <a:pt x="363" y="416"/>
                    </a:lnTo>
                    <a:lnTo>
                      <a:pt x="359" y="416"/>
                    </a:lnTo>
                    <a:lnTo>
                      <a:pt x="355" y="416"/>
                    </a:lnTo>
                    <a:lnTo>
                      <a:pt x="351" y="416"/>
                    </a:lnTo>
                    <a:lnTo>
                      <a:pt x="351" y="420"/>
                    </a:lnTo>
                    <a:lnTo>
                      <a:pt x="347" y="420"/>
                    </a:lnTo>
                    <a:lnTo>
                      <a:pt x="347" y="416"/>
                    </a:lnTo>
                    <a:lnTo>
                      <a:pt x="343" y="416"/>
                    </a:lnTo>
                    <a:lnTo>
                      <a:pt x="343" y="420"/>
                    </a:lnTo>
                    <a:lnTo>
                      <a:pt x="343" y="416"/>
                    </a:lnTo>
                    <a:lnTo>
                      <a:pt x="338" y="416"/>
                    </a:lnTo>
                    <a:lnTo>
                      <a:pt x="338" y="420"/>
                    </a:lnTo>
                    <a:lnTo>
                      <a:pt x="334" y="420"/>
                    </a:lnTo>
                    <a:lnTo>
                      <a:pt x="334" y="424"/>
                    </a:lnTo>
                    <a:lnTo>
                      <a:pt x="334" y="428"/>
                    </a:lnTo>
                    <a:lnTo>
                      <a:pt x="330" y="428"/>
                    </a:lnTo>
                    <a:lnTo>
                      <a:pt x="330" y="424"/>
                    </a:lnTo>
                    <a:lnTo>
                      <a:pt x="326" y="424"/>
                    </a:lnTo>
                    <a:lnTo>
                      <a:pt x="326" y="420"/>
                    </a:lnTo>
                    <a:lnTo>
                      <a:pt x="326" y="424"/>
                    </a:lnTo>
                    <a:lnTo>
                      <a:pt x="322" y="424"/>
                    </a:lnTo>
                    <a:lnTo>
                      <a:pt x="322" y="428"/>
                    </a:lnTo>
                    <a:lnTo>
                      <a:pt x="318" y="428"/>
                    </a:lnTo>
                    <a:lnTo>
                      <a:pt x="318" y="424"/>
                    </a:lnTo>
                    <a:lnTo>
                      <a:pt x="314" y="424"/>
                    </a:lnTo>
                    <a:lnTo>
                      <a:pt x="314" y="428"/>
                    </a:lnTo>
                    <a:lnTo>
                      <a:pt x="310" y="428"/>
                    </a:lnTo>
                    <a:lnTo>
                      <a:pt x="310" y="432"/>
                    </a:lnTo>
                    <a:lnTo>
                      <a:pt x="306" y="432"/>
                    </a:lnTo>
                    <a:lnTo>
                      <a:pt x="302" y="432"/>
                    </a:lnTo>
                    <a:lnTo>
                      <a:pt x="302" y="436"/>
                    </a:lnTo>
                    <a:lnTo>
                      <a:pt x="298" y="436"/>
                    </a:lnTo>
                    <a:lnTo>
                      <a:pt x="298" y="441"/>
                    </a:lnTo>
                    <a:lnTo>
                      <a:pt x="294" y="441"/>
                    </a:lnTo>
                    <a:lnTo>
                      <a:pt x="290" y="441"/>
                    </a:lnTo>
                    <a:lnTo>
                      <a:pt x="290" y="445"/>
                    </a:lnTo>
                    <a:lnTo>
                      <a:pt x="285" y="445"/>
                    </a:lnTo>
                    <a:lnTo>
                      <a:pt x="285" y="441"/>
                    </a:lnTo>
                    <a:lnTo>
                      <a:pt x="281" y="441"/>
                    </a:lnTo>
                    <a:lnTo>
                      <a:pt x="281" y="445"/>
                    </a:lnTo>
                    <a:lnTo>
                      <a:pt x="277" y="445"/>
                    </a:lnTo>
                    <a:lnTo>
                      <a:pt x="273" y="445"/>
                    </a:lnTo>
                    <a:lnTo>
                      <a:pt x="273" y="449"/>
                    </a:lnTo>
                    <a:lnTo>
                      <a:pt x="269" y="449"/>
                    </a:lnTo>
                    <a:lnTo>
                      <a:pt x="269" y="453"/>
                    </a:lnTo>
                    <a:lnTo>
                      <a:pt x="265" y="453"/>
                    </a:lnTo>
                    <a:lnTo>
                      <a:pt x="261" y="453"/>
                    </a:lnTo>
                    <a:lnTo>
                      <a:pt x="261" y="449"/>
                    </a:lnTo>
                    <a:lnTo>
                      <a:pt x="261" y="441"/>
                    </a:lnTo>
                    <a:lnTo>
                      <a:pt x="261" y="436"/>
                    </a:lnTo>
                    <a:lnTo>
                      <a:pt x="261" y="432"/>
                    </a:lnTo>
                    <a:lnTo>
                      <a:pt x="261" y="428"/>
                    </a:lnTo>
                    <a:lnTo>
                      <a:pt x="257" y="428"/>
                    </a:lnTo>
                    <a:lnTo>
                      <a:pt x="253" y="428"/>
                    </a:lnTo>
                    <a:lnTo>
                      <a:pt x="253" y="424"/>
                    </a:lnTo>
                    <a:lnTo>
                      <a:pt x="249" y="424"/>
                    </a:lnTo>
                    <a:lnTo>
                      <a:pt x="245" y="424"/>
                    </a:lnTo>
                    <a:lnTo>
                      <a:pt x="245" y="420"/>
                    </a:lnTo>
                    <a:lnTo>
                      <a:pt x="237" y="420"/>
                    </a:lnTo>
                    <a:lnTo>
                      <a:pt x="237" y="424"/>
                    </a:lnTo>
                    <a:lnTo>
                      <a:pt x="233" y="424"/>
                    </a:lnTo>
                    <a:lnTo>
                      <a:pt x="228" y="424"/>
                    </a:lnTo>
                    <a:lnTo>
                      <a:pt x="224" y="424"/>
                    </a:lnTo>
                    <a:lnTo>
                      <a:pt x="224" y="420"/>
                    </a:lnTo>
                    <a:lnTo>
                      <a:pt x="212" y="420"/>
                    </a:lnTo>
                    <a:lnTo>
                      <a:pt x="212" y="424"/>
                    </a:lnTo>
                    <a:lnTo>
                      <a:pt x="204" y="424"/>
                    </a:lnTo>
                    <a:lnTo>
                      <a:pt x="196" y="424"/>
                    </a:lnTo>
                    <a:lnTo>
                      <a:pt x="196" y="428"/>
                    </a:lnTo>
                    <a:lnTo>
                      <a:pt x="188" y="428"/>
                    </a:lnTo>
                    <a:lnTo>
                      <a:pt x="184" y="428"/>
                    </a:lnTo>
                    <a:lnTo>
                      <a:pt x="180" y="428"/>
                    </a:lnTo>
                    <a:lnTo>
                      <a:pt x="180" y="432"/>
                    </a:lnTo>
                    <a:lnTo>
                      <a:pt x="171" y="432"/>
                    </a:lnTo>
                    <a:lnTo>
                      <a:pt x="171" y="428"/>
                    </a:lnTo>
                    <a:lnTo>
                      <a:pt x="167" y="428"/>
                    </a:lnTo>
                    <a:lnTo>
                      <a:pt x="167" y="432"/>
                    </a:lnTo>
                    <a:lnTo>
                      <a:pt x="167" y="428"/>
                    </a:lnTo>
                    <a:lnTo>
                      <a:pt x="163" y="428"/>
                    </a:lnTo>
                    <a:lnTo>
                      <a:pt x="159" y="428"/>
                    </a:lnTo>
                    <a:lnTo>
                      <a:pt x="151" y="428"/>
                    </a:lnTo>
                    <a:lnTo>
                      <a:pt x="143" y="428"/>
                    </a:lnTo>
                    <a:lnTo>
                      <a:pt x="143" y="424"/>
                    </a:lnTo>
                    <a:lnTo>
                      <a:pt x="143" y="428"/>
                    </a:lnTo>
                    <a:lnTo>
                      <a:pt x="139" y="428"/>
                    </a:lnTo>
                    <a:lnTo>
                      <a:pt x="135" y="428"/>
                    </a:lnTo>
                    <a:lnTo>
                      <a:pt x="135" y="432"/>
                    </a:lnTo>
                    <a:lnTo>
                      <a:pt x="131" y="432"/>
                    </a:lnTo>
                    <a:lnTo>
                      <a:pt x="131" y="428"/>
                    </a:lnTo>
                    <a:lnTo>
                      <a:pt x="127" y="428"/>
                    </a:lnTo>
                    <a:lnTo>
                      <a:pt x="122" y="428"/>
                    </a:lnTo>
                    <a:lnTo>
                      <a:pt x="122" y="432"/>
                    </a:lnTo>
                    <a:lnTo>
                      <a:pt x="118" y="432"/>
                    </a:lnTo>
                    <a:lnTo>
                      <a:pt x="114" y="432"/>
                    </a:lnTo>
                    <a:lnTo>
                      <a:pt x="114" y="436"/>
                    </a:lnTo>
                    <a:lnTo>
                      <a:pt x="110" y="436"/>
                    </a:lnTo>
                    <a:lnTo>
                      <a:pt x="110" y="432"/>
                    </a:lnTo>
                    <a:lnTo>
                      <a:pt x="106" y="432"/>
                    </a:lnTo>
                    <a:lnTo>
                      <a:pt x="106" y="436"/>
                    </a:lnTo>
                    <a:lnTo>
                      <a:pt x="102" y="436"/>
                    </a:lnTo>
                    <a:lnTo>
                      <a:pt x="102" y="432"/>
                    </a:lnTo>
                    <a:lnTo>
                      <a:pt x="98" y="432"/>
                    </a:lnTo>
                    <a:lnTo>
                      <a:pt x="94" y="432"/>
                    </a:lnTo>
                    <a:lnTo>
                      <a:pt x="86" y="432"/>
                    </a:lnTo>
                    <a:lnTo>
                      <a:pt x="86" y="428"/>
                    </a:lnTo>
                    <a:lnTo>
                      <a:pt x="82" y="428"/>
                    </a:lnTo>
                    <a:lnTo>
                      <a:pt x="78" y="428"/>
                    </a:lnTo>
                    <a:lnTo>
                      <a:pt x="74" y="428"/>
                    </a:lnTo>
                    <a:lnTo>
                      <a:pt x="74" y="432"/>
                    </a:lnTo>
                    <a:lnTo>
                      <a:pt x="70" y="432"/>
                    </a:lnTo>
                    <a:lnTo>
                      <a:pt x="70" y="436"/>
                    </a:lnTo>
                    <a:lnTo>
                      <a:pt x="65" y="436"/>
                    </a:lnTo>
                    <a:lnTo>
                      <a:pt x="65" y="441"/>
                    </a:lnTo>
                    <a:lnTo>
                      <a:pt x="61" y="441"/>
                    </a:lnTo>
                    <a:lnTo>
                      <a:pt x="57" y="441"/>
                    </a:lnTo>
                    <a:lnTo>
                      <a:pt x="57" y="445"/>
                    </a:lnTo>
                    <a:lnTo>
                      <a:pt x="53" y="445"/>
                    </a:lnTo>
                    <a:lnTo>
                      <a:pt x="53" y="449"/>
                    </a:lnTo>
                    <a:lnTo>
                      <a:pt x="49" y="449"/>
                    </a:lnTo>
                    <a:lnTo>
                      <a:pt x="49" y="453"/>
                    </a:lnTo>
                    <a:lnTo>
                      <a:pt x="45" y="453"/>
                    </a:lnTo>
                    <a:lnTo>
                      <a:pt x="45" y="457"/>
                    </a:lnTo>
                    <a:lnTo>
                      <a:pt x="41" y="457"/>
                    </a:lnTo>
                    <a:lnTo>
                      <a:pt x="33" y="457"/>
                    </a:lnTo>
                    <a:lnTo>
                      <a:pt x="33" y="461"/>
                    </a:lnTo>
                    <a:lnTo>
                      <a:pt x="29" y="461"/>
                    </a:lnTo>
                    <a:lnTo>
                      <a:pt x="29" y="465"/>
                    </a:lnTo>
                    <a:lnTo>
                      <a:pt x="25" y="465"/>
                    </a:lnTo>
                    <a:lnTo>
                      <a:pt x="25" y="469"/>
                    </a:lnTo>
                    <a:lnTo>
                      <a:pt x="21" y="469"/>
                    </a:lnTo>
                    <a:lnTo>
                      <a:pt x="21" y="473"/>
                    </a:lnTo>
                    <a:lnTo>
                      <a:pt x="17" y="473"/>
                    </a:lnTo>
                    <a:lnTo>
                      <a:pt x="17" y="477"/>
                    </a:lnTo>
                    <a:lnTo>
                      <a:pt x="17" y="481"/>
                    </a:lnTo>
                    <a:lnTo>
                      <a:pt x="12" y="481"/>
                    </a:lnTo>
                    <a:lnTo>
                      <a:pt x="12" y="473"/>
                    </a:lnTo>
                    <a:lnTo>
                      <a:pt x="12" y="469"/>
                    </a:lnTo>
                    <a:lnTo>
                      <a:pt x="8" y="469"/>
                    </a:lnTo>
                    <a:lnTo>
                      <a:pt x="8" y="465"/>
                    </a:lnTo>
                    <a:lnTo>
                      <a:pt x="4" y="465"/>
                    </a:lnTo>
                    <a:lnTo>
                      <a:pt x="4" y="461"/>
                    </a:lnTo>
                    <a:lnTo>
                      <a:pt x="4" y="457"/>
                    </a:lnTo>
                    <a:lnTo>
                      <a:pt x="0" y="457"/>
                    </a:lnTo>
                    <a:lnTo>
                      <a:pt x="0" y="453"/>
                    </a:lnTo>
                    <a:lnTo>
                      <a:pt x="4" y="453"/>
                    </a:lnTo>
                    <a:lnTo>
                      <a:pt x="0" y="453"/>
                    </a:lnTo>
                    <a:lnTo>
                      <a:pt x="4" y="453"/>
                    </a:lnTo>
                    <a:lnTo>
                      <a:pt x="0" y="453"/>
                    </a:lnTo>
                    <a:lnTo>
                      <a:pt x="0" y="449"/>
                    </a:lnTo>
                    <a:lnTo>
                      <a:pt x="4" y="449"/>
                    </a:lnTo>
                    <a:lnTo>
                      <a:pt x="4" y="445"/>
                    </a:lnTo>
                    <a:lnTo>
                      <a:pt x="4" y="441"/>
                    </a:lnTo>
                    <a:lnTo>
                      <a:pt x="8" y="441"/>
                    </a:lnTo>
                    <a:lnTo>
                      <a:pt x="12" y="441"/>
                    </a:lnTo>
                    <a:lnTo>
                      <a:pt x="12" y="436"/>
                    </a:lnTo>
                    <a:lnTo>
                      <a:pt x="17" y="436"/>
                    </a:lnTo>
                    <a:lnTo>
                      <a:pt x="17" y="432"/>
                    </a:lnTo>
                    <a:lnTo>
                      <a:pt x="21" y="432"/>
                    </a:lnTo>
                    <a:lnTo>
                      <a:pt x="21" y="428"/>
                    </a:lnTo>
                    <a:lnTo>
                      <a:pt x="25" y="428"/>
                    </a:lnTo>
                    <a:lnTo>
                      <a:pt x="25" y="424"/>
                    </a:lnTo>
                    <a:lnTo>
                      <a:pt x="29" y="424"/>
                    </a:lnTo>
                    <a:lnTo>
                      <a:pt x="29" y="420"/>
                    </a:lnTo>
                    <a:lnTo>
                      <a:pt x="33" y="420"/>
                    </a:lnTo>
                    <a:lnTo>
                      <a:pt x="33" y="416"/>
                    </a:lnTo>
                    <a:lnTo>
                      <a:pt x="33" y="412"/>
                    </a:lnTo>
                    <a:lnTo>
                      <a:pt x="37" y="412"/>
                    </a:lnTo>
                    <a:lnTo>
                      <a:pt x="37" y="408"/>
                    </a:lnTo>
                    <a:lnTo>
                      <a:pt x="41" y="408"/>
                    </a:lnTo>
                    <a:lnTo>
                      <a:pt x="45" y="408"/>
                    </a:lnTo>
                    <a:lnTo>
                      <a:pt x="45" y="404"/>
                    </a:lnTo>
                    <a:lnTo>
                      <a:pt x="45" y="400"/>
                    </a:lnTo>
                    <a:lnTo>
                      <a:pt x="49" y="400"/>
                    </a:lnTo>
                    <a:lnTo>
                      <a:pt x="49" y="396"/>
                    </a:lnTo>
                    <a:lnTo>
                      <a:pt x="53" y="396"/>
                    </a:lnTo>
                    <a:lnTo>
                      <a:pt x="53" y="392"/>
                    </a:lnTo>
                    <a:lnTo>
                      <a:pt x="53" y="388"/>
                    </a:lnTo>
                    <a:lnTo>
                      <a:pt x="57" y="388"/>
                    </a:lnTo>
                    <a:lnTo>
                      <a:pt x="57" y="384"/>
                    </a:lnTo>
                    <a:lnTo>
                      <a:pt x="61" y="384"/>
                    </a:lnTo>
                    <a:lnTo>
                      <a:pt x="61" y="379"/>
                    </a:lnTo>
                    <a:lnTo>
                      <a:pt x="61" y="375"/>
                    </a:lnTo>
                    <a:lnTo>
                      <a:pt x="65" y="375"/>
                    </a:lnTo>
                    <a:lnTo>
                      <a:pt x="65" y="371"/>
                    </a:lnTo>
                    <a:lnTo>
                      <a:pt x="65" y="367"/>
                    </a:lnTo>
                    <a:lnTo>
                      <a:pt x="70" y="367"/>
                    </a:lnTo>
                    <a:lnTo>
                      <a:pt x="70" y="363"/>
                    </a:lnTo>
                    <a:lnTo>
                      <a:pt x="74" y="363"/>
                    </a:lnTo>
                    <a:lnTo>
                      <a:pt x="74" y="359"/>
                    </a:lnTo>
                    <a:lnTo>
                      <a:pt x="78" y="359"/>
                    </a:lnTo>
                    <a:lnTo>
                      <a:pt x="78" y="355"/>
                    </a:lnTo>
                    <a:lnTo>
                      <a:pt x="78" y="351"/>
                    </a:lnTo>
                    <a:lnTo>
                      <a:pt x="82" y="351"/>
                    </a:lnTo>
                    <a:lnTo>
                      <a:pt x="82" y="347"/>
                    </a:lnTo>
                    <a:lnTo>
                      <a:pt x="78" y="347"/>
                    </a:lnTo>
                    <a:lnTo>
                      <a:pt x="78" y="343"/>
                    </a:lnTo>
                    <a:lnTo>
                      <a:pt x="82" y="343"/>
                    </a:lnTo>
                    <a:lnTo>
                      <a:pt x="82" y="335"/>
                    </a:lnTo>
                    <a:lnTo>
                      <a:pt x="82" y="326"/>
                    </a:lnTo>
                    <a:lnTo>
                      <a:pt x="82" y="322"/>
                    </a:lnTo>
                    <a:lnTo>
                      <a:pt x="82" y="314"/>
                    </a:lnTo>
                    <a:lnTo>
                      <a:pt x="74" y="314"/>
                    </a:lnTo>
                    <a:lnTo>
                      <a:pt x="74" y="310"/>
                    </a:lnTo>
                    <a:lnTo>
                      <a:pt x="78" y="310"/>
                    </a:lnTo>
                    <a:lnTo>
                      <a:pt x="78" y="306"/>
                    </a:lnTo>
                    <a:lnTo>
                      <a:pt x="82" y="306"/>
                    </a:lnTo>
                    <a:lnTo>
                      <a:pt x="82" y="302"/>
                    </a:lnTo>
                    <a:lnTo>
                      <a:pt x="82" y="298"/>
                    </a:lnTo>
                    <a:lnTo>
                      <a:pt x="78" y="298"/>
                    </a:lnTo>
                    <a:lnTo>
                      <a:pt x="78" y="294"/>
                    </a:lnTo>
                    <a:lnTo>
                      <a:pt x="78" y="290"/>
                    </a:lnTo>
                    <a:lnTo>
                      <a:pt x="78" y="286"/>
                    </a:lnTo>
                    <a:lnTo>
                      <a:pt x="78" y="282"/>
                    </a:lnTo>
                    <a:lnTo>
                      <a:pt x="74" y="282"/>
                    </a:lnTo>
                    <a:lnTo>
                      <a:pt x="74" y="278"/>
                    </a:lnTo>
                    <a:lnTo>
                      <a:pt x="74" y="273"/>
                    </a:lnTo>
                    <a:lnTo>
                      <a:pt x="70" y="273"/>
                    </a:lnTo>
                    <a:lnTo>
                      <a:pt x="70" y="269"/>
                    </a:lnTo>
                    <a:lnTo>
                      <a:pt x="70" y="265"/>
                    </a:lnTo>
                    <a:lnTo>
                      <a:pt x="70" y="261"/>
                    </a:lnTo>
                    <a:lnTo>
                      <a:pt x="65" y="261"/>
                    </a:lnTo>
                    <a:lnTo>
                      <a:pt x="65" y="257"/>
                    </a:lnTo>
                    <a:lnTo>
                      <a:pt x="65" y="253"/>
                    </a:lnTo>
                    <a:lnTo>
                      <a:pt x="65" y="249"/>
                    </a:lnTo>
                    <a:lnTo>
                      <a:pt x="65" y="245"/>
                    </a:lnTo>
                    <a:lnTo>
                      <a:pt x="61" y="245"/>
                    </a:lnTo>
                    <a:lnTo>
                      <a:pt x="61" y="241"/>
                    </a:lnTo>
                    <a:lnTo>
                      <a:pt x="61" y="233"/>
                    </a:lnTo>
                    <a:lnTo>
                      <a:pt x="57" y="233"/>
                    </a:lnTo>
                    <a:lnTo>
                      <a:pt x="57" y="229"/>
                    </a:lnTo>
                    <a:lnTo>
                      <a:pt x="57" y="225"/>
                    </a:lnTo>
                    <a:lnTo>
                      <a:pt x="53" y="225"/>
                    </a:lnTo>
                    <a:lnTo>
                      <a:pt x="53" y="220"/>
                    </a:lnTo>
                    <a:lnTo>
                      <a:pt x="53" y="216"/>
                    </a:lnTo>
                    <a:lnTo>
                      <a:pt x="49" y="216"/>
                    </a:lnTo>
                    <a:lnTo>
                      <a:pt x="49" y="212"/>
                    </a:lnTo>
                    <a:lnTo>
                      <a:pt x="45" y="212"/>
                    </a:lnTo>
                    <a:lnTo>
                      <a:pt x="45" y="208"/>
                    </a:lnTo>
                    <a:lnTo>
                      <a:pt x="45" y="204"/>
                    </a:lnTo>
                    <a:lnTo>
                      <a:pt x="45" y="200"/>
                    </a:lnTo>
                    <a:lnTo>
                      <a:pt x="41" y="200"/>
                    </a:lnTo>
                    <a:lnTo>
                      <a:pt x="41" y="196"/>
                    </a:lnTo>
                    <a:lnTo>
                      <a:pt x="41" y="192"/>
                    </a:lnTo>
                    <a:lnTo>
                      <a:pt x="41" y="188"/>
                    </a:lnTo>
                    <a:lnTo>
                      <a:pt x="37" y="188"/>
                    </a:lnTo>
                    <a:lnTo>
                      <a:pt x="37" y="176"/>
                    </a:lnTo>
                    <a:lnTo>
                      <a:pt x="41" y="176"/>
                    </a:lnTo>
                    <a:lnTo>
                      <a:pt x="41" y="172"/>
                    </a:lnTo>
                    <a:lnTo>
                      <a:pt x="45" y="172"/>
                    </a:lnTo>
                    <a:lnTo>
                      <a:pt x="45" y="168"/>
                    </a:lnTo>
                    <a:lnTo>
                      <a:pt x="49" y="168"/>
                    </a:lnTo>
                    <a:lnTo>
                      <a:pt x="49" y="159"/>
                    </a:lnTo>
                    <a:lnTo>
                      <a:pt x="49" y="155"/>
                    </a:lnTo>
                    <a:lnTo>
                      <a:pt x="49" y="151"/>
                    </a:lnTo>
                    <a:lnTo>
                      <a:pt x="53" y="151"/>
                    </a:lnTo>
                    <a:lnTo>
                      <a:pt x="53" y="147"/>
                    </a:lnTo>
                    <a:lnTo>
                      <a:pt x="53" y="143"/>
                    </a:lnTo>
                    <a:lnTo>
                      <a:pt x="53" y="139"/>
                    </a:lnTo>
                    <a:lnTo>
                      <a:pt x="57" y="139"/>
                    </a:lnTo>
                    <a:lnTo>
                      <a:pt x="57" y="135"/>
                    </a:lnTo>
                    <a:lnTo>
                      <a:pt x="57" y="131"/>
                    </a:lnTo>
                    <a:lnTo>
                      <a:pt x="57" y="127"/>
                    </a:lnTo>
                    <a:lnTo>
                      <a:pt x="61" y="127"/>
                    </a:lnTo>
                    <a:lnTo>
                      <a:pt x="61" y="123"/>
                    </a:lnTo>
                    <a:lnTo>
                      <a:pt x="61" y="119"/>
                    </a:lnTo>
                    <a:lnTo>
                      <a:pt x="65" y="119"/>
                    </a:lnTo>
                    <a:lnTo>
                      <a:pt x="70" y="119"/>
                    </a:lnTo>
                    <a:lnTo>
                      <a:pt x="70" y="115"/>
                    </a:lnTo>
                    <a:lnTo>
                      <a:pt x="74" y="115"/>
                    </a:lnTo>
                    <a:lnTo>
                      <a:pt x="74" y="110"/>
                    </a:lnTo>
                    <a:lnTo>
                      <a:pt x="78" y="110"/>
                    </a:lnTo>
                    <a:lnTo>
                      <a:pt x="78" y="106"/>
                    </a:lnTo>
                    <a:lnTo>
                      <a:pt x="86" y="106"/>
                    </a:lnTo>
                    <a:lnTo>
                      <a:pt x="86" y="110"/>
                    </a:lnTo>
                    <a:lnTo>
                      <a:pt x="86" y="106"/>
                    </a:lnTo>
                    <a:lnTo>
                      <a:pt x="90" y="106"/>
                    </a:lnTo>
                    <a:lnTo>
                      <a:pt x="90" y="94"/>
                    </a:lnTo>
                    <a:lnTo>
                      <a:pt x="94" y="94"/>
                    </a:lnTo>
                    <a:lnTo>
                      <a:pt x="94" y="90"/>
                    </a:lnTo>
                    <a:lnTo>
                      <a:pt x="98" y="90"/>
                    </a:lnTo>
                    <a:lnTo>
                      <a:pt x="102" y="90"/>
                    </a:lnTo>
                    <a:lnTo>
                      <a:pt x="102" y="86"/>
                    </a:lnTo>
                    <a:lnTo>
                      <a:pt x="106" y="86"/>
                    </a:lnTo>
                    <a:lnTo>
                      <a:pt x="110" y="86"/>
                    </a:lnTo>
                    <a:lnTo>
                      <a:pt x="118" y="86"/>
                    </a:lnTo>
                    <a:lnTo>
                      <a:pt x="118" y="82"/>
                    </a:lnTo>
                    <a:lnTo>
                      <a:pt x="122" y="82"/>
                    </a:lnTo>
                    <a:lnTo>
                      <a:pt x="135" y="82"/>
                    </a:lnTo>
                    <a:lnTo>
                      <a:pt x="139" y="82"/>
                    </a:lnTo>
                    <a:lnTo>
                      <a:pt x="139" y="86"/>
                    </a:lnTo>
                    <a:lnTo>
                      <a:pt x="143" y="86"/>
                    </a:lnTo>
                    <a:lnTo>
                      <a:pt x="147" y="86"/>
                    </a:lnTo>
                    <a:lnTo>
                      <a:pt x="151" y="86"/>
                    </a:lnTo>
                    <a:lnTo>
                      <a:pt x="151" y="90"/>
                    </a:lnTo>
                    <a:lnTo>
                      <a:pt x="155" y="90"/>
                    </a:lnTo>
                    <a:lnTo>
                      <a:pt x="159" y="90"/>
                    </a:lnTo>
                    <a:lnTo>
                      <a:pt x="159" y="94"/>
                    </a:lnTo>
                    <a:lnTo>
                      <a:pt x="163" y="94"/>
                    </a:lnTo>
                    <a:lnTo>
                      <a:pt x="163" y="98"/>
                    </a:lnTo>
                    <a:lnTo>
                      <a:pt x="167" y="98"/>
                    </a:lnTo>
                    <a:lnTo>
                      <a:pt x="171" y="98"/>
                    </a:lnTo>
                    <a:lnTo>
                      <a:pt x="171" y="94"/>
                    </a:lnTo>
                    <a:lnTo>
                      <a:pt x="175" y="94"/>
                    </a:lnTo>
                    <a:lnTo>
                      <a:pt x="175" y="98"/>
                    </a:lnTo>
                    <a:lnTo>
                      <a:pt x="175" y="102"/>
                    </a:lnTo>
                    <a:lnTo>
                      <a:pt x="188" y="102"/>
                    </a:lnTo>
                    <a:lnTo>
                      <a:pt x="192" y="102"/>
                    </a:lnTo>
                    <a:lnTo>
                      <a:pt x="192" y="106"/>
                    </a:lnTo>
                    <a:lnTo>
                      <a:pt x="196" y="106"/>
                    </a:lnTo>
                    <a:lnTo>
                      <a:pt x="200" y="106"/>
                    </a:lnTo>
                    <a:lnTo>
                      <a:pt x="200" y="102"/>
                    </a:lnTo>
                    <a:lnTo>
                      <a:pt x="200" y="106"/>
                    </a:lnTo>
                    <a:lnTo>
                      <a:pt x="204" y="106"/>
                    </a:lnTo>
                    <a:lnTo>
                      <a:pt x="212" y="106"/>
                    </a:lnTo>
                    <a:lnTo>
                      <a:pt x="216" y="106"/>
                    </a:lnTo>
                    <a:lnTo>
                      <a:pt x="220" y="106"/>
                    </a:lnTo>
                    <a:lnTo>
                      <a:pt x="233" y="106"/>
                    </a:lnTo>
                    <a:lnTo>
                      <a:pt x="237" y="106"/>
                    </a:lnTo>
                    <a:lnTo>
                      <a:pt x="237" y="110"/>
                    </a:lnTo>
                    <a:lnTo>
                      <a:pt x="241" y="110"/>
                    </a:lnTo>
                    <a:lnTo>
                      <a:pt x="245" y="110"/>
                    </a:lnTo>
                    <a:lnTo>
                      <a:pt x="249" y="110"/>
                    </a:lnTo>
                    <a:lnTo>
                      <a:pt x="253" y="110"/>
                    </a:lnTo>
                    <a:lnTo>
                      <a:pt x="253" y="115"/>
                    </a:lnTo>
                    <a:lnTo>
                      <a:pt x="257" y="115"/>
                    </a:lnTo>
                    <a:lnTo>
                      <a:pt x="261" y="115"/>
                    </a:lnTo>
                    <a:lnTo>
                      <a:pt x="261" y="119"/>
                    </a:lnTo>
                    <a:lnTo>
                      <a:pt x="269" y="119"/>
                    </a:lnTo>
                    <a:lnTo>
                      <a:pt x="273" y="119"/>
                    </a:lnTo>
                    <a:lnTo>
                      <a:pt x="273" y="115"/>
                    </a:lnTo>
                    <a:lnTo>
                      <a:pt x="285" y="115"/>
                    </a:lnTo>
                    <a:lnTo>
                      <a:pt x="290" y="115"/>
                    </a:lnTo>
                    <a:lnTo>
                      <a:pt x="290" y="110"/>
                    </a:lnTo>
                    <a:lnTo>
                      <a:pt x="294" y="110"/>
                    </a:lnTo>
                    <a:lnTo>
                      <a:pt x="298" y="110"/>
                    </a:lnTo>
                    <a:lnTo>
                      <a:pt x="298" y="106"/>
                    </a:lnTo>
                    <a:lnTo>
                      <a:pt x="302" y="106"/>
                    </a:lnTo>
                    <a:lnTo>
                      <a:pt x="310" y="106"/>
                    </a:lnTo>
                    <a:lnTo>
                      <a:pt x="314" y="106"/>
                    </a:lnTo>
                    <a:lnTo>
                      <a:pt x="314" y="102"/>
                    </a:lnTo>
                    <a:lnTo>
                      <a:pt x="318" y="102"/>
                    </a:lnTo>
                    <a:lnTo>
                      <a:pt x="322" y="102"/>
                    </a:lnTo>
                    <a:lnTo>
                      <a:pt x="322" y="98"/>
                    </a:lnTo>
                    <a:lnTo>
                      <a:pt x="326" y="98"/>
                    </a:lnTo>
                    <a:lnTo>
                      <a:pt x="334" y="98"/>
                    </a:lnTo>
                    <a:lnTo>
                      <a:pt x="338" y="98"/>
                    </a:lnTo>
                    <a:lnTo>
                      <a:pt x="338" y="94"/>
                    </a:lnTo>
                    <a:lnTo>
                      <a:pt x="343" y="94"/>
                    </a:lnTo>
                    <a:lnTo>
                      <a:pt x="347" y="94"/>
                    </a:lnTo>
                    <a:lnTo>
                      <a:pt x="347" y="90"/>
                    </a:lnTo>
                    <a:lnTo>
                      <a:pt x="351" y="90"/>
                    </a:lnTo>
                    <a:lnTo>
                      <a:pt x="351" y="86"/>
                    </a:lnTo>
                    <a:lnTo>
                      <a:pt x="355" y="86"/>
                    </a:lnTo>
                    <a:lnTo>
                      <a:pt x="359" y="86"/>
                    </a:lnTo>
                    <a:lnTo>
                      <a:pt x="359" y="82"/>
                    </a:lnTo>
                    <a:lnTo>
                      <a:pt x="363" y="82"/>
                    </a:lnTo>
                    <a:lnTo>
                      <a:pt x="367" y="82"/>
                    </a:lnTo>
                    <a:lnTo>
                      <a:pt x="367" y="78"/>
                    </a:lnTo>
                    <a:lnTo>
                      <a:pt x="371" y="78"/>
                    </a:lnTo>
                    <a:lnTo>
                      <a:pt x="375" y="78"/>
                    </a:lnTo>
                    <a:lnTo>
                      <a:pt x="375" y="74"/>
                    </a:lnTo>
                    <a:lnTo>
                      <a:pt x="379" y="74"/>
                    </a:lnTo>
                    <a:lnTo>
                      <a:pt x="379" y="70"/>
                    </a:lnTo>
                    <a:lnTo>
                      <a:pt x="383" y="70"/>
                    </a:lnTo>
                    <a:lnTo>
                      <a:pt x="383" y="66"/>
                    </a:lnTo>
                    <a:lnTo>
                      <a:pt x="383" y="62"/>
                    </a:lnTo>
                    <a:lnTo>
                      <a:pt x="383" y="57"/>
                    </a:lnTo>
                    <a:lnTo>
                      <a:pt x="387" y="57"/>
                    </a:lnTo>
                    <a:lnTo>
                      <a:pt x="387" y="53"/>
                    </a:lnTo>
                    <a:lnTo>
                      <a:pt x="387" y="49"/>
                    </a:lnTo>
                    <a:lnTo>
                      <a:pt x="391" y="49"/>
                    </a:lnTo>
                    <a:lnTo>
                      <a:pt x="396" y="49"/>
                    </a:lnTo>
                    <a:lnTo>
                      <a:pt x="404" y="49"/>
                    </a:lnTo>
                    <a:lnTo>
                      <a:pt x="404" y="45"/>
                    </a:lnTo>
                    <a:lnTo>
                      <a:pt x="412" y="45"/>
                    </a:lnTo>
                    <a:lnTo>
                      <a:pt x="412" y="49"/>
                    </a:lnTo>
                    <a:lnTo>
                      <a:pt x="416" y="49"/>
                    </a:lnTo>
                    <a:lnTo>
                      <a:pt x="424" y="49"/>
                    </a:lnTo>
                    <a:lnTo>
                      <a:pt x="428" y="49"/>
                    </a:lnTo>
                    <a:lnTo>
                      <a:pt x="436" y="49"/>
                    </a:lnTo>
                    <a:lnTo>
                      <a:pt x="440" y="49"/>
                    </a:lnTo>
                    <a:lnTo>
                      <a:pt x="440" y="45"/>
                    </a:lnTo>
                    <a:lnTo>
                      <a:pt x="444" y="45"/>
                    </a:lnTo>
                    <a:lnTo>
                      <a:pt x="449" y="45"/>
                    </a:lnTo>
                    <a:lnTo>
                      <a:pt x="453" y="45"/>
                    </a:lnTo>
                    <a:lnTo>
                      <a:pt x="457" y="45"/>
                    </a:lnTo>
                    <a:lnTo>
                      <a:pt x="457" y="41"/>
                    </a:lnTo>
                    <a:lnTo>
                      <a:pt x="457" y="37"/>
                    </a:lnTo>
                    <a:lnTo>
                      <a:pt x="461" y="37"/>
                    </a:lnTo>
                    <a:lnTo>
                      <a:pt x="465" y="37"/>
                    </a:lnTo>
                    <a:lnTo>
                      <a:pt x="465" y="33"/>
                    </a:lnTo>
                    <a:lnTo>
                      <a:pt x="469" y="33"/>
                    </a:lnTo>
                    <a:lnTo>
                      <a:pt x="473" y="33"/>
                    </a:lnTo>
                    <a:lnTo>
                      <a:pt x="481" y="33"/>
                    </a:lnTo>
                    <a:lnTo>
                      <a:pt x="485" y="33"/>
                    </a:lnTo>
                    <a:lnTo>
                      <a:pt x="485" y="29"/>
                    </a:lnTo>
                    <a:lnTo>
                      <a:pt x="489" y="29"/>
                    </a:lnTo>
                    <a:lnTo>
                      <a:pt x="497" y="29"/>
                    </a:lnTo>
                    <a:lnTo>
                      <a:pt x="501" y="29"/>
                    </a:lnTo>
                    <a:lnTo>
                      <a:pt x="501" y="25"/>
                    </a:lnTo>
                    <a:lnTo>
                      <a:pt x="510" y="25"/>
                    </a:lnTo>
                    <a:close/>
                    <a:moveTo>
                      <a:pt x="1141" y="0"/>
                    </a:moveTo>
                    <a:lnTo>
                      <a:pt x="1141" y="5"/>
                    </a:lnTo>
                    <a:lnTo>
                      <a:pt x="1145" y="5"/>
                    </a:lnTo>
                    <a:lnTo>
                      <a:pt x="1153" y="5"/>
                    </a:lnTo>
                    <a:lnTo>
                      <a:pt x="1158" y="5"/>
                    </a:lnTo>
                    <a:lnTo>
                      <a:pt x="1158" y="9"/>
                    </a:lnTo>
                    <a:lnTo>
                      <a:pt x="1162" y="9"/>
                    </a:lnTo>
                    <a:lnTo>
                      <a:pt x="1166" y="9"/>
                    </a:lnTo>
                    <a:lnTo>
                      <a:pt x="1182" y="9"/>
                    </a:lnTo>
                    <a:lnTo>
                      <a:pt x="1182" y="13"/>
                    </a:lnTo>
                    <a:lnTo>
                      <a:pt x="1186" y="13"/>
                    </a:lnTo>
                    <a:lnTo>
                      <a:pt x="1190" y="13"/>
                    </a:lnTo>
                    <a:lnTo>
                      <a:pt x="1190" y="17"/>
                    </a:lnTo>
                    <a:lnTo>
                      <a:pt x="1186" y="17"/>
                    </a:lnTo>
                    <a:lnTo>
                      <a:pt x="1182" y="17"/>
                    </a:lnTo>
                    <a:lnTo>
                      <a:pt x="1182" y="21"/>
                    </a:lnTo>
                    <a:lnTo>
                      <a:pt x="1178" y="21"/>
                    </a:lnTo>
                    <a:lnTo>
                      <a:pt x="1174" y="21"/>
                    </a:lnTo>
                    <a:lnTo>
                      <a:pt x="1174" y="25"/>
                    </a:lnTo>
                    <a:lnTo>
                      <a:pt x="1166" y="25"/>
                    </a:lnTo>
                    <a:lnTo>
                      <a:pt x="1153" y="25"/>
                    </a:lnTo>
                    <a:lnTo>
                      <a:pt x="1153" y="29"/>
                    </a:lnTo>
                    <a:lnTo>
                      <a:pt x="1149" y="29"/>
                    </a:lnTo>
                    <a:lnTo>
                      <a:pt x="1145" y="29"/>
                    </a:lnTo>
                    <a:lnTo>
                      <a:pt x="1145" y="25"/>
                    </a:lnTo>
                    <a:lnTo>
                      <a:pt x="1141" y="25"/>
                    </a:lnTo>
                    <a:lnTo>
                      <a:pt x="1133" y="25"/>
                    </a:lnTo>
                    <a:lnTo>
                      <a:pt x="1133" y="21"/>
                    </a:lnTo>
                    <a:lnTo>
                      <a:pt x="1129" y="21"/>
                    </a:lnTo>
                    <a:lnTo>
                      <a:pt x="1125" y="21"/>
                    </a:lnTo>
                    <a:lnTo>
                      <a:pt x="1125" y="17"/>
                    </a:lnTo>
                    <a:lnTo>
                      <a:pt x="1125" y="13"/>
                    </a:lnTo>
                    <a:lnTo>
                      <a:pt x="1125" y="9"/>
                    </a:lnTo>
                    <a:lnTo>
                      <a:pt x="1129" y="9"/>
                    </a:lnTo>
                    <a:lnTo>
                      <a:pt x="1129" y="5"/>
                    </a:lnTo>
                    <a:lnTo>
                      <a:pt x="1133" y="5"/>
                    </a:lnTo>
                    <a:lnTo>
                      <a:pt x="1133" y="0"/>
                    </a:lnTo>
                    <a:lnTo>
                      <a:pt x="1141" y="0"/>
                    </a:lnTo>
                    <a:close/>
                  </a:path>
                </a:pathLst>
              </a:custGeom>
              <a:solidFill>
                <a:schemeClr val="bg1">
                  <a:lumMod val="75000"/>
                </a:schemeClr>
              </a:solidFill>
              <a:ln w="12700" cap="flat" cmpd="sng">
                <a:noFill/>
                <a:bevel/>
              </a:ln>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lvl="0"/>
                <a:endParaRPr lang="en-US"/>
              </a:p>
            </p:txBody>
          </p:sp>
          <p:sp>
            <p:nvSpPr>
              <p:cNvPr id="404" name="Freeform 994">
                <a:extLst>
                  <a:ext uri="{FF2B5EF4-FFF2-40B4-BE49-F238E27FC236}">
                    <a16:creationId xmlns:a16="http://schemas.microsoft.com/office/drawing/2014/main" id="{EDA86571-C4D4-AA44-AA4B-33AB8AB13F99}"/>
                  </a:ext>
                </a:extLst>
              </p:cNvPr>
              <p:cNvSpPr>
                <a:spLocks noEditPoints="1"/>
              </p:cNvSpPr>
              <p:nvPr userDrawn="1"/>
            </p:nvSpPr>
            <p:spPr bwMode="auto">
              <a:xfrm>
                <a:off x="7916941" y="1168169"/>
                <a:ext cx="976313" cy="484188"/>
              </a:xfrm>
              <a:custGeom>
                <a:avLst/>
                <a:gdLst>
                  <a:gd name="T0" fmla="*/ 444 w 615"/>
                  <a:gd name="T1" fmla="*/ 228 h 305"/>
                  <a:gd name="T2" fmla="*/ 603 w 615"/>
                  <a:gd name="T3" fmla="*/ 191 h 305"/>
                  <a:gd name="T4" fmla="*/ 29 w 615"/>
                  <a:gd name="T5" fmla="*/ 85 h 305"/>
                  <a:gd name="T6" fmla="*/ 171 w 615"/>
                  <a:gd name="T7" fmla="*/ 16 h 305"/>
                  <a:gd name="T8" fmla="*/ 253 w 615"/>
                  <a:gd name="T9" fmla="*/ 8 h 305"/>
                  <a:gd name="T10" fmla="*/ 257 w 615"/>
                  <a:gd name="T11" fmla="*/ 36 h 305"/>
                  <a:gd name="T12" fmla="*/ 314 w 615"/>
                  <a:gd name="T13" fmla="*/ 40 h 305"/>
                  <a:gd name="T14" fmla="*/ 351 w 615"/>
                  <a:gd name="T15" fmla="*/ 24 h 305"/>
                  <a:gd name="T16" fmla="*/ 387 w 615"/>
                  <a:gd name="T17" fmla="*/ 45 h 305"/>
                  <a:gd name="T18" fmla="*/ 428 w 615"/>
                  <a:gd name="T19" fmla="*/ 45 h 305"/>
                  <a:gd name="T20" fmla="*/ 465 w 615"/>
                  <a:gd name="T21" fmla="*/ 73 h 305"/>
                  <a:gd name="T22" fmla="*/ 493 w 615"/>
                  <a:gd name="T23" fmla="*/ 97 h 305"/>
                  <a:gd name="T24" fmla="*/ 534 w 615"/>
                  <a:gd name="T25" fmla="*/ 102 h 305"/>
                  <a:gd name="T26" fmla="*/ 554 w 615"/>
                  <a:gd name="T27" fmla="*/ 110 h 305"/>
                  <a:gd name="T28" fmla="*/ 554 w 615"/>
                  <a:gd name="T29" fmla="*/ 134 h 305"/>
                  <a:gd name="T30" fmla="*/ 542 w 615"/>
                  <a:gd name="T31" fmla="*/ 150 h 305"/>
                  <a:gd name="T32" fmla="*/ 509 w 615"/>
                  <a:gd name="T33" fmla="*/ 175 h 305"/>
                  <a:gd name="T34" fmla="*/ 505 w 615"/>
                  <a:gd name="T35" fmla="*/ 146 h 305"/>
                  <a:gd name="T36" fmla="*/ 485 w 615"/>
                  <a:gd name="T37" fmla="*/ 114 h 305"/>
                  <a:gd name="T38" fmla="*/ 456 w 615"/>
                  <a:gd name="T39" fmla="*/ 118 h 305"/>
                  <a:gd name="T40" fmla="*/ 432 w 615"/>
                  <a:gd name="T41" fmla="*/ 122 h 305"/>
                  <a:gd name="T42" fmla="*/ 444 w 615"/>
                  <a:gd name="T43" fmla="*/ 89 h 305"/>
                  <a:gd name="T44" fmla="*/ 416 w 615"/>
                  <a:gd name="T45" fmla="*/ 77 h 305"/>
                  <a:gd name="T46" fmla="*/ 391 w 615"/>
                  <a:gd name="T47" fmla="*/ 93 h 305"/>
                  <a:gd name="T48" fmla="*/ 383 w 615"/>
                  <a:gd name="T49" fmla="*/ 130 h 305"/>
                  <a:gd name="T50" fmla="*/ 359 w 615"/>
                  <a:gd name="T51" fmla="*/ 106 h 305"/>
                  <a:gd name="T52" fmla="*/ 355 w 615"/>
                  <a:gd name="T53" fmla="*/ 142 h 305"/>
                  <a:gd name="T54" fmla="*/ 391 w 615"/>
                  <a:gd name="T55" fmla="*/ 175 h 305"/>
                  <a:gd name="T56" fmla="*/ 412 w 615"/>
                  <a:gd name="T57" fmla="*/ 203 h 305"/>
                  <a:gd name="T58" fmla="*/ 399 w 615"/>
                  <a:gd name="T59" fmla="*/ 236 h 305"/>
                  <a:gd name="T60" fmla="*/ 399 w 615"/>
                  <a:gd name="T61" fmla="*/ 269 h 305"/>
                  <a:gd name="T62" fmla="*/ 391 w 615"/>
                  <a:gd name="T63" fmla="*/ 293 h 305"/>
                  <a:gd name="T64" fmla="*/ 375 w 615"/>
                  <a:gd name="T65" fmla="*/ 265 h 305"/>
                  <a:gd name="T66" fmla="*/ 338 w 615"/>
                  <a:gd name="T67" fmla="*/ 261 h 305"/>
                  <a:gd name="T68" fmla="*/ 318 w 615"/>
                  <a:gd name="T69" fmla="*/ 256 h 305"/>
                  <a:gd name="T70" fmla="*/ 318 w 615"/>
                  <a:gd name="T71" fmla="*/ 220 h 305"/>
                  <a:gd name="T72" fmla="*/ 289 w 615"/>
                  <a:gd name="T73" fmla="*/ 216 h 305"/>
                  <a:gd name="T74" fmla="*/ 269 w 615"/>
                  <a:gd name="T75" fmla="*/ 236 h 305"/>
                  <a:gd name="T76" fmla="*/ 232 w 615"/>
                  <a:gd name="T77" fmla="*/ 212 h 305"/>
                  <a:gd name="T78" fmla="*/ 200 w 615"/>
                  <a:gd name="T79" fmla="*/ 208 h 305"/>
                  <a:gd name="T80" fmla="*/ 159 w 615"/>
                  <a:gd name="T81" fmla="*/ 232 h 305"/>
                  <a:gd name="T82" fmla="*/ 135 w 615"/>
                  <a:gd name="T83" fmla="*/ 216 h 305"/>
                  <a:gd name="T84" fmla="*/ 135 w 615"/>
                  <a:gd name="T85" fmla="*/ 248 h 305"/>
                  <a:gd name="T86" fmla="*/ 118 w 615"/>
                  <a:gd name="T87" fmla="*/ 216 h 305"/>
                  <a:gd name="T88" fmla="*/ 77 w 615"/>
                  <a:gd name="T89" fmla="*/ 236 h 305"/>
                  <a:gd name="T90" fmla="*/ 61 w 615"/>
                  <a:gd name="T91" fmla="*/ 232 h 305"/>
                  <a:gd name="T92" fmla="*/ 33 w 615"/>
                  <a:gd name="T93" fmla="*/ 232 h 305"/>
                  <a:gd name="T94" fmla="*/ 37 w 615"/>
                  <a:gd name="T95" fmla="*/ 203 h 305"/>
                  <a:gd name="T96" fmla="*/ 16 w 615"/>
                  <a:gd name="T97" fmla="*/ 195 h 305"/>
                  <a:gd name="T98" fmla="*/ 12 w 615"/>
                  <a:gd name="T99" fmla="*/ 171 h 305"/>
                  <a:gd name="T100" fmla="*/ 8 w 615"/>
                  <a:gd name="T101" fmla="*/ 146 h 305"/>
                  <a:gd name="T102" fmla="*/ 53 w 615"/>
                  <a:gd name="T103" fmla="*/ 122 h 305"/>
                  <a:gd name="T104" fmla="*/ 45 w 615"/>
                  <a:gd name="T105" fmla="*/ 93 h 305"/>
                  <a:gd name="T106" fmla="*/ 61 w 615"/>
                  <a:gd name="T107" fmla="*/ 97 h 305"/>
                  <a:gd name="T108" fmla="*/ 86 w 615"/>
                  <a:gd name="T109" fmla="*/ 89 h 305"/>
                  <a:gd name="T110" fmla="*/ 106 w 615"/>
                  <a:gd name="T111" fmla="*/ 81 h 305"/>
                  <a:gd name="T112" fmla="*/ 151 w 615"/>
                  <a:gd name="T113" fmla="*/ 77 h 305"/>
                  <a:gd name="T114" fmla="*/ 192 w 615"/>
                  <a:gd name="T115" fmla="*/ 61 h 305"/>
                  <a:gd name="T116" fmla="*/ 224 w 615"/>
                  <a:gd name="T117" fmla="*/ 57 h 305"/>
                  <a:gd name="T118" fmla="*/ 204 w 615"/>
                  <a:gd name="T119" fmla="*/ 24 h 305"/>
                  <a:gd name="T120" fmla="*/ 224 w 615"/>
                  <a:gd name="T121"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5" h="305">
                    <a:moveTo>
                      <a:pt x="448" y="224"/>
                    </a:moveTo>
                    <a:lnTo>
                      <a:pt x="452" y="224"/>
                    </a:lnTo>
                    <a:lnTo>
                      <a:pt x="452" y="228"/>
                    </a:lnTo>
                    <a:lnTo>
                      <a:pt x="456" y="228"/>
                    </a:lnTo>
                    <a:lnTo>
                      <a:pt x="456" y="232"/>
                    </a:lnTo>
                    <a:lnTo>
                      <a:pt x="461" y="232"/>
                    </a:lnTo>
                    <a:lnTo>
                      <a:pt x="461" y="236"/>
                    </a:lnTo>
                    <a:lnTo>
                      <a:pt x="456" y="236"/>
                    </a:lnTo>
                    <a:lnTo>
                      <a:pt x="452" y="236"/>
                    </a:lnTo>
                    <a:lnTo>
                      <a:pt x="452" y="232"/>
                    </a:lnTo>
                    <a:lnTo>
                      <a:pt x="448" y="232"/>
                    </a:lnTo>
                    <a:lnTo>
                      <a:pt x="444" y="232"/>
                    </a:lnTo>
                    <a:lnTo>
                      <a:pt x="440" y="232"/>
                    </a:lnTo>
                    <a:lnTo>
                      <a:pt x="440" y="228"/>
                    </a:lnTo>
                    <a:lnTo>
                      <a:pt x="444" y="228"/>
                    </a:lnTo>
                    <a:lnTo>
                      <a:pt x="448" y="228"/>
                    </a:lnTo>
                    <a:lnTo>
                      <a:pt x="448" y="224"/>
                    </a:lnTo>
                    <a:close/>
                    <a:moveTo>
                      <a:pt x="611" y="179"/>
                    </a:moveTo>
                    <a:lnTo>
                      <a:pt x="611" y="183"/>
                    </a:lnTo>
                    <a:lnTo>
                      <a:pt x="615" y="183"/>
                    </a:lnTo>
                    <a:lnTo>
                      <a:pt x="615" y="191"/>
                    </a:lnTo>
                    <a:lnTo>
                      <a:pt x="611" y="191"/>
                    </a:lnTo>
                    <a:lnTo>
                      <a:pt x="611" y="195"/>
                    </a:lnTo>
                    <a:lnTo>
                      <a:pt x="607" y="195"/>
                    </a:lnTo>
                    <a:lnTo>
                      <a:pt x="607" y="199"/>
                    </a:lnTo>
                    <a:lnTo>
                      <a:pt x="603" y="199"/>
                    </a:lnTo>
                    <a:lnTo>
                      <a:pt x="603" y="195"/>
                    </a:lnTo>
                    <a:lnTo>
                      <a:pt x="603" y="191"/>
                    </a:lnTo>
                    <a:lnTo>
                      <a:pt x="599" y="191"/>
                    </a:lnTo>
                    <a:lnTo>
                      <a:pt x="603" y="191"/>
                    </a:lnTo>
                    <a:lnTo>
                      <a:pt x="603" y="187"/>
                    </a:lnTo>
                    <a:lnTo>
                      <a:pt x="603" y="183"/>
                    </a:lnTo>
                    <a:lnTo>
                      <a:pt x="607" y="183"/>
                    </a:lnTo>
                    <a:lnTo>
                      <a:pt x="607" y="179"/>
                    </a:lnTo>
                    <a:lnTo>
                      <a:pt x="611" y="179"/>
                    </a:lnTo>
                    <a:close/>
                    <a:moveTo>
                      <a:pt x="29" y="73"/>
                    </a:moveTo>
                    <a:lnTo>
                      <a:pt x="29" y="77"/>
                    </a:lnTo>
                    <a:lnTo>
                      <a:pt x="33" y="77"/>
                    </a:lnTo>
                    <a:lnTo>
                      <a:pt x="33" y="81"/>
                    </a:lnTo>
                    <a:lnTo>
                      <a:pt x="37" y="81"/>
                    </a:lnTo>
                    <a:lnTo>
                      <a:pt x="37" y="85"/>
                    </a:lnTo>
                    <a:lnTo>
                      <a:pt x="33" y="85"/>
                    </a:lnTo>
                    <a:lnTo>
                      <a:pt x="33" y="89"/>
                    </a:lnTo>
                    <a:lnTo>
                      <a:pt x="29" y="89"/>
                    </a:lnTo>
                    <a:lnTo>
                      <a:pt x="29" y="85"/>
                    </a:lnTo>
                    <a:lnTo>
                      <a:pt x="25" y="85"/>
                    </a:lnTo>
                    <a:lnTo>
                      <a:pt x="20" y="85"/>
                    </a:lnTo>
                    <a:lnTo>
                      <a:pt x="20" y="81"/>
                    </a:lnTo>
                    <a:lnTo>
                      <a:pt x="20" y="77"/>
                    </a:lnTo>
                    <a:lnTo>
                      <a:pt x="25" y="77"/>
                    </a:lnTo>
                    <a:lnTo>
                      <a:pt x="25" y="73"/>
                    </a:lnTo>
                    <a:lnTo>
                      <a:pt x="29" y="73"/>
                    </a:lnTo>
                    <a:close/>
                    <a:moveTo>
                      <a:pt x="171" y="4"/>
                    </a:moveTo>
                    <a:lnTo>
                      <a:pt x="171" y="8"/>
                    </a:lnTo>
                    <a:lnTo>
                      <a:pt x="175" y="8"/>
                    </a:lnTo>
                    <a:lnTo>
                      <a:pt x="179" y="8"/>
                    </a:lnTo>
                    <a:lnTo>
                      <a:pt x="183" y="8"/>
                    </a:lnTo>
                    <a:lnTo>
                      <a:pt x="183" y="16"/>
                    </a:lnTo>
                    <a:lnTo>
                      <a:pt x="179" y="16"/>
                    </a:lnTo>
                    <a:lnTo>
                      <a:pt x="171" y="16"/>
                    </a:lnTo>
                    <a:lnTo>
                      <a:pt x="163" y="16"/>
                    </a:lnTo>
                    <a:lnTo>
                      <a:pt x="159" y="16"/>
                    </a:lnTo>
                    <a:lnTo>
                      <a:pt x="159" y="12"/>
                    </a:lnTo>
                    <a:lnTo>
                      <a:pt x="167" y="12"/>
                    </a:lnTo>
                    <a:lnTo>
                      <a:pt x="167" y="8"/>
                    </a:lnTo>
                    <a:lnTo>
                      <a:pt x="167" y="4"/>
                    </a:lnTo>
                    <a:lnTo>
                      <a:pt x="171" y="4"/>
                    </a:lnTo>
                    <a:close/>
                    <a:moveTo>
                      <a:pt x="224" y="0"/>
                    </a:moveTo>
                    <a:lnTo>
                      <a:pt x="228" y="0"/>
                    </a:lnTo>
                    <a:lnTo>
                      <a:pt x="236" y="0"/>
                    </a:lnTo>
                    <a:lnTo>
                      <a:pt x="236" y="4"/>
                    </a:lnTo>
                    <a:lnTo>
                      <a:pt x="240" y="4"/>
                    </a:lnTo>
                    <a:lnTo>
                      <a:pt x="249" y="4"/>
                    </a:lnTo>
                    <a:lnTo>
                      <a:pt x="253" y="4"/>
                    </a:lnTo>
                    <a:lnTo>
                      <a:pt x="253" y="8"/>
                    </a:lnTo>
                    <a:lnTo>
                      <a:pt x="257" y="8"/>
                    </a:lnTo>
                    <a:lnTo>
                      <a:pt x="265" y="8"/>
                    </a:lnTo>
                    <a:lnTo>
                      <a:pt x="269" y="8"/>
                    </a:lnTo>
                    <a:lnTo>
                      <a:pt x="269" y="12"/>
                    </a:lnTo>
                    <a:lnTo>
                      <a:pt x="273" y="12"/>
                    </a:lnTo>
                    <a:lnTo>
                      <a:pt x="273" y="24"/>
                    </a:lnTo>
                    <a:lnTo>
                      <a:pt x="269" y="24"/>
                    </a:lnTo>
                    <a:lnTo>
                      <a:pt x="265" y="24"/>
                    </a:lnTo>
                    <a:lnTo>
                      <a:pt x="265" y="28"/>
                    </a:lnTo>
                    <a:lnTo>
                      <a:pt x="257" y="28"/>
                    </a:lnTo>
                    <a:lnTo>
                      <a:pt x="249" y="28"/>
                    </a:lnTo>
                    <a:lnTo>
                      <a:pt x="249" y="32"/>
                    </a:lnTo>
                    <a:lnTo>
                      <a:pt x="253" y="32"/>
                    </a:lnTo>
                    <a:lnTo>
                      <a:pt x="253" y="36"/>
                    </a:lnTo>
                    <a:lnTo>
                      <a:pt x="257" y="36"/>
                    </a:lnTo>
                    <a:lnTo>
                      <a:pt x="265" y="36"/>
                    </a:lnTo>
                    <a:lnTo>
                      <a:pt x="269" y="36"/>
                    </a:lnTo>
                    <a:lnTo>
                      <a:pt x="269" y="40"/>
                    </a:lnTo>
                    <a:lnTo>
                      <a:pt x="273" y="40"/>
                    </a:lnTo>
                    <a:lnTo>
                      <a:pt x="277" y="40"/>
                    </a:lnTo>
                    <a:lnTo>
                      <a:pt x="285" y="40"/>
                    </a:lnTo>
                    <a:lnTo>
                      <a:pt x="285" y="36"/>
                    </a:lnTo>
                    <a:lnTo>
                      <a:pt x="293" y="36"/>
                    </a:lnTo>
                    <a:lnTo>
                      <a:pt x="298" y="36"/>
                    </a:lnTo>
                    <a:lnTo>
                      <a:pt x="298" y="32"/>
                    </a:lnTo>
                    <a:lnTo>
                      <a:pt x="302" y="32"/>
                    </a:lnTo>
                    <a:lnTo>
                      <a:pt x="302" y="36"/>
                    </a:lnTo>
                    <a:lnTo>
                      <a:pt x="302" y="40"/>
                    </a:lnTo>
                    <a:lnTo>
                      <a:pt x="306" y="40"/>
                    </a:lnTo>
                    <a:lnTo>
                      <a:pt x="314" y="40"/>
                    </a:lnTo>
                    <a:lnTo>
                      <a:pt x="314" y="36"/>
                    </a:lnTo>
                    <a:lnTo>
                      <a:pt x="318" y="36"/>
                    </a:lnTo>
                    <a:lnTo>
                      <a:pt x="318" y="28"/>
                    </a:lnTo>
                    <a:lnTo>
                      <a:pt x="322" y="28"/>
                    </a:lnTo>
                    <a:lnTo>
                      <a:pt x="322" y="20"/>
                    </a:lnTo>
                    <a:lnTo>
                      <a:pt x="322" y="24"/>
                    </a:lnTo>
                    <a:lnTo>
                      <a:pt x="326" y="24"/>
                    </a:lnTo>
                    <a:lnTo>
                      <a:pt x="330" y="24"/>
                    </a:lnTo>
                    <a:lnTo>
                      <a:pt x="330" y="28"/>
                    </a:lnTo>
                    <a:lnTo>
                      <a:pt x="334" y="28"/>
                    </a:lnTo>
                    <a:lnTo>
                      <a:pt x="338" y="28"/>
                    </a:lnTo>
                    <a:lnTo>
                      <a:pt x="342" y="28"/>
                    </a:lnTo>
                    <a:lnTo>
                      <a:pt x="342" y="24"/>
                    </a:lnTo>
                    <a:lnTo>
                      <a:pt x="346" y="24"/>
                    </a:lnTo>
                    <a:lnTo>
                      <a:pt x="351" y="24"/>
                    </a:lnTo>
                    <a:lnTo>
                      <a:pt x="355" y="24"/>
                    </a:lnTo>
                    <a:lnTo>
                      <a:pt x="359" y="24"/>
                    </a:lnTo>
                    <a:lnTo>
                      <a:pt x="363" y="24"/>
                    </a:lnTo>
                    <a:lnTo>
                      <a:pt x="363" y="28"/>
                    </a:lnTo>
                    <a:lnTo>
                      <a:pt x="367" y="28"/>
                    </a:lnTo>
                    <a:lnTo>
                      <a:pt x="367" y="32"/>
                    </a:lnTo>
                    <a:lnTo>
                      <a:pt x="375" y="32"/>
                    </a:lnTo>
                    <a:lnTo>
                      <a:pt x="375" y="36"/>
                    </a:lnTo>
                    <a:lnTo>
                      <a:pt x="379" y="36"/>
                    </a:lnTo>
                    <a:lnTo>
                      <a:pt x="379" y="40"/>
                    </a:lnTo>
                    <a:lnTo>
                      <a:pt x="379" y="45"/>
                    </a:lnTo>
                    <a:lnTo>
                      <a:pt x="383" y="45"/>
                    </a:lnTo>
                    <a:lnTo>
                      <a:pt x="383" y="49"/>
                    </a:lnTo>
                    <a:lnTo>
                      <a:pt x="387" y="49"/>
                    </a:lnTo>
                    <a:lnTo>
                      <a:pt x="387" y="45"/>
                    </a:lnTo>
                    <a:lnTo>
                      <a:pt x="391" y="45"/>
                    </a:lnTo>
                    <a:lnTo>
                      <a:pt x="399" y="45"/>
                    </a:lnTo>
                    <a:lnTo>
                      <a:pt x="403" y="45"/>
                    </a:lnTo>
                    <a:lnTo>
                      <a:pt x="403" y="49"/>
                    </a:lnTo>
                    <a:lnTo>
                      <a:pt x="403" y="45"/>
                    </a:lnTo>
                    <a:lnTo>
                      <a:pt x="408" y="45"/>
                    </a:lnTo>
                    <a:lnTo>
                      <a:pt x="408" y="49"/>
                    </a:lnTo>
                    <a:lnTo>
                      <a:pt x="408" y="45"/>
                    </a:lnTo>
                    <a:lnTo>
                      <a:pt x="412" y="45"/>
                    </a:lnTo>
                    <a:lnTo>
                      <a:pt x="416" y="45"/>
                    </a:lnTo>
                    <a:lnTo>
                      <a:pt x="416" y="40"/>
                    </a:lnTo>
                    <a:lnTo>
                      <a:pt x="420" y="40"/>
                    </a:lnTo>
                    <a:lnTo>
                      <a:pt x="424" y="40"/>
                    </a:lnTo>
                    <a:lnTo>
                      <a:pt x="428" y="40"/>
                    </a:lnTo>
                    <a:lnTo>
                      <a:pt x="428" y="45"/>
                    </a:lnTo>
                    <a:lnTo>
                      <a:pt x="436" y="45"/>
                    </a:lnTo>
                    <a:lnTo>
                      <a:pt x="436" y="49"/>
                    </a:lnTo>
                    <a:lnTo>
                      <a:pt x="440" y="49"/>
                    </a:lnTo>
                    <a:lnTo>
                      <a:pt x="444" y="49"/>
                    </a:lnTo>
                    <a:lnTo>
                      <a:pt x="448" y="49"/>
                    </a:lnTo>
                    <a:lnTo>
                      <a:pt x="448" y="53"/>
                    </a:lnTo>
                    <a:lnTo>
                      <a:pt x="452" y="53"/>
                    </a:lnTo>
                    <a:lnTo>
                      <a:pt x="456" y="53"/>
                    </a:lnTo>
                    <a:lnTo>
                      <a:pt x="456" y="57"/>
                    </a:lnTo>
                    <a:lnTo>
                      <a:pt x="461" y="57"/>
                    </a:lnTo>
                    <a:lnTo>
                      <a:pt x="461" y="61"/>
                    </a:lnTo>
                    <a:lnTo>
                      <a:pt x="461" y="65"/>
                    </a:lnTo>
                    <a:lnTo>
                      <a:pt x="461" y="69"/>
                    </a:lnTo>
                    <a:lnTo>
                      <a:pt x="465" y="69"/>
                    </a:lnTo>
                    <a:lnTo>
                      <a:pt x="465" y="73"/>
                    </a:lnTo>
                    <a:lnTo>
                      <a:pt x="465" y="77"/>
                    </a:lnTo>
                    <a:lnTo>
                      <a:pt x="469" y="77"/>
                    </a:lnTo>
                    <a:lnTo>
                      <a:pt x="473" y="77"/>
                    </a:lnTo>
                    <a:lnTo>
                      <a:pt x="473" y="81"/>
                    </a:lnTo>
                    <a:lnTo>
                      <a:pt x="477" y="81"/>
                    </a:lnTo>
                    <a:lnTo>
                      <a:pt x="481" y="81"/>
                    </a:lnTo>
                    <a:lnTo>
                      <a:pt x="485" y="81"/>
                    </a:lnTo>
                    <a:lnTo>
                      <a:pt x="485" y="85"/>
                    </a:lnTo>
                    <a:lnTo>
                      <a:pt x="489" y="85"/>
                    </a:lnTo>
                    <a:lnTo>
                      <a:pt x="489" y="89"/>
                    </a:lnTo>
                    <a:lnTo>
                      <a:pt x="485" y="89"/>
                    </a:lnTo>
                    <a:lnTo>
                      <a:pt x="489" y="89"/>
                    </a:lnTo>
                    <a:lnTo>
                      <a:pt x="489" y="93"/>
                    </a:lnTo>
                    <a:lnTo>
                      <a:pt x="489" y="97"/>
                    </a:lnTo>
                    <a:lnTo>
                      <a:pt x="493" y="97"/>
                    </a:lnTo>
                    <a:lnTo>
                      <a:pt x="493" y="102"/>
                    </a:lnTo>
                    <a:lnTo>
                      <a:pt x="497" y="102"/>
                    </a:lnTo>
                    <a:lnTo>
                      <a:pt x="501" y="102"/>
                    </a:lnTo>
                    <a:lnTo>
                      <a:pt x="505" y="102"/>
                    </a:lnTo>
                    <a:lnTo>
                      <a:pt x="505" y="97"/>
                    </a:lnTo>
                    <a:lnTo>
                      <a:pt x="509" y="97"/>
                    </a:lnTo>
                    <a:lnTo>
                      <a:pt x="509" y="93"/>
                    </a:lnTo>
                    <a:lnTo>
                      <a:pt x="509" y="89"/>
                    </a:lnTo>
                    <a:lnTo>
                      <a:pt x="514" y="89"/>
                    </a:lnTo>
                    <a:lnTo>
                      <a:pt x="514" y="93"/>
                    </a:lnTo>
                    <a:lnTo>
                      <a:pt x="522" y="93"/>
                    </a:lnTo>
                    <a:lnTo>
                      <a:pt x="522" y="97"/>
                    </a:lnTo>
                    <a:lnTo>
                      <a:pt x="526" y="97"/>
                    </a:lnTo>
                    <a:lnTo>
                      <a:pt x="534" y="97"/>
                    </a:lnTo>
                    <a:lnTo>
                      <a:pt x="534" y="102"/>
                    </a:lnTo>
                    <a:lnTo>
                      <a:pt x="530" y="102"/>
                    </a:lnTo>
                    <a:lnTo>
                      <a:pt x="530" y="106"/>
                    </a:lnTo>
                    <a:lnTo>
                      <a:pt x="530" y="114"/>
                    </a:lnTo>
                    <a:lnTo>
                      <a:pt x="534" y="114"/>
                    </a:lnTo>
                    <a:lnTo>
                      <a:pt x="534" y="118"/>
                    </a:lnTo>
                    <a:lnTo>
                      <a:pt x="534" y="114"/>
                    </a:lnTo>
                    <a:lnTo>
                      <a:pt x="538" y="114"/>
                    </a:lnTo>
                    <a:lnTo>
                      <a:pt x="542" y="114"/>
                    </a:lnTo>
                    <a:lnTo>
                      <a:pt x="542" y="118"/>
                    </a:lnTo>
                    <a:lnTo>
                      <a:pt x="550" y="118"/>
                    </a:lnTo>
                    <a:lnTo>
                      <a:pt x="550" y="114"/>
                    </a:lnTo>
                    <a:lnTo>
                      <a:pt x="550" y="110"/>
                    </a:lnTo>
                    <a:lnTo>
                      <a:pt x="546" y="110"/>
                    </a:lnTo>
                    <a:lnTo>
                      <a:pt x="550" y="110"/>
                    </a:lnTo>
                    <a:lnTo>
                      <a:pt x="554" y="110"/>
                    </a:lnTo>
                    <a:lnTo>
                      <a:pt x="554" y="114"/>
                    </a:lnTo>
                    <a:lnTo>
                      <a:pt x="562" y="114"/>
                    </a:lnTo>
                    <a:lnTo>
                      <a:pt x="562" y="118"/>
                    </a:lnTo>
                    <a:lnTo>
                      <a:pt x="566" y="118"/>
                    </a:lnTo>
                    <a:lnTo>
                      <a:pt x="566" y="122"/>
                    </a:lnTo>
                    <a:lnTo>
                      <a:pt x="562" y="122"/>
                    </a:lnTo>
                    <a:lnTo>
                      <a:pt x="562" y="126"/>
                    </a:lnTo>
                    <a:lnTo>
                      <a:pt x="566" y="126"/>
                    </a:lnTo>
                    <a:lnTo>
                      <a:pt x="566" y="130"/>
                    </a:lnTo>
                    <a:lnTo>
                      <a:pt x="571" y="130"/>
                    </a:lnTo>
                    <a:lnTo>
                      <a:pt x="571" y="138"/>
                    </a:lnTo>
                    <a:lnTo>
                      <a:pt x="566" y="138"/>
                    </a:lnTo>
                    <a:lnTo>
                      <a:pt x="566" y="134"/>
                    </a:lnTo>
                    <a:lnTo>
                      <a:pt x="562" y="134"/>
                    </a:lnTo>
                    <a:lnTo>
                      <a:pt x="554" y="134"/>
                    </a:lnTo>
                    <a:lnTo>
                      <a:pt x="554" y="138"/>
                    </a:lnTo>
                    <a:lnTo>
                      <a:pt x="554" y="150"/>
                    </a:lnTo>
                    <a:lnTo>
                      <a:pt x="558" y="150"/>
                    </a:lnTo>
                    <a:lnTo>
                      <a:pt x="562" y="150"/>
                    </a:lnTo>
                    <a:lnTo>
                      <a:pt x="562" y="163"/>
                    </a:lnTo>
                    <a:lnTo>
                      <a:pt x="558" y="163"/>
                    </a:lnTo>
                    <a:lnTo>
                      <a:pt x="558" y="159"/>
                    </a:lnTo>
                    <a:lnTo>
                      <a:pt x="554" y="159"/>
                    </a:lnTo>
                    <a:lnTo>
                      <a:pt x="554" y="155"/>
                    </a:lnTo>
                    <a:lnTo>
                      <a:pt x="550" y="155"/>
                    </a:lnTo>
                    <a:lnTo>
                      <a:pt x="550" y="150"/>
                    </a:lnTo>
                    <a:lnTo>
                      <a:pt x="546" y="150"/>
                    </a:lnTo>
                    <a:lnTo>
                      <a:pt x="546" y="146"/>
                    </a:lnTo>
                    <a:lnTo>
                      <a:pt x="542" y="146"/>
                    </a:lnTo>
                    <a:lnTo>
                      <a:pt x="542" y="150"/>
                    </a:lnTo>
                    <a:lnTo>
                      <a:pt x="538" y="150"/>
                    </a:lnTo>
                    <a:lnTo>
                      <a:pt x="538" y="155"/>
                    </a:lnTo>
                    <a:lnTo>
                      <a:pt x="538" y="159"/>
                    </a:lnTo>
                    <a:lnTo>
                      <a:pt x="534" y="159"/>
                    </a:lnTo>
                    <a:lnTo>
                      <a:pt x="534" y="163"/>
                    </a:lnTo>
                    <a:lnTo>
                      <a:pt x="538" y="163"/>
                    </a:lnTo>
                    <a:lnTo>
                      <a:pt x="538" y="167"/>
                    </a:lnTo>
                    <a:lnTo>
                      <a:pt x="534" y="167"/>
                    </a:lnTo>
                    <a:lnTo>
                      <a:pt x="534" y="171"/>
                    </a:lnTo>
                    <a:lnTo>
                      <a:pt x="534" y="175"/>
                    </a:lnTo>
                    <a:lnTo>
                      <a:pt x="530" y="175"/>
                    </a:lnTo>
                    <a:lnTo>
                      <a:pt x="526" y="175"/>
                    </a:lnTo>
                    <a:lnTo>
                      <a:pt x="522" y="175"/>
                    </a:lnTo>
                    <a:lnTo>
                      <a:pt x="514" y="175"/>
                    </a:lnTo>
                    <a:lnTo>
                      <a:pt x="509" y="175"/>
                    </a:lnTo>
                    <a:lnTo>
                      <a:pt x="509" y="171"/>
                    </a:lnTo>
                    <a:lnTo>
                      <a:pt x="505" y="171"/>
                    </a:lnTo>
                    <a:lnTo>
                      <a:pt x="505" y="167"/>
                    </a:lnTo>
                    <a:lnTo>
                      <a:pt x="501" y="167"/>
                    </a:lnTo>
                    <a:lnTo>
                      <a:pt x="497" y="167"/>
                    </a:lnTo>
                    <a:lnTo>
                      <a:pt x="497" y="171"/>
                    </a:lnTo>
                    <a:lnTo>
                      <a:pt x="493" y="171"/>
                    </a:lnTo>
                    <a:lnTo>
                      <a:pt x="493" y="163"/>
                    </a:lnTo>
                    <a:lnTo>
                      <a:pt x="497" y="163"/>
                    </a:lnTo>
                    <a:lnTo>
                      <a:pt x="497" y="159"/>
                    </a:lnTo>
                    <a:lnTo>
                      <a:pt x="501" y="159"/>
                    </a:lnTo>
                    <a:lnTo>
                      <a:pt x="501" y="155"/>
                    </a:lnTo>
                    <a:lnTo>
                      <a:pt x="505" y="155"/>
                    </a:lnTo>
                    <a:lnTo>
                      <a:pt x="505" y="150"/>
                    </a:lnTo>
                    <a:lnTo>
                      <a:pt x="505" y="146"/>
                    </a:lnTo>
                    <a:lnTo>
                      <a:pt x="509" y="146"/>
                    </a:lnTo>
                    <a:lnTo>
                      <a:pt x="509" y="138"/>
                    </a:lnTo>
                    <a:lnTo>
                      <a:pt x="505" y="138"/>
                    </a:lnTo>
                    <a:lnTo>
                      <a:pt x="509" y="138"/>
                    </a:lnTo>
                    <a:lnTo>
                      <a:pt x="509" y="130"/>
                    </a:lnTo>
                    <a:lnTo>
                      <a:pt x="509" y="122"/>
                    </a:lnTo>
                    <a:lnTo>
                      <a:pt x="505" y="122"/>
                    </a:lnTo>
                    <a:lnTo>
                      <a:pt x="505" y="118"/>
                    </a:lnTo>
                    <a:lnTo>
                      <a:pt x="501" y="118"/>
                    </a:lnTo>
                    <a:lnTo>
                      <a:pt x="501" y="122"/>
                    </a:lnTo>
                    <a:lnTo>
                      <a:pt x="493" y="122"/>
                    </a:lnTo>
                    <a:lnTo>
                      <a:pt x="489" y="122"/>
                    </a:lnTo>
                    <a:lnTo>
                      <a:pt x="489" y="118"/>
                    </a:lnTo>
                    <a:lnTo>
                      <a:pt x="485" y="118"/>
                    </a:lnTo>
                    <a:lnTo>
                      <a:pt x="485" y="114"/>
                    </a:lnTo>
                    <a:lnTo>
                      <a:pt x="485" y="110"/>
                    </a:lnTo>
                    <a:lnTo>
                      <a:pt x="489" y="110"/>
                    </a:lnTo>
                    <a:lnTo>
                      <a:pt x="485" y="110"/>
                    </a:lnTo>
                    <a:lnTo>
                      <a:pt x="481" y="110"/>
                    </a:lnTo>
                    <a:lnTo>
                      <a:pt x="481" y="114"/>
                    </a:lnTo>
                    <a:lnTo>
                      <a:pt x="473" y="114"/>
                    </a:lnTo>
                    <a:lnTo>
                      <a:pt x="473" y="110"/>
                    </a:lnTo>
                    <a:lnTo>
                      <a:pt x="473" y="106"/>
                    </a:lnTo>
                    <a:lnTo>
                      <a:pt x="469" y="106"/>
                    </a:lnTo>
                    <a:lnTo>
                      <a:pt x="465" y="106"/>
                    </a:lnTo>
                    <a:lnTo>
                      <a:pt x="461" y="106"/>
                    </a:lnTo>
                    <a:lnTo>
                      <a:pt x="461" y="110"/>
                    </a:lnTo>
                    <a:lnTo>
                      <a:pt x="456" y="110"/>
                    </a:lnTo>
                    <a:lnTo>
                      <a:pt x="456" y="114"/>
                    </a:lnTo>
                    <a:lnTo>
                      <a:pt x="456" y="118"/>
                    </a:lnTo>
                    <a:lnTo>
                      <a:pt x="456" y="122"/>
                    </a:lnTo>
                    <a:lnTo>
                      <a:pt x="452" y="122"/>
                    </a:lnTo>
                    <a:lnTo>
                      <a:pt x="448" y="122"/>
                    </a:lnTo>
                    <a:lnTo>
                      <a:pt x="448" y="126"/>
                    </a:lnTo>
                    <a:lnTo>
                      <a:pt x="444" y="126"/>
                    </a:lnTo>
                    <a:lnTo>
                      <a:pt x="444" y="134"/>
                    </a:lnTo>
                    <a:lnTo>
                      <a:pt x="444" y="138"/>
                    </a:lnTo>
                    <a:lnTo>
                      <a:pt x="440" y="138"/>
                    </a:lnTo>
                    <a:lnTo>
                      <a:pt x="436" y="138"/>
                    </a:lnTo>
                    <a:lnTo>
                      <a:pt x="436" y="130"/>
                    </a:lnTo>
                    <a:lnTo>
                      <a:pt x="440" y="130"/>
                    </a:lnTo>
                    <a:lnTo>
                      <a:pt x="440" y="126"/>
                    </a:lnTo>
                    <a:lnTo>
                      <a:pt x="440" y="122"/>
                    </a:lnTo>
                    <a:lnTo>
                      <a:pt x="436" y="122"/>
                    </a:lnTo>
                    <a:lnTo>
                      <a:pt x="432" y="122"/>
                    </a:lnTo>
                    <a:lnTo>
                      <a:pt x="432" y="118"/>
                    </a:lnTo>
                    <a:lnTo>
                      <a:pt x="428" y="118"/>
                    </a:lnTo>
                    <a:lnTo>
                      <a:pt x="432" y="118"/>
                    </a:lnTo>
                    <a:lnTo>
                      <a:pt x="432" y="114"/>
                    </a:lnTo>
                    <a:lnTo>
                      <a:pt x="432" y="110"/>
                    </a:lnTo>
                    <a:lnTo>
                      <a:pt x="436" y="110"/>
                    </a:lnTo>
                    <a:lnTo>
                      <a:pt x="440" y="110"/>
                    </a:lnTo>
                    <a:lnTo>
                      <a:pt x="440" y="106"/>
                    </a:lnTo>
                    <a:lnTo>
                      <a:pt x="440" y="102"/>
                    </a:lnTo>
                    <a:lnTo>
                      <a:pt x="432" y="102"/>
                    </a:lnTo>
                    <a:lnTo>
                      <a:pt x="432" y="97"/>
                    </a:lnTo>
                    <a:lnTo>
                      <a:pt x="432" y="93"/>
                    </a:lnTo>
                    <a:lnTo>
                      <a:pt x="440" y="93"/>
                    </a:lnTo>
                    <a:lnTo>
                      <a:pt x="440" y="89"/>
                    </a:lnTo>
                    <a:lnTo>
                      <a:pt x="444" y="89"/>
                    </a:lnTo>
                    <a:lnTo>
                      <a:pt x="440" y="89"/>
                    </a:lnTo>
                    <a:lnTo>
                      <a:pt x="440" y="85"/>
                    </a:lnTo>
                    <a:lnTo>
                      <a:pt x="436" y="85"/>
                    </a:lnTo>
                    <a:lnTo>
                      <a:pt x="432" y="85"/>
                    </a:lnTo>
                    <a:lnTo>
                      <a:pt x="432" y="81"/>
                    </a:lnTo>
                    <a:lnTo>
                      <a:pt x="432" y="77"/>
                    </a:lnTo>
                    <a:lnTo>
                      <a:pt x="436" y="77"/>
                    </a:lnTo>
                    <a:lnTo>
                      <a:pt x="436" y="73"/>
                    </a:lnTo>
                    <a:lnTo>
                      <a:pt x="440" y="73"/>
                    </a:lnTo>
                    <a:lnTo>
                      <a:pt x="440" y="69"/>
                    </a:lnTo>
                    <a:lnTo>
                      <a:pt x="432" y="69"/>
                    </a:lnTo>
                    <a:lnTo>
                      <a:pt x="428" y="69"/>
                    </a:lnTo>
                    <a:lnTo>
                      <a:pt x="428" y="73"/>
                    </a:lnTo>
                    <a:lnTo>
                      <a:pt x="428" y="77"/>
                    </a:lnTo>
                    <a:lnTo>
                      <a:pt x="416" y="77"/>
                    </a:lnTo>
                    <a:lnTo>
                      <a:pt x="416" y="81"/>
                    </a:lnTo>
                    <a:lnTo>
                      <a:pt x="412" y="81"/>
                    </a:lnTo>
                    <a:lnTo>
                      <a:pt x="412" y="85"/>
                    </a:lnTo>
                    <a:lnTo>
                      <a:pt x="412" y="89"/>
                    </a:lnTo>
                    <a:lnTo>
                      <a:pt x="408" y="89"/>
                    </a:lnTo>
                    <a:lnTo>
                      <a:pt x="408" y="77"/>
                    </a:lnTo>
                    <a:lnTo>
                      <a:pt x="403" y="77"/>
                    </a:lnTo>
                    <a:lnTo>
                      <a:pt x="403" y="73"/>
                    </a:lnTo>
                    <a:lnTo>
                      <a:pt x="399" y="73"/>
                    </a:lnTo>
                    <a:lnTo>
                      <a:pt x="395" y="73"/>
                    </a:lnTo>
                    <a:lnTo>
                      <a:pt x="395" y="77"/>
                    </a:lnTo>
                    <a:lnTo>
                      <a:pt x="391" y="77"/>
                    </a:lnTo>
                    <a:lnTo>
                      <a:pt x="391" y="85"/>
                    </a:lnTo>
                    <a:lnTo>
                      <a:pt x="391" y="89"/>
                    </a:lnTo>
                    <a:lnTo>
                      <a:pt x="391" y="93"/>
                    </a:lnTo>
                    <a:lnTo>
                      <a:pt x="387" y="93"/>
                    </a:lnTo>
                    <a:lnTo>
                      <a:pt x="387" y="97"/>
                    </a:lnTo>
                    <a:lnTo>
                      <a:pt x="387" y="106"/>
                    </a:lnTo>
                    <a:lnTo>
                      <a:pt x="391" y="106"/>
                    </a:lnTo>
                    <a:lnTo>
                      <a:pt x="395" y="106"/>
                    </a:lnTo>
                    <a:lnTo>
                      <a:pt x="395" y="110"/>
                    </a:lnTo>
                    <a:lnTo>
                      <a:pt x="399" y="110"/>
                    </a:lnTo>
                    <a:lnTo>
                      <a:pt x="399" y="118"/>
                    </a:lnTo>
                    <a:lnTo>
                      <a:pt x="395" y="118"/>
                    </a:lnTo>
                    <a:lnTo>
                      <a:pt x="395" y="122"/>
                    </a:lnTo>
                    <a:lnTo>
                      <a:pt x="395" y="126"/>
                    </a:lnTo>
                    <a:lnTo>
                      <a:pt x="391" y="126"/>
                    </a:lnTo>
                    <a:lnTo>
                      <a:pt x="391" y="130"/>
                    </a:lnTo>
                    <a:lnTo>
                      <a:pt x="387" y="130"/>
                    </a:lnTo>
                    <a:lnTo>
                      <a:pt x="383" y="130"/>
                    </a:lnTo>
                    <a:lnTo>
                      <a:pt x="383" y="134"/>
                    </a:lnTo>
                    <a:lnTo>
                      <a:pt x="379" y="134"/>
                    </a:lnTo>
                    <a:lnTo>
                      <a:pt x="375" y="134"/>
                    </a:lnTo>
                    <a:lnTo>
                      <a:pt x="371" y="134"/>
                    </a:lnTo>
                    <a:lnTo>
                      <a:pt x="371" y="130"/>
                    </a:lnTo>
                    <a:lnTo>
                      <a:pt x="367" y="130"/>
                    </a:lnTo>
                    <a:lnTo>
                      <a:pt x="367" y="122"/>
                    </a:lnTo>
                    <a:lnTo>
                      <a:pt x="371" y="122"/>
                    </a:lnTo>
                    <a:lnTo>
                      <a:pt x="367" y="122"/>
                    </a:lnTo>
                    <a:lnTo>
                      <a:pt x="367" y="118"/>
                    </a:lnTo>
                    <a:lnTo>
                      <a:pt x="367" y="114"/>
                    </a:lnTo>
                    <a:lnTo>
                      <a:pt x="363" y="114"/>
                    </a:lnTo>
                    <a:lnTo>
                      <a:pt x="359" y="114"/>
                    </a:lnTo>
                    <a:lnTo>
                      <a:pt x="359" y="110"/>
                    </a:lnTo>
                    <a:lnTo>
                      <a:pt x="359" y="106"/>
                    </a:lnTo>
                    <a:lnTo>
                      <a:pt x="355" y="106"/>
                    </a:lnTo>
                    <a:lnTo>
                      <a:pt x="355" y="110"/>
                    </a:lnTo>
                    <a:lnTo>
                      <a:pt x="351" y="110"/>
                    </a:lnTo>
                    <a:lnTo>
                      <a:pt x="346" y="110"/>
                    </a:lnTo>
                    <a:lnTo>
                      <a:pt x="346" y="114"/>
                    </a:lnTo>
                    <a:lnTo>
                      <a:pt x="342" y="114"/>
                    </a:lnTo>
                    <a:lnTo>
                      <a:pt x="342" y="118"/>
                    </a:lnTo>
                    <a:lnTo>
                      <a:pt x="346" y="118"/>
                    </a:lnTo>
                    <a:lnTo>
                      <a:pt x="346" y="122"/>
                    </a:lnTo>
                    <a:lnTo>
                      <a:pt x="351" y="122"/>
                    </a:lnTo>
                    <a:lnTo>
                      <a:pt x="351" y="126"/>
                    </a:lnTo>
                    <a:lnTo>
                      <a:pt x="355" y="126"/>
                    </a:lnTo>
                    <a:lnTo>
                      <a:pt x="355" y="130"/>
                    </a:lnTo>
                    <a:lnTo>
                      <a:pt x="355" y="138"/>
                    </a:lnTo>
                    <a:lnTo>
                      <a:pt x="355" y="142"/>
                    </a:lnTo>
                    <a:lnTo>
                      <a:pt x="355" y="146"/>
                    </a:lnTo>
                    <a:lnTo>
                      <a:pt x="355" y="150"/>
                    </a:lnTo>
                    <a:lnTo>
                      <a:pt x="359" y="150"/>
                    </a:lnTo>
                    <a:lnTo>
                      <a:pt x="359" y="155"/>
                    </a:lnTo>
                    <a:lnTo>
                      <a:pt x="363" y="155"/>
                    </a:lnTo>
                    <a:lnTo>
                      <a:pt x="371" y="155"/>
                    </a:lnTo>
                    <a:lnTo>
                      <a:pt x="375" y="155"/>
                    </a:lnTo>
                    <a:lnTo>
                      <a:pt x="375" y="163"/>
                    </a:lnTo>
                    <a:lnTo>
                      <a:pt x="379" y="163"/>
                    </a:lnTo>
                    <a:lnTo>
                      <a:pt x="379" y="167"/>
                    </a:lnTo>
                    <a:lnTo>
                      <a:pt x="379" y="171"/>
                    </a:lnTo>
                    <a:lnTo>
                      <a:pt x="383" y="171"/>
                    </a:lnTo>
                    <a:lnTo>
                      <a:pt x="387" y="171"/>
                    </a:lnTo>
                    <a:lnTo>
                      <a:pt x="387" y="175"/>
                    </a:lnTo>
                    <a:lnTo>
                      <a:pt x="391" y="175"/>
                    </a:lnTo>
                    <a:lnTo>
                      <a:pt x="395" y="175"/>
                    </a:lnTo>
                    <a:lnTo>
                      <a:pt x="399" y="175"/>
                    </a:lnTo>
                    <a:lnTo>
                      <a:pt x="399" y="171"/>
                    </a:lnTo>
                    <a:lnTo>
                      <a:pt x="403" y="171"/>
                    </a:lnTo>
                    <a:lnTo>
                      <a:pt x="408" y="171"/>
                    </a:lnTo>
                    <a:lnTo>
                      <a:pt x="408" y="175"/>
                    </a:lnTo>
                    <a:lnTo>
                      <a:pt x="408" y="179"/>
                    </a:lnTo>
                    <a:lnTo>
                      <a:pt x="408" y="183"/>
                    </a:lnTo>
                    <a:lnTo>
                      <a:pt x="408" y="187"/>
                    </a:lnTo>
                    <a:lnTo>
                      <a:pt x="408" y="191"/>
                    </a:lnTo>
                    <a:lnTo>
                      <a:pt x="403" y="191"/>
                    </a:lnTo>
                    <a:lnTo>
                      <a:pt x="403" y="199"/>
                    </a:lnTo>
                    <a:lnTo>
                      <a:pt x="408" y="199"/>
                    </a:lnTo>
                    <a:lnTo>
                      <a:pt x="408" y="203"/>
                    </a:lnTo>
                    <a:lnTo>
                      <a:pt x="412" y="203"/>
                    </a:lnTo>
                    <a:lnTo>
                      <a:pt x="416" y="203"/>
                    </a:lnTo>
                    <a:lnTo>
                      <a:pt x="416" y="208"/>
                    </a:lnTo>
                    <a:lnTo>
                      <a:pt x="416" y="212"/>
                    </a:lnTo>
                    <a:lnTo>
                      <a:pt x="416" y="216"/>
                    </a:lnTo>
                    <a:lnTo>
                      <a:pt x="412" y="216"/>
                    </a:lnTo>
                    <a:lnTo>
                      <a:pt x="408" y="216"/>
                    </a:lnTo>
                    <a:lnTo>
                      <a:pt x="408" y="220"/>
                    </a:lnTo>
                    <a:lnTo>
                      <a:pt x="403" y="220"/>
                    </a:lnTo>
                    <a:lnTo>
                      <a:pt x="403" y="224"/>
                    </a:lnTo>
                    <a:lnTo>
                      <a:pt x="399" y="224"/>
                    </a:lnTo>
                    <a:lnTo>
                      <a:pt x="395" y="224"/>
                    </a:lnTo>
                    <a:lnTo>
                      <a:pt x="395" y="228"/>
                    </a:lnTo>
                    <a:lnTo>
                      <a:pt x="395" y="232"/>
                    </a:lnTo>
                    <a:lnTo>
                      <a:pt x="399" y="232"/>
                    </a:lnTo>
                    <a:lnTo>
                      <a:pt x="399" y="236"/>
                    </a:lnTo>
                    <a:lnTo>
                      <a:pt x="403" y="236"/>
                    </a:lnTo>
                    <a:lnTo>
                      <a:pt x="403" y="240"/>
                    </a:lnTo>
                    <a:lnTo>
                      <a:pt x="408" y="240"/>
                    </a:lnTo>
                    <a:lnTo>
                      <a:pt x="408" y="244"/>
                    </a:lnTo>
                    <a:lnTo>
                      <a:pt x="408" y="248"/>
                    </a:lnTo>
                    <a:lnTo>
                      <a:pt x="403" y="248"/>
                    </a:lnTo>
                    <a:lnTo>
                      <a:pt x="403" y="244"/>
                    </a:lnTo>
                    <a:lnTo>
                      <a:pt x="399" y="244"/>
                    </a:lnTo>
                    <a:lnTo>
                      <a:pt x="399" y="248"/>
                    </a:lnTo>
                    <a:lnTo>
                      <a:pt x="395" y="248"/>
                    </a:lnTo>
                    <a:lnTo>
                      <a:pt x="395" y="252"/>
                    </a:lnTo>
                    <a:lnTo>
                      <a:pt x="395" y="256"/>
                    </a:lnTo>
                    <a:lnTo>
                      <a:pt x="399" y="256"/>
                    </a:lnTo>
                    <a:lnTo>
                      <a:pt x="399" y="261"/>
                    </a:lnTo>
                    <a:lnTo>
                      <a:pt x="399" y="269"/>
                    </a:lnTo>
                    <a:lnTo>
                      <a:pt x="399" y="277"/>
                    </a:lnTo>
                    <a:lnTo>
                      <a:pt x="403" y="277"/>
                    </a:lnTo>
                    <a:lnTo>
                      <a:pt x="403" y="281"/>
                    </a:lnTo>
                    <a:lnTo>
                      <a:pt x="408" y="281"/>
                    </a:lnTo>
                    <a:lnTo>
                      <a:pt x="408" y="285"/>
                    </a:lnTo>
                    <a:lnTo>
                      <a:pt x="403" y="285"/>
                    </a:lnTo>
                    <a:lnTo>
                      <a:pt x="403" y="293"/>
                    </a:lnTo>
                    <a:lnTo>
                      <a:pt x="399" y="293"/>
                    </a:lnTo>
                    <a:lnTo>
                      <a:pt x="399" y="297"/>
                    </a:lnTo>
                    <a:lnTo>
                      <a:pt x="399" y="301"/>
                    </a:lnTo>
                    <a:lnTo>
                      <a:pt x="399" y="305"/>
                    </a:lnTo>
                    <a:lnTo>
                      <a:pt x="395" y="305"/>
                    </a:lnTo>
                    <a:lnTo>
                      <a:pt x="391" y="305"/>
                    </a:lnTo>
                    <a:lnTo>
                      <a:pt x="391" y="301"/>
                    </a:lnTo>
                    <a:lnTo>
                      <a:pt x="391" y="293"/>
                    </a:lnTo>
                    <a:lnTo>
                      <a:pt x="391" y="289"/>
                    </a:lnTo>
                    <a:lnTo>
                      <a:pt x="391" y="285"/>
                    </a:lnTo>
                    <a:lnTo>
                      <a:pt x="391" y="281"/>
                    </a:lnTo>
                    <a:lnTo>
                      <a:pt x="387" y="281"/>
                    </a:lnTo>
                    <a:lnTo>
                      <a:pt x="379" y="281"/>
                    </a:lnTo>
                    <a:lnTo>
                      <a:pt x="379" y="277"/>
                    </a:lnTo>
                    <a:lnTo>
                      <a:pt x="375" y="277"/>
                    </a:lnTo>
                    <a:lnTo>
                      <a:pt x="375" y="273"/>
                    </a:lnTo>
                    <a:lnTo>
                      <a:pt x="379" y="273"/>
                    </a:lnTo>
                    <a:lnTo>
                      <a:pt x="379" y="269"/>
                    </a:lnTo>
                    <a:lnTo>
                      <a:pt x="379" y="265"/>
                    </a:lnTo>
                    <a:lnTo>
                      <a:pt x="383" y="265"/>
                    </a:lnTo>
                    <a:lnTo>
                      <a:pt x="383" y="261"/>
                    </a:lnTo>
                    <a:lnTo>
                      <a:pt x="375" y="261"/>
                    </a:lnTo>
                    <a:lnTo>
                      <a:pt x="375" y="265"/>
                    </a:lnTo>
                    <a:lnTo>
                      <a:pt x="367" y="265"/>
                    </a:lnTo>
                    <a:lnTo>
                      <a:pt x="363" y="265"/>
                    </a:lnTo>
                    <a:lnTo>
                      <a:pt x="363" y="269"/>
                    </a:lnTo>
                    <a:lnTo>
                      <a:pt x="359" y="269"/>
                    </a:lnTo>
                    <a:lnTo>
                      <a:pt x="359" y="273"/>
                    </a:lnTo>
                    <a:lnTo>
                      <a:pt x="355" y="273"/>
                    </a:lnTo>
                    <a:lnTo>
                      <a:pt x="355" y="269"/>
                    </a:lnTo>
                    <a:lnTo>
                      <a:pt x="355" y="265"/>
                    </a:lnTo>
                    <a:lnTo>
                      <a:pt x="355" y="261"/>
                    </a:lnTo>
                    <a:lnTo>
                      <a:pt x="351" y="261"/>
                    </a:lnTo>
                    <a:lnTo>
                      <a:pt x="351" y="265"/>
                    </a:lnTo>
                    <a:lnTo>
                      <a:pt x="346" y="265"/>
                    </a:lnTo>
                    <a:lnTo>
                      <a:pt x="342" y="265"/>
                    </a:lnTo>
                    <a:lnTo>
                      <a:pt x="342" y="261"/>
                    </a:lnTo>
                    <a:lnTo>
                      <a:pt x="338" y="261"/>
                    </a:lnTo>
                    <a:lnTo>
                      <a:pt x="338" y="252"/>
                    </a:lnTo>
                    <a:lnTo>
                      <a:pt x="338" y="248"/>
                    </a:lnTo>
                    <a:lnTo>
                      <a:pt x="334" y="248"/>
                    </a:lnTo>
                    <a:lnTo>
                      <a:pt x="334" y="252"/>
                    </a:lnTo>
                    <a:lnTo>
                      <a:pt x="330" y="252"/>
                    </a:lnTo>
                    <a:lnTo>
                      <a:pt x="330" y="256"/>
                    </a:lnTo>
                    <a:lnTo>
                      <a:pt x="326" y="256"/>
                    </a:lnTo>
                    <a:lnTo>
                      <a:pt x="326" y="261"/>
                    </a:lnTo>
                    <a:lnTo>
                      <a:pt x="326" y="265"/>
                    </a:lnTo>
                    <a:lnTo>
                      <a:pt x="322" y="265"/>
                    </a:lnTo>
                    <a:lnTo>
                      <a:pt x="318" y="265"/>
                    </a:lnTo>
                    <a:lnTo>
                      <a:pt x="314" y="265"/>
                    </a:lnTo>
                    <a:lnTo>
                      <a:pt x="318" y="265"/>
                    </a:lnTo>
                    <a:lnTo>
                      <a:pt x="318" y="261"/>
                    </a:lnTo>
                    <a:lnTo>
                      <a:pt x="318" y="256"/>
                    </a:lnTo>
                    <a:lnTo>
                      <a:pt x="318" y="252"/>
                    </a:lnTo>
                    <a:lnTo>
                      <a:pt x="314" y="252"/>
                    </a:lnTo>
                    <a:lnTo>
                      <a:pt x="314" y="248"/>
                    </a:lnTo>
                    <a:lnTo>
                      <a:pt x="314" y="244"/>
                    </a:lnTo>
                    <a:lnTo>
                      <a:pt x="318" y="244"/>
                    </a:lnTo>
                    <a:lnTo>
                      <a:pt x="322" y="244"/>
                    </a:lnTo>
                    <a:lnTo>
                      <a:pt x="322" y="240"/>
                    </a:lnTo>
                    <a:lnTo>
                      <a:pt x="322" y="236"/>
                    </a:lnTo>
                    <a:lnTo>
                      <a:pt x="318" y="236"/>
                    </a:lnTo>
                    <a:lnTo>
                      <a:pt x="318" y="232"/>
                    </a:lnTo>
                    <a:lnTo>
                      <a:pt x="318" y="228"/>
                    </a:lnTo>
                    <a:lnTo>
                      <a:pt x="322" y="228"/>
                    </a:lnTo>
                    <a:lnTo>
                      <a:pt x="322" y="224"/>
                    </a:lnTo>
                    <a:lnTo>
                      <a:pt x="322" y="220"/>
                    </a:lnTo>
                    <a:lnTo>
                      <a:pt x="318" y="220"/>
                    </a:lnTo>
                    <a:lnTo>
                      <a:pt x="314" y="220"/>
                    </a:lnTo>
                    <a:lnTo>
                      <a:pt x="314" y="216"/>
                    </a:lnTo>
                    <a:lnTo>
                      <a:pt x="310" y="216"/>
                    </a:lnTo>
                    <a:lnTo>
                      <a:pt x="310" y="220"/>
                    </a:lnTo>
                    <a:lnTo>
                      <a:pt x="306" y="220"/>
                    </a:lnTo>
                    <a:lnTo>
                      <a:pt x="306" y="232"/>
                    </a:lnTo>
                    <a:lnTo>
                      <a:pt x="306" y="236"/>
                    </a:lnTo>
                    <a:lnTo>
                      <a:pt x="302" y="236"/>
                    </a:lnTo>
                    <a:lnTo>
                      <a:pt x="302" y="232"/>
                    </a:lnTo>
                    <a:lnTo>
                      <a:pt x="302" y="228"/>
                    </a:lnTo>
                    <a:lnTo>
                      <a:pt x="302" y="224"/>
                    </a:lnTo>
                    <a:lnTo>
                      <a:pt x="302" y="216"/>
                    </a:lnTo>
                    <a:lnTo>
                      <a:pt x="298" y="216"/>
                    </a:lnTo>
                    <a:lnTo>
                      <a:pt x="293" y="216"/>
                    </a:lnTo>
                    <a:lnTo>
                      <a:pt x="289" y="216"/>
                    </a:lnTo>
                    <a:lnTo>
                      <a:pt x="289" y="220"/>
                    </a:lnTo>
                    <a:lnTo>
                      <a:pt x="293" y="220"/>
                    </a:lnTo>
                    <a:lnTo>
                      <a:pt x="293" y="224"/>
                    </a:lnTo>
                    <a:lnTo>
                      <a:pt x="293" y="228"/>
                    </a:lnTo>
                    <a:lnTo>
                      <a:pt x="289" y="228"/>
                    </a:lnTo>
                    <a:lnTo>
                      <a:pt x="285" y="228"/>
                    </a:lnTo>
                    <a:lnTo>
                      <a:pt x="285" y="224"/>
                    </a:lnTo>
                    <a:lnTo>
                      <a:pt x="281" y="224"/>
                    </a:lnTo>
                    <a:lnTo>
                      <a:pt x="277" y="224"/>
                    </a:lnTo>
                    <a:lnTo>
                      <a:pt x="277" y="228"/>
                    </a:lnTo>
                    <a:lnTo>
                      <a:pt x="277" y="236"/>
                    </a:lnTo>
                    <a:lnTo>
                      <a:pt x="277" y="240"/>
                    </a:lnTo>
                    <a:lnTo>
                      <a:pt x="273" y="240"/>
                    </a:lnTo>
                    <a:lnTo>
                      <a:pt x="273" y="236"/>
                    </a:lnTo>
                    <a:lnTo>
                      <a:pt x="269" y="236"/>
                    </a:lnTo>
                    <a:lnTo>
                      <a:pt x="265" y="236"/>
                    </a:lnTo>
                    <a:lnTo>
                      <a:pt x="265" y="232"/>
                    </a:lnTo>
                    <a:lnTo>
                      <a:pt x="261" y="232"/>
                    </a:lnTo>
                    <a:lnTo>
                      <a:pt x="257" y="232"/>
                    </a:lnTo>
                    <a:lnTo>
                      <a:pt x="253" y="232"/>
                    </a:lnTo>
                    <a:lnTo>
                      <a:pt x="253" y="228"/>
                    </a:lnTo>
                    <a:lnTo>
                      <a:pt x="249" y="228"/>
                    </a:lnTo>
                    <a:lnTo>
                      <a:pt x="245" y="228"/>
                    </a:lnTo>
                    <a:lnTo>
                      <a:pt x="245" y="224"/>
                    </a:lnTo>
                    <a:lnTo>
                      <a:pt x="240" y="224"/>
                    </a:lnTo>
                    <a:lnTo>
                      <a:pt x="240" y="220"/>
                    </a:lnTo>
                    <a:lnTo>
                      <a:pt x="236" y="220"/>
                    </a:lnTo>
                    <a:lnTo>
                      <a:pt x="236" y="216"/>
                    </a:lnTo>
                    <a:lnTo>
                      <a:pt x="232" y="216"/>
                    </a:lnTo>
                    <a:lnTo>
                      <a:pt x="232" y="212"/>
                    </a:lnTo>
                    <a:lnTo>
                      <a:pt x="228" y="212"/>
                    </a:lnTo>
                    <a:lnTo>
                      <a:pt x="224" y="212"/>
                    </a:lnTo>
                    <a:lnTo>
                      <a:pt x="224" y="208"/>
                    </a:lnTo>
                    <a:lnTo>
                      <a:pt x="220" y="208"/>
                    </a:lnTo>
                    <a:lnTo>
                      <a:pt x="220" y="203"/>
                    </a:lnTo>
                    <a:lnTo>
                      <a:pt x="216" y="203"/>
                    </a:lnTo>
                    <a:lnTo>
                      <a:pt x="216" y="199"/>
                    </a:lnTo>
                    <a:lnTo>
                      <a:pt x="212" y="199"/>
                    </a:lnTo>
                    <a:lnTo>
                      <a:pt x="212" y="195"/>
                    </a:lnTo>
                    <a:lnTo>
                      <a:pt x="208" y="195"/>
                    </a:lnTo>
                    <a:lnTo>
                      <a:pt x="208" y="199"/>
                    </a:lnTo>
                    <a:lnTo>
                      <a:pt x="204" y="199"/>
                    </a:lnTo>
                    <a:lnTo>
                      <a:pt x="204" y="203"/>
                    </a:lnTo>
                    <a:lnTo>
                      <a:pt x="200" y="203"/>
                    </a:lnTo>
                    <a:lnTo>
                      <a:pt x="200" y="208"/>
                    </a:lnTo>
                    <a:lnTo>
                      <a:pt x="196" y="208"/>
                    </a:lnTo>
                    <a:lnTo>
                      <a:pt x="196" y="212"/>
                    </a:lnTo>
                    <a:lnTo>
                      <a:pt x="192" y="212"/>
                    </a:lnTo>
                    <a:lnTo>
                      <a:pt x="192" y="216"/>
                    </a:lnTo>
                    <a:lnTo>
                      <a:pt x="188" y="216"/>
                    </a:lnTo>
                    <a:lnTo>
                      <a:pt x="188" y="220"/>
                    </a:lnTo>
                    <a:lnTo>
                      <a:pt x="183" y="220"/>
                    </a:lnTo>
                    <a:lnTo>
                      <a:pt x="183" y="224"/>
                    </a:lnTo>
                    <a:lnTo>
                      <a:pt x="179" y="224"/>
                    </a:lnTo>
                    <a:lnTo>
                      <a:pt x="179" y="228"/>
                    </a:lnTo>
                    <a:lnTo>
                      <a:pt x="179" y="232"/>
                    </a:lnTo>
                    <a:lnTo>
                      <a:pt x="175" y="232"/>
                    </a:lnTo>
                    <a:lnTo>
                      <a:pt x="167" y="232"/>
                    </a:lnTo>
                    <a:lnTo>
                      <a:pt x="163" y="232"/>
                    </a:lnTo>
                    <a:lnTo>
                      <a:pt x="159" y="232"/>
                    </a:lnTo>
                    <a:lnTo>
                      <a:pt x="159" y="228"/>
                    </a:lnTo>
                    <a:lnTo>
                      <a:pt x="155" y="228"/>
                    </a:lnTo>
                    <a:lnTo>
                      <a:pt x="151" y="228"/>
                    </a:lnTo>
                    <a:lnTo>
                      <a:pt x="151" y="220"/>
                    </a:lnTo>
                    <a:lnTo>
                      <a:pt x="155" y="220"/>
                    </a:lnTo>
                    <a:lnTo>
                      <a:pt x="155" y="216"/>
                    </a:lnTo>
                    <a:lnTo>
                      <a:pt x="155" y="212"/>
                    </a:lnTo>
                    <a:lnTo>
                      <a:pt x="151" y="212"/>
                    </a:lnTo>
                    <a:lnTo>
                      <a:pt x="151" y="208"/>
                    </a:lnTo>
                    <a:lnTo>
                      <a:pt x="147" y="208"/>
                    </a:lnTo>
                    <a:lnTo>
                      <a:pt x="147" y="203"/>
                    </a:lnTo>
                    <a:lnTo>
                      <a:pt x="143" y="203"/>
                    </a:lnTo>
                    <a:lnTo>
                      <a:pt x="139" y="203"/>
                    </a:lnTo>
                    <a:lnTo>
                      <a:pt x="139" y="216"/>
                    </a:lnTo>
                    <a:lnTo>
                      <a:pt x="135" y="216"/>
                    </a:lnTo>
                    <a:lnTo>
                      <a:pt x="135" y="220"/>
                    </a:lnTo>
                    <a:lnTo>
                      <a:pt x="139" y="220"/>
                    </a:lnTo>
                    <a:lnTo>
                      <a:pt x="139" y="228"/>
                    </a:lnTo>
                    <a:lnTo>
                      <a:pt x="139" y="232"/>
                    </a:lnTo>
                    <a:lnTo>
                      <a:pt x="143" y="232"/>
                    </a:lnTo>
                    <a:lnTo>
                      <a:pt x="143" y="236"/>
                    </a:lnTo>
                    <a:lnTo>
                      <a:pt x="139" y="236"/>
                    </a:lnTo>
                    <a:lnTo>
                      <a:pt x="139" y="240"/>
                    </a:lnTo>
                    <a:lnTo>
                      <a:pt x="139" y="244"/>
                    </a:lnTo>
                    <a:lnTo>
                      <a:pt x="143" y="244"/>
                    </a:lnTo>
                    <a:lnTo>
                      <a:pt x="143" y="248"/>
                    </a:lnTo>
                    <a:lnTo>
                      <a:pt x="139" y="248"/>
                    </a:lnTo>
                    <a:lnTo>
                      <a:pt x="139" y="252"/>
                    </a:lnTo>
                    <a:lnTo>
                      <a:pt x="135" y="252"/>
                    </a:lnTo>
                    <a:lnTo>
                      <a:pt x="135" y="248"/>
                    </a:lnTo>
                    <a:lnTo>
                      <a:pt x="130" y="248"/>
                    </a:lnTo>
                    <a:lnTo>
                      <a:pt x="130" y="240"/>
                    </a:lnTo>
                    <a:lnTo>
                      <a:pt x="130" y="236"/>
                    </a:lnTo>
                    <a:lnTo>
                      <a:pt x="135" y="236"/>
                    </a:lnTo>
                    <a:lnTo>
                      <a:pt x="135" y="232"/>
                    </a:lnTo>
                    <a:lnTo>
                      <a:pt x="135" y="228"/>
                    </a:lnTo>
                    <a:lnTo>
                      <a:pt x="130" y="228"/>
                    </a:lnTo>
                    <a:lnTo>
                      <a:pt x="130" y="224"/>
                    </a:lnTo>
                    <a:lnTo>
                      <a:pt x="130" y="220"/>
                    </a:lnTo>
                    <a:lnTo>
                      <a:pt x="126" y="220"/>
                    </a:lnTo>
                    <a:lnTo>
                      <a:pt x="126" y="216"/>
                    </a:lnTo>
                    <a:lnTo>
                      <a:pt x="122" y="216"/>
                    </a:lnTo>
                    <a:lnTo>
                      <a:pt x="122" y="220"/>
                    </a:lnTo>
                    <a:lnTo>
                      <a:pt x="118" y="220"/>
                    </a:lnTo>
                    <a:lnTo>
                      <a:pt x="118" y="216"/>
                    </a:lnTo>
                    <a:lnTo>
                      <a:pt x="114" y="216"/>
                    </a:lnTo>
                    <a:lnTo>
                      <a:pt x="114" y="212"/>
                    </a:lnTo>
                    <a:lnTo>
                      <a:pt x="106" y="212"/>
                    </a:lnTo>
                    <a:lnTo>
                      <a:pt x="106" y="216"/>
                    </a:lnTo>
                    <a:lnTo>
                      <a:pt x="102" y="216"/>
                    </a:lnTo>
                    <a:lnTo>
                      <a:pt x="102" y="220"/>
                    </a:lnTo>
                    <a:lnTo>
                      <a:pt x="102" y="224"/>
                    </a:lnTo>
                    <a:lnTo>
                      <a:pt x="102" y="228"/>
                    </a:lnTo>
                    <a:lnTo>
                      <a:pt x="94" y="228"/>
                    </a:lnTo>
                    <a:lnTo>
                      <a:pt x="94" y="232"/>
                    </a:lnTo>
                    <a:lnTo>
                      <a:pt x="90" y="232"/>
                    </a:lnTo>
                    <a:lnTo>
                      <a:pt x="86" y="232"/>
                    </a:lnTo>
                    <a:lnTo>
                      <a:pt x="82" y="232"/>
                    </a:lnTo>
                    <a:lnTo>
                      <a:pt x="77" y="232"/>
                    </a:lnTo>
                    <a:lnTo>
                      <a:pt x="77" y="236"/>
                    </a:lnTo>
                    <a:lnTo>
                      <a:pt x="77" y="240"/>
                    </a:lnTo>
                    <a:lnTo>
                      <a:pt x="77" y="244"/>
                    </a:lnTo>
                    <a:lnTo>
                      <a:pt x="82" y="244"/>
                    </a:lnTo>
                    <a:lnTo>
                      <a:pt x="82" y="248"/>
                    </a:lnTo>
                    <a:lnTo>
                      <a:pt x="77" y="248"/>
                    </a:lnTo>
                    <a:lnTo>
                      <a:pt x="77" y="252"/>
                    </a:lnTo>
                    <a:lnTo>
                      <a:pt x="73" y="252"/>
                    </a:lnTo>
                    <a:lnTo>
                      <a:pt x="69" y="252"/>
                    </a:lnTo>
                    <a:lnTo>
                      <a:pt x="69" y="248"/>
                    </a:lnTo>
                    <a:lnTo>
                      <a:pt x="69" y="244"/>
                    </a:lnTo>
                    <a:lnTo>
                      <a:pt x="65" y="244"/>
                    </a:lnTo>
                    <a:lnTo>
                      <a:pt x="65" y="240"/>
                    </a:lnTo>
                    <a:lnTo>
                      <a:pt x="61" y="240"/>
                    </a:lnTo>
                    <a:lnTo>
                      <a:pt x="61" y="236"/>
                    </a:lnTo>
                    <a:lnTo>
                      <a:pt x="61" y="232"/>
                    </a:lnTo>
                    <a:lnTo>
                      <a:pt x="65" y="232"/>
                    </a:lnTo>
                    <a:lnTo>
                      <a:pt x="65" y="228"/>
                    </a:lnTo>
                    <a:lnTo>
                      <a:pt x="65" y="224"/>
                    </a:lnTo>
                    <a:lnTo>
                      <a:pt x="61" y="224"/>
                    </a:lnTo>
                    <a:lnTo>
                      <a:pt x="61" y="228"/>
                    </a:lnTo>
                    <a:lnTo>
                      <a:pt x="57" y="228"/>
                    </a:lnTo>
                    <a:lnTo>
                      <a:pt x="57" y="232"/>
                    </a:lnTo>
                    <a:lnTo>
                      <a:pt x="57" y="236"/>
                    </a:lnTo>
                    <a:lnTo>
                      <a:pt x="53" y="236"/>
                    </a:lnTo>
                    <a:lnTo>
                      <a:pt x="49" y="236"/>
                    </a:lnTo>
                    <a:lnTo>
                      <a:pt x="49" y="240"/>
                    </a:lnTo>
                    <a:lnTo>
                      <a:pt x="37" y="240"/>
                    </a:lnTo>
                    <a:lnTo>
                      <a:pt x="33" y="240"/>
                    </a:lnTo>
                    <a:lnTo>
                      <a:pt x="33" y="236"/>
                    </a:lnTo>
                    <a:lnTo>
                      <a:pt x="33" y="232"/>
                    </a:lnTo>
                    <a:lnTo>
                      <a:pt x="33" y="228"/>
                    </a:lnTo>
                    <a:lnTo>
                      <a:pt x="33" y="224"/>
                    </a:lnTo>
                    <a:lnTo>
                      <a:pt x="37" y="224"/>
                    </a:lnTo>
                    <a:lnTo>
                      <a:pt x="41" y="224"/>
                    </a:lnTo>
                    <a:lnTo>
                      <a:pt x="41" y="220"/>
                    </a:lnTo>
                    <a:lnTo>
                      <a:pt x="45" y="220"/>
                    </a:lnTo>
                    <a:lnTo>
                      <a:pt x="45" y="216"/>
                    </a:lnTo>
                    <a:lnTo>
                      <a:pt x="49" y="216"/>
                    </a:lnTo>
                    <a:lnTo>
                      <a:pt x="49" y="212"/>
                    </a:lnTo>
                    <a:lnTo>
                      <a:pt x="53" y="212"/>
                    </a:lnTo>
                    <a:lnTo>
                      <a:pt x="53" y="203"/>
                    </a:lnTo>
                    <a:lnTo>
                      <a:pt x="49" y="203"/>
                    </a:lnTo>
                    <a:lnTo>
                      <a:pt x="45" y="203"/>
                    </a:lnTo>
                    <a:lnTo>
                      <a:pt x="41" y="203"/>
                    </a:lnTo>
                    <a:lnTo>
                      <a:pt x="37" y="203"/>
                    </a:lnTo>
                    <a:lnTo>
                      <a:pt x="37" y="208"/>
                    </a:lnTo>
                    <a:lnTo>
                      <a:pt x="37" y="212"/>
                    </a:lnTo>
                    <a:lnTo>
                      <a:pt x="33" y="212"/>
                    </a:lnTo>
                    <a:lnTo>
                      <a:pt x="29" y="212"/>
                    </a:lnTo>
                    <a:lnTo>
                      <a:pt x="29" y="216"/>
                    </a:lnTo>
                    <a:lnTo>
                      <a:pt x="25" y="216"/>
                    </a:lnTo>
                    <a:lnTo>
                      <a:pt x="20" y="216"/>
                    </a:lnTo>
                    <a:lnTo>
                      <a:pt x="20" y="212"/>
                    </a:lnTo>
                    <a:lnTo>
                      <a:pt x="16" y="212"/>
                    </a:lnTo>
                    <a:lnTo>
                      <a:pt x="20" y="212"/>
                    </a:lnTo>
                    <a:lnTo>
                      <a:pt x="20" y="208"/>
                    </a:lnTo>
                    <a:lnTo>
                      <a:pt x="16" y="208"/>
                    </a:lnTo>
                    <a:lnTo>
                      <a:pt x="16" y="203"/>
                    </a:lnTo>
                    <a:lnTo>
                      <a:pt x="16" y="199"/>
                    </a:lnTo>
                    <a:lnTo>
                      <a:pt x="16" y="195"/>
                    </a:lnTo>
                    <a:lnTo>
                      <a:pt x="12" y="195"/>
                    </a:lnTo>
                    <a:lnTo>
                      <a:pt x="12" y="191"/>
                    </a:lnTo>
                    <a:lnTo>
                      <a:pt x="12" y="187"/>
                    </a:lnTo>
                    <a:lnTo>
                      <a:pt x="12" y="191"/>
                    </a:lnTo>
                    <a:lnTo>
                      <a:pt x="8" y="191"/>
                    </a:lnTo>
                    <a:lnTo>
                      <a:pt x="0" y="191"/>
                    </a:lnTo>
                    <a:lnTo>
                      <a:pt x="0" y="187"/>
                    </a:lnTo>
                    <a:lnTo>
                      <a:pt x="0" y="183"/>
                    </a:lnTo>
                    <a:lnTo>
                      <a:pt x="4" y="183"/>
                    </a:lnTo>
                    <a:lnTo>
                      <a:pt x="4" y="179"/>
                    </a:lnTo>
                    <a:lnTo>
                      <a:pt x="4" y="175"/>
                    </a:lnTo>
                    <a:lnTo>
                      <a:pt x="0" y="175"/>
                    </a:lnTo>
                    <a:lnTo>
                      <a:pt x="4" y="175"/>
                    </a:lnTo>
                    <a:lnTo>
                      <a:pt x="4" y="171"/>
                    </a:lnTo>
                    <a:lnTo>
                      <a:pt x="12" y="171"/>
                    </a:lnTo>
                    <a:lnTo>
                      <a:pt x="12" y="167"/>
                    </a:lnTo>
                    <a:lnTo>
                      <a:pt x="16" y="167"/>
                    </a:lnTo>
                    <a:lnTo>
                      <a:pt x="16" y="163"/>
                    </a:lnTo>
                    <a:lnTo>
                      <a:pt x="20" y="163"/>
                    </a:lnTo>
                    <a:lnTo>
                      <a:pt x="20" y="159"/>
                    </a:lnTo>
                    <a:lnTo>
                      <a:pt x="16" y="159"/>
                    </a:lnTo>
                    <a:lnTo>
                      <a:pt x="16" y="155"/>
                    </a:lnTo>
                    <a:lnTo>
                      <a:pt x="16" y="159"/>
                    </a:lnTo>
                    <a:lnTo>
                      <a:pt x="12" y="159"/>
                    </a:lnTo>
                    <a:lnTo>
                      <a:pt x="8" y="159"/>
                    </a:lnTo>
                    <a:lnTo>
                      <a:pt x="4" y="159"/>
                    </a:lnTo>
                    <a:lnTo>
                      <a:pt x="4" y="155"/>
                    </a:lnTo>
                    <a:lnTo>
                      <a:pt x="4" y="150"/>
                    </a:lnTo>
                    <a:lnTo>
                      <a:pt x="4" y="146"/>
                    </a:lnTo>
                    <a:lnTo>
                      <a:pt x="8" y="146"/>
                    </a:lnTo>
                    <a:lnTo>
                      <a:pt x="8" y="142"/>
                    </a:lnTo>
                    <a:lnTo>
                      <a:pt x="12" y="142"/>
                    </a:lnTo>
                    <a:lnTo>
                      <a:pt x="16" y="142"/>
                    </a:lnTo>
                    <a:lnTo>
                      <a:pt x="16" y="138"/>
                    </a:lnTo>
                    <a:lnTo>
                      <a:pt x="20" y="138"/>
                    </a:lnTo>
                    <a:lnTo>
                      <a:pt x="25" y="138"/>
                    </a:lnTo>
                    <a:lnTo>
                      <a:pt x="33" y="138"/>
                    </a:lnTo>
                    <a:lnTo>
                      <a:pt x="33" y="134"/>
                    </a:lnTo>
                    <a:lnTo>
                      <a:pt x="37" y="134"/>
                    </a:lnTo>
                    <a:lnTo>
                      <a:pt x="37" y="130"/>
                    </a:lnTo>
                    <a:lnTo>
                      <a:pt x="41" y="130"/>
                    </a:lnTo>
                    <a:lnTo>
                      <a:pt x="41" y="126"/>
                    </a:lnTo>
                    <a:lnTo>
                      <a:pt x="49" y="126"/>
                    </a:lnTo>
                    <a:lnTo>
                      <a:pt x="49" y="122"/>
                    </a:lnTo>
                    <a:lnTo>
                      <a:pt x="53" y="122"/>
                    </a:lnTo>
                    <a:lnTo>
                      <a:pt x="49" y="122"/>
                    </a:lnTo>
                    <a:lnTo>
                      <a:pt x="49" y="118"/>
                    </a:lnTo>
                    <a:lnTo>
                      <a:pt x="45" y="118"/>
                    </a:lnTo>
                    <a:lnTo>
                      <a:pt x="45" y="114"/>
                    </a:lnTo>
                    <a:lnTo>
                      <a:pt x="41" y="114"/>
                    </a:lnTo>
                    <a:lnTo>
                      <a:pt x="41" y="110"/>
                    </a:lnTo>
                    <a:lnTo>
                      <a:pt x="45" y="110"/>
                    </a:lnTo>
                    <a:lnTo>
                      <a:pt x="45" y="106"/>
                    </a:lnTo>
                    <a:lnTo>
                      <a:pt x="49" y="106"/>
                    </a:lnTo>
                    <a:lnTo>
                      <a:pt x="49" y="102"/>
                    </a:lnTo>
                    <a:lnTo>
                      <a:pt x="53" y="102"/>
                    </a:lnTo>
                    <a:lnTo>
                      <a:pt x="53" y="97"/>
                    </a:lnTo>
                    <a:lnTo>
                      <a:pt x="49" y="97"/>
                    </a:lnTo>
                    <a:lnTo>
                      <a:pt x="49" y="93"/>
                    </a:lnTo>
                    <a:lnTo>
                      <a:pt x="45" y="93"/>
                    </a:lnTo>
                    <a:lnTo>
                      <a:pt x="45" y="89"/>
                    </a:lnTo>
                    <a:lnTo>
                      <a:pt x="49" y="89"/>
                    </a:lnTo>
                    <a:lnTo>
                      <a:pt x="49" y="85"/>
                    </a:lnTo>
                    <a:lnTo>
                      <a:pt x="45" y="85"/>
                    </a:lnTo>
                    <a:lnTo>
                      <a:pt x="45" y="81"/>
                    </a:lnTo>
                    <a:lnTo>
                      <a:pt x="49" y="81"/>
                    </a:lnTo>
                    <a:lnTo>
                      <a:pt x="57" y="81"/>
                    </a:lnTo>
                    <a:lnTo>
                      <a:pt x="57" y="77"/>
                    </a:lnTo>
                    <a:lnTo>
                      <a:pt x="65" y="77"/>
                    </a:lnTo>
                    <a:lnTo>
                      <a:pt x="65" y="81"/>
                    </a:lnTo>
                    <a:lnTo>
                      <a:pt x="65" y="85"/>
                    </a:lnTo>
                    <a:lnTo>
                      <a:pt x="65" y="89"/>
                    </a:lnTo>
                    <a:lnTo>
                      <a:pt x="65" y="93"/>
                    </a:lnTo>
                    <a:lnTo>
                      <a:pt x="61" y="93"/>
                    </a:lnTo>
                    <a:lnTo>
                      <a:pt x="61" y="97"/>
                    </a:lnTo>
                    <a:lnTo>
                      <a:pt x="65" y="97"/>
                    </a:lnTo>
                    <a:lnTo>
                      <a:pt x="65" y="102"/>
                    </a:lnTo>
                    <a:lnTo>
                      <a:pt x="65" y="106"/>
                    </a:lnTo>
                    <a:lnTo>
                      <a:pt x="73" y="106"/>
                    </a:lnTo>
                    <a:lnTo>
                      <a:pt x="73" y="110"/>
                    </a:lnTo>
                    <a:lnTo>
                      <a:pt x="82" y="110"/>
                    </a:lnTo>
                    <a:lnTo>
                      <a:pt x="82" y="106"/>
                    </a:lnTo>
                    <a:lnTo>
                      <a:pt x="86" y="106"/>
                    </a:lnTo>
                    <a:lnTo>
                      <a:pt x="90" y="106"/>
                    </a:lnTo>
                    <a:lnTo>
                      <a:pt x="90" y="102"/>
                    </a:lnTo>
                    <a:lnTo>
                      <a:pt x="94" y="102"/>
                    </a:lnTo>
                    <a:lnTo>
                      <a:pt x="90" y="102"/>
                    </a:lnTo>
                    <a:lnTo>
                      <a:pt x="90" y="97"/>
                    </a:lnTo>
                    <a:lnTo>
                      <a:pt x="86" y="97"/>
                    </a:lnTo>
                    <a:lnTo>
                      <a:pt x="86" y="89"/>
                    </a:lnTo>
                    <a:lnTo>
                      <a:pt x="86" y="85"/>
                    </a:lnTo>
                    <a:lnTo>
                      <a:pt x="86" y="81"/>
                    </a:lnTo>
                    <a:lnTo>
                      <a:pt x="90" y="81"/>
                    </a:lnTo>
                    <a:lnTo>
                      <a:pt x="90" y="77"/>
                    </a:lnTo>
                    <a:lnTo>
                      <a:pt x="94" y="77"/>
                    </a:lnTo>
                    <a:lnTo>
                      <a:pt x="94" y="73"/>
                    </a:lnTo>
                    <a:lnTo>
                      <a:pt x="94" y="77"/>
                    </a:lnTo>
                    <a:lnTo>
                      <a:pt x="98" y="77"/>
                    </a:lnTo>
                    <a:lnTo>
                      <a:pt x="98" y="81"/>
                    </a:lnTo>
                    <a:lnTo>
                      <a:pt x="102" y="81"/>
                    </a:lnTo>
                    <a:lnTo>
                      <a:pt x="102" y="77"/>
                    </a:lnTo>
                    <a:lnTo>
                      <a:pt x="106" y="77"/>
                    </a:lnTo>
                    <a:lnTo>
                      <a:pt x="110" y="77"/>
                    </a:lnTo>
                    <a:lnTo>
                      <a:pt x="110" y="81"/>
                    </a:lnTo>
                    <a:lnTo>
                      <a:pt x="106" y="81"/>
                    </a:lnTo>
                    <a:lnTo>
                      <a:pt x="106" y="85"/>
                    </a:lnTo>
                    <a:lnTo>
                      <a:pt x="118" y="85"/>
                    </a:lnTo>
                    <a:lnTo>
                      <a:pt x="118" y="81"/>
                    </a:lnTo>
                    <a:lnTo>
                      <a:pt x="126" y="81"/>
                    </a:lnTo>
                    <a:lnTo>
                      <a:pt x="126" y="73"/>
                    </a:lnTo>
                    <a:lnTo>
                      <a:pt x="126" y="69"/>
                    </a:lnTo>
                    <a:lnTo>
                      <a:pt x="130" y="69"/>
                    </a:lnTo>
                    <a:lnTo>
                      <a:pt x="130" y="73"/>
                    </a:lnTo>
                    <a:lnTo>
                      <a:pt x="130" y="69"/>
                    </a:lnTo>
                    <a:lnTo>
                      <a:pt x="135" y="69"/>
                    </a:lnTo>
                    <a:lnTo>
                      <a:pt x="139" y="69"/>
                    </a:lnTo>
                    <a:lnTo>
                      <a:pt x="143" y="69"/>
                    </a:lnTo>
                    <a:lnTo>
                      <a:pt x="143" y="73"/>
                    </a:lnTo>
                    <a:lnTo>
                      <a:pt x="151" y="73"/>
                    </a:lnTo>
                    <a:lnTo>
                      <a:pt x="151" y="77"/>
                    </a:lnTo>
                    <a:lnTo>
                      <a:pt x="155" y="77"/>
                    </a:lnTo>
                    <a:lnTo>
                      <a:pt x="155" y="81"/>
                    </a:lnTo>
                    <a:lnTo>
                      <a:pt x="159" y="81"/>
                    </a:lnTo>
                    <a:lnTo>
                      <a:pt x="163" y="81"/>
                    </a:lnTo>
                    <a:lnTo>
                      <a:pt x="167" y="81"/>
                    </a:lnTo>
                    <a:lnTo>
                      <a:pt x="175" y="81"/>
                    </a:lnTo>
                    <a:lnTo>
                      <a:pt x="175" y="77"/>
                    </a:lnTo>
                    <a:lnTo>
                      <a:pt x="179" y="77"/>
                    </a:lnTo>
                    <a:lnTo>
                      <a:pt x="179" y="73"/>
                    </a:lnTo>
                    <a:lnTo>
                      <a:pt x="183" y="73"/>
                    </a:lnTo>
                    <a:lnTo>
                      <a:pt x="188" y="73"/>
                    </a:lnTo>
                    <a:lnTo>
                      <a:pt x="188" y="69"/>
                    </a:lnTo>
                    <a:lnTo>
                      <a:pt x="192" y="69"/>
                    </a:lnTo>
                    <a:lnTo>
                      <a:pt x="192" y="65"/>
                    </a:lnTo>
                    <a:lnTo>
                      <a:pt x="192" y="61"/>
                    </a:lnTo>
                    <a:lnTo>
                      <a:pt x="196" y="61"/>
                    </a:lnTo>
                    <a:lnTo>
                      <a:pt x="200" y="61"/>
                    </a:lnTo>
                    <a:lnTo>
                      <a:pt x="204" y="61"/>
                    </a:lnTo>
                    <a:lnTo>
                      <a:pt x="208" y="61"/>
                    </a:lnTo>
                    <a:lnTo>
                      <a:pt x="208" y="65"/>
                    </a:lnTo>
                    <a:lnTo>
                      <a:pt x="208" y="69"/>
                    </a:lnTo>
                    <a:lnTo>
                      <a:pt x="212" y="69"/>
                    </a:lnTo>
                    <a:lnTo>
                      <a:pt x="216" y="69"/>
                    </a:lnTo>
                    <a:lnTo>
                      <a:pt x="220" y="69"/>
                    </a:lnTo>
                    <a:lnTo>
                      <a:pt x="220" y="65"/>
                    </a:lnTo>
                    <a:lnTo>
                      <a:pt x="220" y="61"/>
                    </a:lnTo>
                    <a:lnTo>
                      <a:pt x="224" y="61"/>
                    </a:lnTo>
                    <a:lnTo>
                      <a:pt x="224" y="57"/>
                    </a:lnTo>
                    <a:lnTo>
                      <a:pt x="228" y="57"/>
                    </a:lnTo>
                    <a:lnTo>
                      <a:pt x="224" y="57"/>
                    </a:lnTo>
                    <a:lnTo>
                      <a:pt x="220" y="57"/>
                    </a:lnTo>
                    <a:lnTo>
                      <a:pt x="220" y="53"/>
                    </a:lnTo>
                    <a:lnTo>
                      <a:pt x="220" y="49"/>
                    </a:lnTo>
                    <a:lnTo>
                      <a:pt x="220" y="45"/>
                    </a:lnTo>
                    <a:lnTo>
                      <a:pt x="224" y="45"/>
                    </a:lnTo>
                    <a:lnTo>
                      <a:pt x="224" y="36"/>
                    </a:lnTo>
                    <a:lnTo>
                      <a:pt x="228" y="36"/>
                    </a:lnTo>
                    <a:lnTo>
                      <a:pt x="228" y="28"/>
                    </a:lnTo>
                    <a:lnTo>
                      <a:pt x="224" y="28"/>
                    </a:lnTo>
                    <a:lnTo>
                      <a:pt x="224" y="24"/>
                    </a:lnTo>
                    <a:lnTo>
                      <a:pt x="220" y="24"/>
                    </a:lnTo>
                    <a:lnTo>
                      <a:pt x="216" y="24"/>
                    </a:lnTo>
                    <a:lnTo>
                      <a:pt x="216" y="20"/>
                    </a:lnTo>
                    <a:lnTo>
                      <a:pt x="204" y="20"/>
                    </a:lnTo>
                    <a:lnTo>
                      <a:pt x="204" y="24"/>
                    </a:lnTo>
                    <a:lnTo>
                      <a:pt x="196" y="24"/>
                    </a:lnTo>
                    <a:lnTo>
                      <a:pt x="196" y="12"/>
                    </a:lnTo>
                    <a:lnTo>
                      <a:pt x="192" y="12"/>
                    </a:lnTo>
                    <a:lnTo>
                      <a:pt x="192" y="8"/>
                    </a:lnTo>
                    <a:lnTo>
                      <a:pt x="192" y="4"/>
                    </a:lnTo>
                    <a:lnTo>
                      <a:pt x="196" y="4"/>
                    </a:lnTo>
                    <a:lnTo>
                      <a:pt x="196" y="0"/>
                    </a:lnTo>
                    <a:lnTo>
                      <a:pt x="200" y="0"/>
                    </a:lnTo>
                    <a:lnTo>
                      <a:pt x="204" y="0"/>
                    </a:lnTo>
                    <a:lnTo>
                      <a:pt x="208" y="0"/>
                    </a:lnTo>
                    <a:lnTo>
                      <a:pt x="208" y="4"/>
                    </a:lnTo>
                    <a:lnTo>
                      <a:pt x="212" y="4"/>
                    </a:lnTo>
                    <a:lnTo>
                      <a:pt x="212" y="0"/>
                    </a:lnTo>
                    <a:lnTo>
                      <a:pt x="216" y="0"/>
                    </a:lnTo>
                    <a:lnTo>
                      <a:pt x="224" y="0"/>
                    </a:lnTo>
                    <a:close/>
                  </a:path>
                </a:pathLst>
              </a:custGeom>
              <a:solidFill>
                <a:schemeClr val="bg1">
                  <a:lumMod val="75000"/>
                </a:schemeClr>
              </a:solidFill>
              <a:ln w="12700" cap="flat" cmpd="sng">
                <a:noFill/>
                <a:bevel/>
              </a:ln>
              <a:effectLst/>
            </p:spPr>
            <p:txBody>
              <a:bodyPr wrap="none" anchor="ctr"/>
              <a:lstStyle/>
              <a:p>
                <a:pPr lvl="0"/>
                <a:endParaRPr lang="en-US"/>
              </a:p>
            </p:txBody>
          </p:sp>
          <p:sp>
            <p:nvSpPr>
              <p:cNvPr id="405" name="Freeform 995">
                <a:extLst>
                  <a:ext uri="{FF2B5EF4-FFF2-40B4-BE49-F238E27FC236}">
                    <a16:creationId xmlns:a16="http://schemas.microsoft.com/office/drawing/2014/main" id="{6D7BE266-DD1B-A944-9A70-7EF69BD1A937}"/>
                  </a:ext>
                </a:extLst>
              </p:cNvPr>
              <p:cNvSpPr>
                <a:spLocks noEditPoints="1"/>
              </p:cNvSpPr>
              <p:nvPr userDrawn="1"/>
            </p:nvSpPr>
            <p:spPr bwMode="auto">
              <a:xfrm>
                <a:off x="6067503" y="888769"/>
                <a:ext cx="1862138" cy="1196975"/>
              </a:xfrm>
              <a:custGeom>
                <a:avLst/>
                <a:gdLst>
                  <a:gd name="T0" fmla="*/ 811 w 1173"/>
                  <a:gd name="T1" fmla="*/ 579 h 754"/>
                  <a:gd name="T2" fmla="*/ 778 w 1173"/>
                  <a:gd name="T3" fmla="*/ 559 h 754"/>
                  <a:gd name="T4" fmla="*/ 1075 w 1173"/>
                  <a:gd name="T5" fmla="*/ 477 h 754"/>
                  <a:gd name="T6" fmla="*/ 1067 w 1173"/>
                  <a:gd name="T7" fmla="*/ 457 h 754"/>
                  <a:gd name="T8" fmla="*/ 1055 w 1173"/>
                  <a:gd name="T9" fmla="*/ 416 h 754"/>
                  <a:gd name="T10" fmla="*/ 1018 w 1173"/>
                  <a:gd name="T11" fmla="*/ 457 h 754"/>
                  <a:gd name="T12" fmla="*/ 1055 w 1173"/>
                  <a:gd name="T13" fmla="*/ 412 h 754"/>
                  <a:gd name="T14" fmla="*/ 578 w 1173"/>
                  <a:gd name="T15" fmla="*/ 388 h 754"/>
                  <a:gd name="T16" fmla="*/ 542 w 1173"/>
                  <a:gd name="T17" fmla="*/ 441 h 754"/>
                  <a:gd name="T18" fmla="*/ 521 w 1173"/>
                  <a:gd name="T19" fmla="*/ 408 h 754"/>
                  <a:gd name="T20" fmla="*/ 611 w 1173"/>
                  <a:gd name="T21" fmla="*/ 326 h 754"/>
                  <a:gd name="T22" fmla="*/ 615 w 1173"/>
                  <a:gd name="T23" fmla="*/ 371 h 754"/>
                  <a:gd name="T24" fmla="*/ 48 w 1173"/>
                  <a:gd name="T25" fmla="*/ 294 h 754"/>
                  <a:gd name="T26" fmla="*/ 8 w 1173"/>
                  <a:gd name="T27" fmla="*/ 314 h 754"/>
                  <a:gd name="T28" fmla="*/ 1100 w 1173"/>
                  <a:gd name="T29" fmla="*/ 233 h 754"/>
                  <a:gd name="T30" fmla="*/ 1002 w 1173"/>
                  <a:gd name="T31" fmla="*/ 241 h 754"/>
                  <a:gd name="T32" fmla="*/ 171 w 1173"/>
                  <a:gd name="T33" fmla="*/ 237 h 754"/>
                  <a:gd name="T34" fmla="*/ 921 w 1173"/>
                  <a:gd name="T35" fmla="*/ 225 h 754"/>
                  <a:gd name="T36" fmla="*/ 957 w 1173"/>
                  <a:gd name="T37" fmla="*/ 253 h 754"/>
                  <a:gd name="T38" fmla="*/ 855 w 1173"/>
                  <a:gd name="T39" fmla="*/ 221 h 754"/>
                  <a:gd name="T40" fmla="*/ 138 w 1173"/>
                  <a:gd name="T41" fmla="*/ 229 h 754"/>
                  <a:gd name="T42" fmla="*/ 1132 w 1173"/>
                  <a:gd name="T43" fmla="*/ 225 h 754"/>
                  <a:gd name="T44" fmla="*/ 1153 w 1173"/>
                  <a:gd name="T45" fmla="*/ 212 h 754"/>
                  <a:gd name="T46" fmla="*/ 106 w 1173"/>
                  <a:gd name="T47" fmla="*/ 147 h 754"/>
                  <a:gd name="T48" fmla="*/ 635 w 1173"/>
                  <a:gd name="T49" fmla="*/ 159 h 754"/>
                  <a:gd name="T50" fmla="*/ 733 w 1173"/>
                  <a:gd name="T51" fmla="*/ 204 h 754"/>
                  <a:gd name="T52" fmla="*/ 802 w 1173"/>
                  <a:gd name="T53" fmla="*/ 233 h 754"/>
                  <a:gd name="T54" fmla="*/ 884 w 1173"/>
                  <a:gd name="T55" fmla="*/ 265 h 754"/>
                  <a:gd name="T56" fmla="*/ 929 w 1173"/>
                  <a:gd name="T57" fmla="*/ 306 h 754"/>
                  <a:gd name="T58" fmla="*/ 978 w 1173"/>
                  <a:gd name="T59" fmla="*/ 343 h 754"/>
                  <a:gd name="T60" fmla="*/ 1026 w 1173"/>
                  <a:gd name="T61" fmla="*/ 363 h 754"/>
                  <a:gd name="T62" fmla="*/ 1014 w 1173"/>
                  <a:gd name="T63" fmla="*/ 408 h 754"/>
                  <a:gd name="T64" fmla="*/ 978 w 1173"/>
                  <a:gd name="T65" fmla="*/ 424 h 754"/>
                  <a:gd name="T66" fmla="*/ 892 w 1173"/>
                  <a:gd name="T67" fmla="*/ 400 h 754"/>
                  <a:gd name="T68" fmla="*/ 912 w 1173"/>
                  <a:gd name="T69" fmla="*/ 449 h 754"/>
                  <a:gd name="T70" fmla="*/ 839 w 1173"/>
                  <a:gd name="T71" fmla="*/ 461 h 754"/>
                  <a:gd name="T72" fmla="*/ 774 w 1173"/>
                  <a:gd name="T73" fmla="*/ 424 h 754"/>
                  <a:gd name="T74" fmla="*/ 713 w 1173"/>
                  <a:gd name="T75" fmla="*/ 412 h 754"/>
                  <a:gd name="T76" fmla="*/ 656 w 1173"/>
                  <a:gd name="T77" fmla="*/ 363 h 754"/>
                  <a:gd name="T78" fmla="*/ 623 w 1173"/>
                  <a:gd name="T79" fmla="*/ 310 h 754"/>
                  <a:gd name="T80" fmla="*/ 546 w 1173"/>
                  <a:gd name="T81" fmla="*/ 339 h 754"/>
                  <a:gd name="T82" fmla="*/ 489 w 1173"/>
                  <a:gd name="T83" fmla="*/ 359 h 754"/>
                  <a:gd name="T84" fmla="*/ 460 w 1173"/>
                  <a:gd name="T85" fmla="*/ 339 h 754"/>
                  <a:gd name="T86" fmla="*/ 407 w 1173"/>
                  <a:gd name="T87" fmla="*/ 282 h 754"/>
                  <a:gd name="T88" fmla="*/ 317 w 1173"/>
                  <a:gd name="T89" fmla="*/ 290 h 754"/>
                  <a:gd name="T90" fmla="*/ 248 w 1173"/>
                  <a:gd name="T91" fmla="*/ 306 h 754"/>
                  <a:gd name="T92" fmla="*/ 187 w 1173"/>
                  <a:gd name="T93" fmla="*/ 261 h 754"/>
                  <a:gd name="T94" fmla="*/ 216 w 1173"/>
                  <a:gd name="T95" fmla="*/ 237 h 754"/>
                  <a:gd name="T96" fmla="*/ 297 w 1173"/>
                  <a:gd name="T97" fmla="*/ 221 h 754"/>
                  <a:gd name="T98" fmla="*/ 350 w 1173"/>
                  <a:gd name="T99" fmla="*/ 208 h 754"/>
                  <a:gd name="T100" fmla="*/ 387 w 1173"/>
                  <a:gd name="T101" fmla="*/ 180 h 754"/>
                  <a:gd name="T102" fmla="*/ 489 w 1173"/>
                  <a:gd name="T103" fmla="*/ 192 h 754"/>
                  <a:gd name="T104" fmla="*/ 542 w 1173"/>
                  <a:gd name="T105" fmla="*/ 168 h 754"/>
                  <a:gd name="T106" fmla="*/ 595 w 1173"/>
                  <a:gd name="T107" fmla="*/ 204 h 754"/>
                  <a:gd name="T108" fmla="*/ 668 w 1173"/>
                  <a:gd name="T109" fmla="*/ 208 h 754"/>
                  <a:gd name="T110" fmla="*/ 607 w 1173"/>
                  <a:gd name="T111" fmla="*/ 155 h 754"/>
                  <a:gd name="T112" fmla="*/ 489 w 1173"/>
                  <a:gd name="T113" fmla="*/ 151 h 754"/>
                  <a:gd name="T114" fmla="*/ 456 w 1173"/>
                  <a:gd name="T115" fmla="*/ 53 h 754"/>
                  <a:gd name="T116" fmla="*/ 456 w 1173"/>
                  <a:gd name="T117" fmla="*/ 94 h 754"/>
                  <a:gd name="T118" fmla="*/ 110 w 1173"/>
                  <a:gd name="T119" fmla="*/ 41 h 754"/>
                  <a:gd name="T120" fmla="*/ 762 w 1173"/>
                  <a:gd name="T121" fmla="*/ 94 h 754"/>
                  <a:gd name="T122" fmla="*/ 700 w 1173"/>
                  <a:gd name="T123" fmla="*/ 78 h 754"/>
                  <a:gd name="T124" fmla="*/ 745 w 1173"/>
                  <a:gd name="T125" fmla="*/ 21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73" h="754">
                    <a:moveTo>
                      <a:pt x="953" y="746"/>
                    </a:moveTo>
                    <a:lnTo>
                      <a:pt x="957" y="746"/>
                    </a:lnTo>
                    <a:lnTo>
                      <a:pt x="957" y="750"/>
                    </a:lnTo>
                    <a:lnTo>
                      <a:pt x="961" y="750"/>
                    </a:lnTo>
                    <a:lnTo>
                      <a:pt x="961" y="754"/>
                    </a:lnTo>
                    <a:lnTo>
                      <a:pt x="953" y="754"/>
                    </a:lnTo>
                    <a:lnTo>
                      <a:pt x="949" y="754"/>
                    </a:lnTo>
                    <a:lnTo>
                      <a:pt x="949" y="750"/>
                    </a:lnTo>
                    <a:lnTo>
                      <a:pt x="945" y="750"/>
                    </a:lnTo>
                    <a:lnTo>
                      <a:pt x="945" y="746"/>
                    </a:lnTo>
                    <a:lnTo>
                      <a:pt x="949" y="746"/>
                    </a:lnTo>
                    <a:lnTo>
                      <a:pt x="953" y="746"/>
                    </a:lnTo>
                    <a:close/>
                    <a:moveTo>
                      <a:pt x="786" y="555"/>
                    </a:moveTo>
                    <a:lnTo>
                      <a:pt x="786" y="559"/>
                    </a:lnTo>
                    <a:lnTo>
                      <a:pt x="790" y="559"/>
                    </a:lnTo>
                    <a:lnTo>
                      <a:pt x="794" y="559"/>
                    </a:lnTo>
                    <a:lnTo>
                      <a:pt x="794" y="563"/>
                    </a:lnTo>
                    <a:lnTo>
                      <a:pt x="798" y="563"/>
                    </a:lnTo>
                    <a:lnTo>
                      <a:pt x="798" y="567"/>
                    </a:lnTo>
                    <a:lnTo>
                      <a:pt x="802" y="567"/>
                    </a:lnTo>
                    <a:lnTo>
                      <a:pt x="806" y="567"/>
                    </a:lnTo>
                    <a:lnTo>
                      <a:pt x="815" y="567"/>
                    </a:lnTo>
                    <a:lnTo>
                      <a:pt x="815" y="571"/>
                    </a:lnTo>
                    <a:lnTo>
                      <a:pt x="819" y="571"/>
                    </a:lnTo>
                    <a:lnTo>
                      <a:pt x="815" y="571"/>
                    </a:lnTo>
                    <a:lnTo>
                      <a:pt x="815" y="575"/>
                    </a:lnTo>
                    <a:lnTo>
                      <a:pt x="815" y="579"/>
                    </a:lnTo>
                    <a:lnTo>
                      <a:pt x="811" y="579"/>
                    </a:lnTo>
                    <a:lnTo>
                      <a:pt x="806" y="579"/>
                    </a:lnTo>
                    <a:lnTo>
                      <a:pt x="802" y="579"/>
                    </a:lnTo>
                    <a:lnTo>
                      <a:pt x="802" y="575"/>
                    </a:lnTo>
                    <a:lnTo>
                      <a:pt x="798" y="575"/>
                    </a:lnTo>
                    <a:lnTo>
                      <a:pt x="798" y="571"/>
                    </a:lnTo>
                    <a:lnTo>
                      <a:pt x="794" y="571"/>
                    </a:lnTo>
                    <a:lnTo>
                      <a:pt x="794" y="567"/>
                    </a:lnTo>
                    <a:lnTo>
                      <a:pt x="786" y="567"/>
                    </a:lnTo>
                    <a:lnTo>
                      <a:pt x="786" y="571"/>
                    </a:lnTo>
                    <a:lnTo>
                      <a:pt x="782" y="571"/>
                    </a:lnTo>
                    <a:lnTo>
                      <a:pt x="782" y="575"/>
                    </a:lnTo>
                    <a:lnTo>
                      <a:pt x="782" y="579"/>
                    </a:lnTo>
                    <a:lnTo>
                      <a:pt x="778" y="579"/>
                    </a:lnTo>
                    <a:lnTo>
                      <a:pt x="770" y="579"/>
                    </a:lnTo>
                    <a:lnTo>
                      <a:pt x="766" y="579"/>
                    </a:lnTo>
                    <a:lnTo>
                      <a:pt x="766" y="575"/>
                    </a:lnTo>
                    <a:lnTo>
                      <a:pt x="770" y="575"/>
                    </a:lnTo>
                    <a:lnTo>
                      <a:pt x="770" y="571"/>
                    </a:lnTo>
                    <a:lnTo>
                      <a:pt x="774" y="571"/>
                    </a:lnTo>
                    <a:lnTo>
                      <a:pt x="774" y="567"/>
                    </a:lnTo>
                    <a:lnTo>
                      <a:pt x="766" y="567"/>
                    </a:lnTo>
                    <a:lnTo>
                      <a:pt x="762" y="567"/>
                    </a:lnTo>
                    <a:lnTo>
                      <a:pt x="762" y="563"/>
                    </a:lnTo>
                    <a:lnTo>
                      <a:pt x="766" y="563"/>
                    </a:lnTo>
                    <a:lnTo>
                      <a:pt x="766" y="559"/>
                    </a:lnTo>
                    <a:lnTo>
                      <a:pt x="770" y="559"/>
                    </a:lnTo>
                    <a:lnTo>
                      <a:pt x="774" y="559"/>
                    </a:lnTo>
                    <a:lnTo>
                      <a:pt x="778" y="559"/>
                    </a:lnTo>
                    <a:lnTo>
                      <a:pt x="778" y="563"/>
                    </a:lnTo>
                    <a:lnTo>
                      <a:pt x="782" y="563"/>
                    </a:lnTo>
                    <a:lnTo>
                      <a:pt x="782" y="559"/>
                    </a:lnTo>
                    <a:lnTo>
                      <a:pt x="782" y="555"/>
                    </a:lnTo>
                    <a:lnTo>
                      <a:pt x="786" y="555"/>
                    </a:lnTo>
                    <a:close/>
                    <a:moveTo>
                      <a:pt x="1096" y="485"/>
                    </a:moveTo>
                    <a:lnTo>
                      <a:pt x="1100" y="485"/>
                    </a:lnTo>
                    <a:lnTo>
                      <a:pt x="1104" y="485"/>
                    </a:lnTo>
                    <a:lnTo>
                      <a:pt x="1104" y="489"/>
                    </a:lnTo>
                    <a:lnTo>
                      <a:pt x="1108" y="489"/>
                    </a:lnTo>
                    <a:lnTo>
                      <a:pt x="1108" y="494"/>
                    </a:lnTo>
                    <a:lnTo>
                      <a:pt x="1112" y="494"/>
                    </a:lnTo>
                    <a:lnTo>
                      <a:pt x="1104" y="494"/>
                    </a:lnTo>
                    <a:lnTo>
                      <a:pt x="1100" y="494"/>
                    </a:lnTo>
                    <a:lnTo>
                      <a:pt x="1100" y="498"/>
                    </a:lnTo>
                    <a:lnTo>
                      <a:pt x="1096" y="498"/>
                    </a:lnTo>
                    <a:lnTo>
                      <a:pt x="1096" y="494"/>
                    </a:lnTo>
                    <a:lnTo>
                      <a:pt x="1092" y="494"/>
                    </a:lnTo>
                    <a:lnTo>
                      <a:pt x="1092" y="485"/>
                    </a:lnTo>
                    <a:lnTo>
                      <a:pt x="1096" y="485"/>
                    </a:lnTo>
                    <a:close/>
                    <a:moveTo>
                      <a:pt x="1067" y="457"/>
                    </a:moveTo>
                    <a:lnTo>
                      <a:pt x="1067" y="461"/>
                    </a:lnTo>
                    <a:lnTo>
                      <a:pt x="1067" y="465"/>
                    </a:lnTo>
                    <a:lnTo>
                      <a:pt x="1067" y="469"/>
                    </a:lnTo>
                    <a:lnTo>
                      <a:pt x="1067" y="473"/>
                    </a:lnTo>
                    <a:lnTo>
                      <a:pt x="1071" y="473"/>
                    </a:lnTo>
                    <a:lnTo>
                      <a:pt x="1075" y="473"/>
                    </a:lnTo>
                    <a:lnTo>
                      <a:pt x="1075" y="477"/>
                    </a:lnTo>
                    <a:lnTo>
                      <a:pt x="1079" y="477"/>
                    </a:lnTo>
                    <a:lnTo>
                      <a:pt x="1079" y="481"/>
                    </a:lnTo>
                    <a:lnTo>
                      <a:pt x="1084" y="481"/>
                    </a:lnTo>
                    <a:lnTo>
                      <a:pt x="1084" y="485"/>
                    </a:lnTo>
                    <a:lnTo>
                      <a:pt x="1079" y="485"/>
                    </a:lnTo>
                    <a:lnTo>
                      <a:pt x="1071" y="485"/>
                    </a:lnTo>
                    <a:lnTo>
                      <a:pt x="1071" y="481"/>
                    </a:lnTo>
                    <a:lnTo>
                      <a:pt x="1067" y="481"/>
                    </a:lnTo>
                    <a:lnTo>
                      <a:pt x="1067" y="485"/>
                    </a:lnTo>
                    <a:lnTo>
                      <a:pt x="1063" y="485"/>
                    </a:lnTo>
                    <a:lnTo>
                      <a:pt x="1063" y="481"/>
                    </a:lnTo>
                    <a:lnTo>
                      <a:pt x="1063" y="477"/>
                    </a:lnTo>
                    <a:lnTo>
                      <a:pt x="1059" y="477"/>
                    </a:lnTo>
                    <a:lnTo>
                      <a:pt x="1059" y="481"/>
                    </a:lnTo>
                    <a:lnTo>
                      <a:pt x="1055" y="481"/>
                    </a:lnTo>
                    <a:lnTo>
                      <a:pt x="1055" y="485"/>
                    </a:lnTo>
                    <a:lnTo>
                      <a:pt x="1047" y="485"/>
                    </a:lnTo>
                    <a:lnTo>
                      <a:pt x="1047" y="481"/>
                    </a:lnTo>
                    <a:lnTo>
                      <a:pt x="1043" y="481"/>
                    </a:lnTo>
                    <a:lnTo>
                      <a:pt x="1043" y="477"/>
                    </a:lnTo>
                    <a:lnTo>
                      <a:pt x="1047" y="477"/>
                    </a:lnTo>
                    <a:lnTo>
                      <a:pt x="1047" y="465"/>
                    </a:lnTo>
                    <a:lnTo>
                      <a:pt x="1051" y="465"/>
                    </a:lnTo>
                    <a:lnTo>
                      <a:pt x="1059" y="465"/>
                    </a:lnTo>
                    <a:lnTo>
                      <a:pt x="1063" y="465"/>
                    </a:lnTo>
                    <a:lnTo>
                      <a:pt x="1063" y="461"/>
                    </a:lnTo>
                    <a:lnTo>
                      <a:pt x="1063" y="457"/>
                    </a:lnTo>
                    <a:lnTo>
                      <a:pt x="1067" y="457"/>
                    </a:lnTo>
                    <a:close/>
                    <a:moveTo>
                      <a:pt x="350" y="432"/>
                    </a:moveTo>
                    <a:lnTo>
                      <a:pt x="350" y="437"/>
                    </a:lnTo>
                    <a:lnTo>
                      <a:pt x="354" y="437"/>
                    </a:lnTo>
                    <a:lnTo>
                      <a:pt x="354" y="441"/>
                    </a:lnTo>
                    <a:lnTo>
                      <a:pt x="350" y="441"/>
                    </a:lnTo>
                    <a:lnTo>
                      <a:pt x="350" y="445"/>
                    </a:lnTo>
                    <a:lnTo>
                      <a:pt x="354" y="445"/>
                    </a:lnTo>
                    <a:lnTo>
                      <a:pt x="354" y="449"/>
                    </a:lnTo>
                    <a:lnTo>
                      <a:pt x="358" y="449"/>
                    </a:lnTo>
                    <a:lnTo>
                      <a:pt x="358" y="453"/>
                    </a:lnTo>
                    <a:lnTo>
                      <a:pt x="358" y="457"/>
                    </a:lnTo>
                    <a:lnTo>
                      <a:pt x="354" y="457"/>
                    </a:lnTo>
                    <a:lnTo>
                      <a:pt x="350" y="457"/>
                    </a:lnTo>
                    <a:lnTo>
                      <a:pt x="350" y="461"/>
                    </a:lnTo>
                    <a:lnTo>
                      <a:pt x="342" y="461"/>
                    </a:lnTo>
                    <a:lnTo>
                      <a:pt x="342" y="457"/>
                    </a:lnTo>
                    <a:lnTo>
                      <a:pt x="338" y="457"/>
                    </a:lnTo>
                    <a:lnTo>
                      <a:pt x="338" y="453"/>
                    </a:lnTo>
                    <a:lnTo>
                      <a:pt x="338" y="449"/>
                    </a:lnTo>
                    <a:lnTo>
                      <a:pt x="342" y="449"/>
                    </a:lnTo>
                    <a:lnTo>
                      <a:pt x="342" y="445"/>
                    </a:lnTo>
                    <a:lnTo>
                      <a:pt x="342" y="441"/>
                    </a:lnTo>
                    <a:lnTo>
                      <a:pt x="346" y="441"/>
                    </a:lnTo>
                    <a:lnTo>
                      <a:pt x="346" y="437"/>
                    </a:lnTo>
                    <a:lnTo>
                      <a:pt x="346" y="432"/>
                    </a:lnTo>
                    <a:lnTo>
                      <a:pt x="350" y="432"/>
                    </a:lnTo>
                    <a:close/>
                    <a:moveTo>
                      <a:pt x="1055" y="412"/>
                    </a:moveTo>
                    <a:lnTo>
                      <a:pt x="1055" y="416"/>
                    </a:lnTo>
                    <a:lnTo>
                      <a:pt x="1051" y="416"/>
                    </a:lnTo>
                    <a:lnTo>
                      <a:pt x="1051" y="420"/>
                    </a:lnTo>
                    <a:lnTo>
                      <a:pt x="1059" y="420"/>
                    </a:lnTo>
                    <a:lnTo>
                      <a:pt x="1063" y="420"/>
                    </a:lnTo>
                    <a:lnTo>
                      <a:pt x="1063" y="416"/>
                    </a:lnTo>
                    <a:lnTo>
                      <a:pt x="1071" y="416"/>
                    </a:lnTo>
                    <a:lnTo>
                      <a:pt x="1071" y="420"/>
                    </a:lnTo>
                    <a:lnTo>
                      <a:pt x="1071" y="424"/>
                    </a:lnTo>
                    <a:lnTo>
                      <a:pt x="1071" y="428"/>
                    </a:lnTo>
                    <a:lnTo>
                      <a:pt x="1063" y="428"/>
                    </a:lnTo>
                    <a:lnTo>
                      <a:pt x="1059" y="428"/>
                    </a:lnTo>
                    <a:lnTo>
                      <a:pt x="1059" y="432"/>
                    </a:lnTo>
                    <a:lnTo>
                      <a:pt x="1055" y="432"/>
                    </a:lnTo>
                    <a:lnTo>
                      <a:pt x="1055" y="437"/>
                    </a:lnTo>
                    <a:lnTo>
                      <a:pt x="1051" y="437"/>
                    </a:lnTo>
                    <a:lnTo>
                      <a:pt x="1051" y="441"/>
                    </a:lnTo>
                    <a:lnTo>
                      <a:pt x="1051" y="445"/>
                    </a:lnTo>
                    <a:lnTo>
                      <a:pt x="1051" y="449"/>
                    </a:lnTo>
                    <a:lnTo>
                      <a:pt x="1055" y="449"/>
                    </a:lnTo>
                    <a:lnTo>
                      <a:pt x="1047" y="449"/>
                    </a:lnTo>
                    <a:lnTo>
                      <a:pt x="1047" y="453"/>
                    </a:lnTo>
                    <a:lnTo>
                      <a:pt x="1043" y="453"/>
                    </a:lnTo>
                    <a:lnTo>
                      <a:pt x="1035" y="453"/>
                    </a:lnTo>
                    <a:lnTo>
                      <a:pt x="1031" y="453"/>
                    </a:lnTo>
                    <a:lnTo>
                      <a:pt x="1026" y="453"/>
                    </a:lnTo>
                    <a:lnTo>
                      <a:pt x="1026" y="457"/>
                    </a:lnTo>
                    <a:lnTo>
                      <a:pt x="1022" y="457"/>
                    </a:lnTo>
                    <a:lnTo>
                      <a:pt x="1018" y="457"/>
                    </a:lnTo>
                    <a:lnTo>
                      <a:pt x="1018" y="449"/>
                    </a:lnTo>
                    <a:lnTo>
                      <a:pt x="1026" y="449"/>
                    </a:lnTo>
                    <a:lnTo>
                      <a:pt x="1031" y="449"/>
                    </a:lnTo>
                    <a:lnTo>
                      <a:pt x="1031" y="445"/>
                    </a:lnTo>
                    <a:lnTo>
                      <a:pt x="1031" y="441"/>
                    </a:lnTo>
                    <a:lnTo>
                      <a:pt x="1035" y="441"/>
                    </a:lnTo>
                    <a:lnTo>
                      <a:pt x="1035" y="437"/>
                    </a:lnTo>
                    <a:lnTo>
                      <a:pt x="1039" y="437"/>
                    </a:lnTo>
                    <a:lnTo>
                      <a:pt x="1039" y="432"/>
                    </a:lnTo>
                    <a:lnTo>
                      <a:pt x="1039" y="424"/>
                    </a:lnTo>
                    <a:lnTo>
                      <a:pt x="1039" y="420"/>
                    </a:lnTo>
                    <a:lnTo>
                      <a:pt x="1035" y="420"/>
                    </a:lnTo>
                    <a:lnTo>
                      <a:pt x="1031" y="420"/>
                    </a:lnTo>
                    <a:lnTo>
                      <a:pt x="1031" y="416"/>
                    </a:lnTo>
                    <a:lnTo>
                      <a:pt x="1031" y="412"/>
                    </a:lnTo>
                    <a:lnTo>
                      <a:pt x="1035" y="412"/>
                    </a:lnTo>
                    <a:lnTo>
                      <a:pt x="1035" y="408"/>
                    </a:lnTo>
                    <a:lnTo>
                      <a:pt x="1039" y="408"/>
                    </a:lnTo>
                    <a:lnTo>
                      <a:pt x="1039" y="412"/>
                    </a:lnTo>
                    <a:lnTo>
                      <a:pt x="1047" y="412"/>
                    </a:lnTo>
                    <a:lnTo>
                      <a:pt x="1047" y="408"/>
                    </a:lnTo>
                    <a:lnTo>
                      <a:pt x="1051" y="408"/>
                    </a:lnTo>
                    <a:lnTo>
                      <a:pt x="1051" y="404"/>
                    </a:lnTo>
                    <a:lnTo>
                      <a:pt x="1055" y="404"/>
                    </a:lnTo>
                    <a:lnTo>
                      <a:pt x="1059" y="404"/>
                    </a:lnTo>
                    <a:lnTo>
                      <a:pt x="1059" y="408"/>
                    </a:lnTo>
                    <a:lnTo>
                      <a:pt x="1059" y="412"/>
                    </a:lnTo>
                    <a:lnTo>
                      <a:pt x="1055" y="412"/>
                    </a:lnTo>
                    <a:close/>
                    <a:moveTo>
                      <a:pt x="570" y="351"/>
                    </a:moveTo>
                    <a:lnTo>
                      <a:pt x="570" y="355"/>
                    </a:lnTo>
                    <a:lnTo>
                      <a:pt x="574" y="355"/>
                    </a:lnTo>
                    <a:lnTo>
                      <a:pt x="578" y="355"/>
                    </a:lnTo>
                    <a:lnTo>
                      <a:pt x="578" y="359"/>
                    </a:lnTo>
                    <a:lnTo>
                      <a:pt x="582" y="359"/>
                    </a:lnTo>
                    <a:lnTo>
                      <a:pt x="586" y="359"/>
                    </a:lnTo>
                    <a:lnTo>
                      <a:pt x="586" y="367"/>
                    </a:lnTo>
                    <a:lnTo>
                      <a:pt x="586" y="371"/>
                    </a:lnTo>
                    <a:lnTo>
                      <a:pt x="586" y="375"/>
                    </a:lnTo>
                    <a:lnTo>
                      <a:pt x="582" y="375"/>
                    </a:lnTo>
                    <a:lnTo>
                      <a:pt x="582" y="379"/>
                    </a:lnTo>
                    <a:lnTo>
                      <a:pt x="586" y="379"/>
                    </a:lnTo>
                    <a:lnTo>
                      <a:pt x="586" y="384"/>
                    </a:lnTo>
                    <a:lnTo>
                      <a:pt x="590" y="384"/>
                    </a:lnTo>
                    <a:lnTo>
                      <a:pt x="590" y="392"/>
                    </a:lnTo>
                    <a:lnTo>
                      <a:pt x="595" y="392"/>
                    </a:lnTo>
                    <a:lnTo>
                      <a:pt x="595" y="396"/>
                    </a:lnTo>
                    <a:lnTo>
                      <a:pt x="595" y="400"/>
                    </a:lnTo>
                    <a:lnTo>
                      <a:pt x="595" y="404"/>
                    </a:lnTo>
                    <a:lnTo>
                      <a:pt x="590" y="404"/>
                    </a:lnTo>
                    <a:lnTo>
                      <a:pt x="590" y="400"/>
                    </a:lnTo>
                    <a:lnTo>
                      <a:pt x="586" y="400"/>
                    </a:lnTo>
                    <a:lnTo>
                      <a:pt x="582" y="400"/>
                    </a:lnTo>
                    <a:lnTo>
                      <a:pt x="582" y="396"/>
                    </a:lnTo>
                    <a:lnTo>
                      <a:pt x="582" y="392"/>
                    </a:lnTo>
                    <a:lnTo>
                      <a:pt x="582" y="388"/>
                    </a:lnTo>
                    <a:lnTo>
                      <a:pt x="578" y="388"/>
                    </a:lnTo>
                    <a:lnTo>
                      <a:pt x="574" y="388"/>
                    </a:lnTo>
                    <a:lnTo>
                      <a:pt x="574" y="384"/>
                    </a:lnTo>
                    <a:lnTo>
                      <a:pt x="570" y="384"/>
                    </a:lnTo>
                    <a:lnTo>
                      <a:pt x="570" y="392"/>
                    </a:lnTo>
                    <a:lnTo>
                      <a:pt x="574" y="392"/>
                    </a:lnTo>
                    <a:lnTo>
                      <a:pt x="570" y="392"/>
                    </a:lnTo>
                    <a:lnTo>
                      <a:pt x="570" y="396"/>
                    </a:lnTo>
                    <a:lnTo>
                      <a:pt x="566" y="396"/>
                    </a:lnTo>
                    <a:lnTo>
                      <a:pt x="566" y="392"/>
                    </a:lnTo>
                    <a:lnTo>
                      <a:pt x="566" y="388"/>
                    </a:lnTo>
                    <a:lnTo>
                      <a:pt x="562" y="388"/>
                    </a:lnTo>
                    <a:lnTo>
                      <a:pt x="558" y="388"/>
                    </a:lnTo>
                    <a:lnTo>
                      <a:pt x="558" y="392"/>
                    </a:lnTo>
                    <a:lnTo>
                      <a:pt x="554" y="392"/>
                    </a:lnTo>
                    <a:lnTo>
                      <a:pt x="550" y="392"/>
                    </a:lnTo>
                    <a:lnTo>
                      <a:pt x="550" y="396"/>
                    </a:lnTo>
                    <a:lnTo>
                      <a:pt x="546" y="396"/>
                    </a:lnTo>
                    <a:lnTo>
                      <a:pt x="546" y="400"/>
                    </a:lnTo>
                    <a:lnTo>
                      <a:pt x="550" y="400"/>
                    </a:lnTo>
                    <a:lnTo>
                      <a:pt x="550" y="408"/>
                    </a:lnTo>
                    <a:lnTo>
                      <a:pt x="550" y="412"/>
                    </a:lnTo>
                    <a:lnTo>
                      <a:pt x="546" y="412"/>
                    </a:lnTo>
                    <a:lnTo>
                      <a:pt x="546" y="416"/>
                    </a:lnTo>
                    <a:lnTo>
                      <a:pt x="546" y="420"/>
                    </a:lnTo>
                    <a:lnTo>
                      <a:pt x="546" y="424"/>
                    </a:lnTo>
                    <a:lnTo>
                      <a:pt x="542" y="424"/>
                    </a:lnTo>
                    <a:lnTo>
                      <a:pt x="542" y="437"/>
                    </a:lnTo>
                    <a:lnTo>
                      <a:pt x="542" y="441"/>
                    </a:lnTo>
                    <a:lnTo>
                      <a:pt x="537" y="441"/>
                    </a:lnTo>
                    <a:lnTo>
                      <a:pt x="537" y="445"/>
                    </a:lnTo>
                    <a:lnTo>
                      <a:pt x="533" y="445"/>
                    </a:lnTo>
                    <a:lnTo>
                      <a:pt x="521" y="445"/>
                    </a:lnTo>
                    <a:lnTo>
                      <a:pt x="517" y="445"/>
                    </a:lnTo>
                    <a:lnTo>
                      <a:pt x="517" y="441"/>
                    </a:lnTo>
                    <a:lnTo>
                      <a:pt x="513" y="441"/>
                    </a:lnTo>
                    <a:lnTo>
                      <a:pt x="513" y="432"/>
                    </a:lnTo>
                    <a:lnTo>
                      <a:pt x="513" y="428"/>
                    </a:lnTo>
                    <a:lnTo>
                      <a:pt x="517" y="428"/>
                    </a:lnTo>
                    <a:lnTo>
                      <a:pt x="529" y="428"/>
                    </a:lnTo>
                    <a:lnTo>
                      <a:pt x="533" y="428"/>
                    </a:lnTo>
                    <a:lnTo>
                      <a:pt x="533" y="424"/>
                    </a:lnTo>
                    <a:lnTo>
                      <a:pt x="533" y="420"/>
                    </a:lnTo>
                    <a:lnTo>
                      <a:pt x="529" y="420"/>
                    </a:lnTo>
                    <a:lnTo>
                      <a:pt x="525" y="420"/>
                    </a:lnTo>
                    <a:lnTo>
                      <a:pt x="521" y="420"/>
                    </a:lnTo>
                    <a:lnTo>
                      <a:pt x="517" y="420"/>
                    </a:lnTo>
                    <a:lnTo>
                      <a:pt x="517" y="416"/>
                    </a:lnTo>
                    <a:lnTo>
                      <a:pt x="517" y="420"/>
                    </a:lnTo>
                    <a:lnTo>
                      <a:pt x="513" y="420"/>
                    </a:lnTo>
                    <a:lnTo>
                      <a:pt x="509" y="420"/>
                    </a:lnTo>
                    <a:lnTo>
                      <a:pt x="509" y="416"/>
                    </a:lnTo>
                    <a:lnTo>
                      <a:pt x="509" y="412"/>
                    </a:lnTo>
                    <a:lnTo>
                      <a:pt x="513" y="412"/>
                    </a:lnTo>
                    <a:lnTo>
                      <a:pt x="517" y="412"/>
                    </a:lnTo>
                    <a:lnTo>
                      <a:pt x="521" y="412"/>
                    </a:lnTo>
                    <a:lnTo>
                      <a:pt x="521" y="408"/>
                    </a:lnTo>
                    <a:lnTo>
                      <a:pt x="525" y="408"/>
                    </a:lnTo>
                    <a:lnTo>
                      <a:pt x="529" y="408"/>
                    </a:lnTo>
                    <a:lnTo>
                      <a:pt x="529" y="400"/>
                    </a:lnTo>
                    <a:lnTo>
                      <a:pt x="525" y="400"/>
                    </a:lnTo>
                    <a:lnTo>
                      <a:pt x="525" y="396"/>
                    </a:lnTo>
                    <a:lnTo>
                      <a:pt x="521" y="396"/>
                    </a:lnTo>
                    <a:lnTo>
                      <a:pt x="521" y="392"/>
                    </a:lnTo>
                    <a:lnTo>
                      <a:pt x="529" y="392"/>
                    </a:lnTo>
                    <a:lnTo>
                      <a:pt x="529" y="388"/>
                    </a:lnTo>
                    <a:lnTo>
                      <a:pt x="533" y="388"/>
                    </a:lnTo>
                    <a:lnTo>
                      <a:pt x="533" y="384"/>
                    </a:lnTo>
                    <a:lnTo>
                      <a:pt x="537" y="384"/>
                    </a:lnTo>
                    <a:lnTo>
                      <a:pt x="542" y="384"/>
                    </a:lnTo>
                    <a:lnTo>
                      <a:pt x="542" y="379"/>
                    </a:lnTo>
                    <a:lnTo>
                      <a:pt x="546" y="379"/>
                    </a:lnTo>
                    <a:lnTo>
                      <a:pt x="546" y="375"/>
                    </a:lnTo>
                    <a:lnTo>
                      <a:pt x="546" y="371"/>
                    </a:lnTo>
                    <a:lnTo>
                      <a:pt x="554" y="371"/>
                    </a:lnTo>
                    <a:lnTo>
                      <a:pt x="554" y="367"/>
                    </a:lnTo>
                    <a:lnTo>
                      <a:pt x="554" y="363"/>
                    </a:lnTo>
                    <a:lnTo>
                      <a:pt x="558" y="363"/>
                    </a:lnTo>
                    <a:lnTo>
                      <a:pt x="558" y="359"/>
                    </a:lnTo>
                    <a:lnTo>
                      <a:pt x="562" y="359"/>
                    </a:lnTo>
                    <a:lnTo>
                      <a:pt x="566" y="359"/>
                    </a:lnTo>
                    <a:lnTo>
                      <a:pt x="566" y="355"/>
                    </a:lnTo>
                    <a:lnTo>
                      <a:pt x="566" y="351"/>
                    </a:lnTo>
                    <a:lnTo>
                      <a:pt x="570" y="351"/>
                    </a:lnTo>
                    <a:close/>
                    <a:moveTo>
                      <a:pt x="611" y="326"/>
                    </a:moveTo>
                    <a:lnTo>
                      <a:pt x="611" y="331"/>
                    </a:lnTo>
                    <a:lnTo>
                      <a:pt x="615" y="331"/>
                    </a:lnTo>
                    <a:lnTo>
                      <a:pt x="619" y="331"/>
                    </a:lnTo>
                    <a:lnTo>
                      <a:pt x="619" y="335"/>
                    </a:lnTo>
                    <a:lnTo>
                      <a:pt x="619" y="339"/>
                    </a:lnTo>
                    <a:lnTo>
                      <a:pt x="619" y="343"/>
                    </a:lnTo>
                    <a:lnTo>
                      <a:pt x="623" y="343"/>
                    </a:lnTo>
                    <a:lnTo>
                      <a:pt x="623" y="347"/>
                    </a:lnTo>
                    <a:lnTo>
                      <a:pt x="623" y="351"/>
                    </a:lnTo>
                    <a:lnTo>
                      <a:pt x="627" y="351"/>
                    </a:lnTo>
                    <a:lnTo>
                      <a:pt x="631" y="351"/>
                    </a:lnTo>
                    <a:lnTo>
                      <a:pt x="631" y="355"/>
                    </a:lnTo>
                    <a:lnTo>
                      <a:pt x="627" y="355"/>
                    </a:lnTo>
                    <a:lnTo>
                      <a:pt x="631" y="355"/>
                    </a:lnTo>
                    <a:lnTo>
                      <a:pt x="631" y="359"/>
                    </a:lnTo>
                    <a:lnTo>
                      <a:pt x="631" y="363"/>
                    </a:lnTo>
                    <a:lnTo>
                      <a:pt x="635" y="363"/>
                    </a:lnTo>
                    <a:lnTo>
                      <a:pt x="635" y="367"/>
                    </a:lnTo>
                    <a:lnTo>
                      <a:pt x="631" y="367"/>
                    </a:lnTo>
                    <a:lnTo>
                      <a:pt x="631" y="371"/>
                    </a:lnTo>
                    <a:lnTo>
                      <a:pt x="631" y="375"/>
                    </a:lnTo>
                    <a:lnTo>
                      <a:pt x="627" y="375"/>
                    </a:lnTo>
                    <a:lnTo>
                      <a:pt x="627" y="379"/>
                    </a:lnTo>
                    <a:lnTo>
                      <a:pt x="623" y="379"/>
                    </a:lnTo>
                    <a:lnTo>
                      <a:pt x="619" y="379"/>
                    </a:lnTo>
                    <a:lnTo>
                      <a:pt x="619" y="375"/>
                    </a:lnTo>
                    <a:lnTo>
                      <a:pt x="619" y="371"/>
                    </a:lnTo>
                    <a:lnTo>
                      <a:pt x="615" y="371"/>
                    </a:lnTo>
                    <a:lnTo>
                      <a:pt x="615" y="367"/>
                    </a:lnTo>
                    <a:lnTo>
                      <a:pt x="611" y="367"/>
                    </a:lnTo>
                    <a:lnTo>
                      <a:pt x="611" y="363"/>
                    </a:lnTo>
                    <a:lnTo>
                      <a:pt x="607" y="363"/>
                    </a:lnTo>
                    <a:lnTo>
                      <a:pt x="607" y="359"/>
                    </a:lnTo>
                    <a:lnTo>
                      <a:pt x="611" y="359"/>
                    </a:lnTo>
                    <a:lnTo>
                      <a:pt x="611" y="355"/>
                    </a:lnTo>
                    <a:lnTo>
                      <a:pt x="607" y="355"/>
                    </a:lnTo>
                    <a:lnTo>
                      <a:pt x="607" y="351"/>
                    </a:lnTo>
                    <a:lnTo>
                      <a:pt x="607" y="347"/>
                    </a:lnTo>
                    <a:lnTo>
                      <a:pt x="607" y="343"/>
                    </a:lnTo>
                    <a:lnTo>
                      <a:pt x="603" y="343"/>
                    </a:lnTo>
                    <a:lnTo>
                      <a:pt x="603" y="339"/>
                    </a:lnTo>
                    <a:lnTo>
                      <a:pt x="599" y="339"/>
                    </a:lnTo>
                    <a:lnTo>
                      <a:pt x="595" y="339"/>
                    </a:lnTo>
                    <a:lnTo>
                      <a:pt x="595" y="335"/>
                    </a:lnTo>
                    <a:lnTo>
                      <a:pt x="599" y="335"/>
                    </a:lnTo>
                    <a:lnTo>
                      <a:pt x="599" y="331"/>
                    </a:lnTo>
                    <a:lnTo>
                      <a:pt x="603" y="331"/>
                    </a:lnTo>
                    <a:lnTo>
                      <a:pt x="603" y="326"/>
                    </a:lnTo>
                    <a:lnTo>
                      <a:pt x="611" y="326"/>
                    </a:lnTo>
                    <a:close/>
                    <a:moveTo>
                      <a:pt x="44" y="282"/>
                    </a:moveTo>
                    <a:lnTo>
                      <a:pt x="48" y="282"/>
                    </a:lnTo>
                    <a:lnTo>
                      <a:pt x="48" y="286"/>
                    </a:lnTo>
                    <a:lnTo>
                      <a:pt x="48" y="290"/>
                    </a:lnTo>
                    <a:lnTo>
                      <a:pt x="48" y="294"/>
                    </a:lnTo>
                    <a:lnTo>
                      <a:pt x="44" y="294"/>
                    </a:lnTo>
                    <a:lnTo>
                      <a:pt x="48" y="294"/>
                    </a:lnTo>
                    <a:lnTo>
                      <a:pt x="48" y="298"/>
                    </a:lnTo>
                    <a:lnTo>
                      <a:pt x="48" y="302"/>
                    </a:lnTo>
                    <a:lnTo>
                      <a:pt x="48" y="306"/>
                    </a:lnTo>
                    <a:lnTo>
                      <a:pt x="48" y="310"/>
                    </a:lnTo>
                    <a:lnTo>
                      <a:pt x="48" y="314"/>
                    </a:lnTo>
                    <a:lnTo>
                      <a:pt x="44" y="314"/>
                    </a:lnTo>
                    <a:lnTo>
                      <a:pt x="40" y="314"/>
                    </a:lnTo>
                    <a:lnTo>
                      <a:pt x="36" y="314"/>
                    </a:lnTo>
                    <a:lnTo>
                      <a:pt x="36" y="322"/>
                    </a:lnTo>
                    <a:lnTo>
                      <a:pt x="36" y="326"/>
                    </a:lnTo>
                    <a:lnTo>
                      <a:pt x="32" y="326"/>
                    </a:lnTo>
                    <a:lnTo>
                      <a:pt x="28" y="326"/>
                    </a:lnTo>
                    <a:lnTo>
                      <a:pt x="28" y="322"/>
                    </a:lnTo>
                    <a:lnTo>
                      <a:pt x="24" y="322"/>
                    </a:lnTo>
                    <a:lnTo>
                      <a:pt x="24" y="326"/>
                    </a:lnTo>
                    <a:lnTo>
                      <a:pt x="20" y="326"/>
                    </a:lnTo>
                    <a:lnTo>
                      <a:pt x="12" y="326"/>
                    </a:lnTo>
                    <a:lnTo>
                      <a:pt x="12" y="331"/>
                    </a:lnTo>
                    <a:lnTo>
                      <a:pt x="8" y="331"/>
                    </a:lnTo>
                    <a:lnTo>
                      <a:pt x="4" y="331"/>
                    </a:lnTo>
                    <a:lnTo>
                      <a:pt x="4" y="335"/>
                    </a:lnTo>
                    <a:lnTo>
                      <a:pt x="0" y="335"/>
                    </a:lnTo>
                    <a:lnTo>
                      <a:pt x="0" y="331"/>
                    </a:lnTo>
                    <a:lnTo>
                      <a:pt x="4" y="331"/>
                    </a:lnTo>
                    <a:lnTo>
                      <a:pt x="4" y="326"/>
                    </a:lnTo>
                    <a:lnTo>
                      <a:pt x="4" y="318"/>
                    </a:lnTo>
                    <a:lnTo>
                      <a:pt x="4" y="314"/>
                    </a:lnTo>
                    <a:lnTo>
                      <a:pt x="8" y="314"/>
                    </a:lnTo>
                    <a:lnTo>
                      <a:pt x="12" y="314"/>
                    </a:lnTo>
                    <a:lnTo>
                      <a:pt x="16" y="314"/>
                    </a:lnTo>
                    <a:lnTo>
                      <a:pt x="16" y="310"/>
                    </a:lnTo>
                    <a:lnTo>
                      <a:pt x="16" y="306"/>
                    </a:lnTo>
                    <a:lnTo>
                      <a:pt x="12" y="306"/>
                    </a:lnTo>
                    <a:lnTo>
                      <a:pt x="12" y="302"/>
                    </a:lnTo>
                    <a:lnTo>
                      <a:pt x="16" y="302"/>
                    </a:lnTo>
                    <a:lnTo>
                      <a:pt x="16" y="298"/>
                    </a:lnTo>
                    <a:lnTo>
                      <a:pt x="20" y="298"/>
                    </a:lnTo>
                    <a:lnTo>
                      <a:pt x="24" y="298"/>
                    </a:lnTo>
                    <a:lnTo>
                      <a:pt x="24" y="294"/>
                    </a:lnTo>
                    <a:lnTo>
                      <a:pt x="28" y="294"/>
                    </a:lnTo>
                    <a:lnTo>
                      <a:pt x="28" y="290"/>
                    </a:lnTo>
                    <a:lnTo>
                      <a:pt x="32" y="290"/>
                    </a:lnTo>
                    <a:lnTo>
                      <a:pt x="32" y="286"/>
                    </a:lnTo>
                    <a:lnTo>
                      <a:pt x="36" y="286"/>
                    </a:lnTo>
                    <a:lnTo>
                      <a:pt x="40" y="286"/>
                    </a:lnTo>
                    <a:lnTo>
                      <a:pt x="40" y="282"/>
                    </a:lnTo>
                    <a:lnTo>
                      <a:pt x="44" y="282"/>
                    </a:lnTo>
                    <a:close/>
                    <a:moveTo>
                      <a:pt x="1071" y="225"/>
                    </a:moveTo>
                    <a:lnTo>
                      <a:pt x="1079" y="225"/>
                    </a:lnTo>
                    <a:lnTo>
                      <a:pt x="1092" y="225"/>
                    </a:lnTo>
                    <a:lnTo>
                      <a:pt x="1096" y="225"/>
                    </a:lnTo>
                    <a:lnTo>
                      <a:pt x="1100" y="225"/>
                    </a:lnTo>
                    <a:lnTo>
                      <a:pt x="1100" y="229"/>
                    </a:lnTo>
                    <a:lnTo>
                      <a:pt x="1104" y="229"/>
                    </a:lnTo>
                    <a:lnTo>
                      <a:pt x="1104" y="233"/>
                    </a:lnTo>
                    <a:lnTo>
                      <a:pt x="1100" y="233"/>
                    </a:lnTo>
                    <a:lnTo>
                      <a:pt x="1100" y="237"/>
                    </a:lnTo>
                    <a:lnTo>
                      <a:pt x="1096" y="237"/>
                    </a:lnTo>
                    <a:lnTo>
                      <a:pt x="1088" y="237"/>
                    </a:lnTo>
                    <a:lnTo>
                      <a:pt x="1088" y="233"/>
                    </a:lnTo>
                    <a:lnTo>
                      <a:pt x="1084" y="233"/>
                    </a:lnTo>
                    <a:lnTo>
                      <a:pt x="1067" y="233"/>
                    </a:lnTo>
                    <a:lnTo>
                      <a:pt x="1059" y="233"/>
                    </a:lnTo>
                    <a:lnTo>
                      <a:pt x="1059" y="229"/>
                    </a:lnTo>
                    <a:lnTo>
                      <a:pt x="1059" y="233"/>
                    </a:lnTo>
                    <a:lnTo>
                      <a:pt x="1051" y="233"/>
                    </a:lnTo>
                    <a:lnTo>
                      <a:pt x="1047" y="233"/>
                    </a:lnTo>
                    <a:lnTo>
                      <a:pt x="1043" y="233"/>
                    </a:lnTo>
                    <a:lnTo>
                      <a:pt x="1043" y="237"/>
                    </a:lnTo>
                    <a:lnTo>
                      <a:pt x="1035" y="237"/>
                    </a:lnTo>
                    <a:lnTo>
                      <a:pt x="1031" y="237"/>
                    </a:lnTo>
                    <a:lnTo>
                      <a:pt x="1031" y="241"/>
                    </a:lnTo>
                    <a:lnTo>
                      <a:pt x="1031" y="245"/>
                    </a:lnTo>
                    <a:lnTo>
                      <a:pt x="1022" y="245"/>
                    </a:lnTo>
                    <a:lnTo>
                      <a:pt x="1022" y="241"/>
                    </a:lnTo>
                    <a:lnTo>
                      <a:pt x="1018" y="241"/>
                    </a:lnTo>
                    <a:lnTo>
                      <a:pt x="1018" y="237"/>
                    </a:lnTo>
                    <a:lnTo>
                      <a:pt x="1018" y="241"/>
                    </a:lnTo>
                    <a:lnTo>
                      <a:pt x="1014" y="241"/>
                    </a:lnTo>
                    <a:lnTo>
                      <a:pt x="1010" y="241"/>
                    </a:lnTo>
                    <a:lnTo>
                      <a:pt x="1010" y="245"/>
                    </a:lnTo>
                    <a:lnTo>
                      <a:pt x="1006" y="245"/>
                    </a:lnTo>
                    <a:lnTo>
                      <a:pt x="1002" y="245"/>
                    </a:lnTo>
                    <a:lnTo>
                      <a:pt x="1002" y="241"/>
                    </a:lnTo>
                    <a:lnTo>
                      <a:pt x="1002" y="237"/>
                    </a:lnTo>
                    <a:lnTo>
                      <a:pt x="1006" y="237"/>
                    </a:lnTo>
                    <a:lnTo>
                      <a:pt x="1010" y="237"/>
                    </a:lnTo>
                    <a:lnTo>
                      <a:pt x="1014" y="237"/>
                    </a:lnTo>
                    <a:lnTo>
                      <a:pt x="1014" y="233"/>
                    </a:lnTo>
                    <a:lnTo>
                      <a:pt x="1018" y="233"/>
                    </a:lnTo>
                    <a:lnTo>
                      <a:pt x="1026" y="233"/>
                    </a:lnTo>
                    <a:lnTo>
                      <a:pt x="1026" y="229"/>
                    </a:lnTo>
                    <a:lnTo>
                      <a:pt x="1031" y="229"/>
                    </a:lnTo>
                    <a:lnTo>
                      <a:pt x="1035" y="229"/>
                    </a:lnTo>
                    <a:lnTo>
                      <a:pt x="1039" y="229"/>
                    </a:lnTo>
                    <a:lnTo>
                      <a:pt x="1043" y="229"/>
                    </a:lnTo>
                    <a:lnTo>
                      <a:pt x="1047" y="229"/>
                    </a:lnTo>
                    <a:lnTo>
                      <a:pt x="1047" y="225"/>
                    </a:lnTo>
                    <a:lnTo>
                      <a:pt x="1055" y="225"/>
                    </a:lnTo>
                    <a:lnTo>
                      <a:pt x="1063" y="225"/>
                    </a:lnTo>
                    <a:lnTo>
                      <a:pt x="1071" y="225"/>
                    </a:lnTo>
                    <a:close/>
                    <a:moveTo>
                      <a:pt x="163" y="221"/>
                    </a:moveTo>
                    <a:lnTo>
                      <a:pt x="163" y="225"/>
                    </a:lnTo>
                    <a:lnTo>
                      <a:pt x="163" y="229"/>
                    </a:lnTo>
                    <a:lnTo>
                      <a:pt x="167" y="229"/>
                    </a:lnTo>
                    <a:lnTo>
                      <a:pt x="167" y="225"/>
                    </a:lnTo>
                    <a:lnTo>
                      <a:pt x="171" y="225"/>
                    </a:lnTo>
                    <a:lnTo>
                      <a:pt x="175" y="225"/>
                    </a:lnTo>
                    <a:lnTo>
                      <a:pt x="175" y="229"/>
                    </a:lnTo>
                    <a:lnTo>
                      <a:pt x="175" y="233"/>
                    </a:lnTo>
                    <a:lnTo>
                      <a:pt x="175" y="237"/>
                    </a:lnTo>
                    <a:lnTo>
                      <a:pt x="171" y="237"/>
                    </a:lnTo>
                    <a:lnTo>
                      <a:pt x="171" y="241"/>
                    </a:lnTo>
                    <a:lnTo>
                      <a:pt x="171" y="245"/>
                    </a:lnTo>
                    <a:lnTo>
                      <a:pt x="167" y="245"/>
                    </a:lnTo>
                    <a:lnTo>
                      <a:pt x="167" y="241"/>
                    </a:lnTo>
                    <a:lnTo>
                      <a:pt x="163" y="241"/>
                    </a:lnTo>
                    <a:lnTo>
                      <a:pt x="163" y="233"/>
                    </a:lnTo>
                    <a:lnTo>
                      <a:pt x="163" y="229"/>
                    </a:lnTo>
                    <a:lnTo>
                      <a:pt x="154" y="229"/>
                    </a:lnTo>
                    <a:lnTo>
                      <a:pt x="150" y="229"/>
                    </a:lnTo>
                    <a:lnTo>
                      <a:pt x="150" y="225"/>
                    </a:lnTo>
                    <a:lnTo>
                      <a:pt x="154" y="225"/>
                    </a:lnTo>
                    <a:lnTo>
                      <a:pt x="154" y="221"/>
                    </a:lnTo>
                    <a:lnTo>
                      <a:pt x="163" y="221"/>
                    </a:lnTo>
                    <a:close/>
                    <a:moveTo>
                      <a:pt x="880" y="212"/>
                    </a:moveTo>
                    <a:lnTo>
                      <a:pt x="880" y="216"/>
                    </a:lnTo>
                    <a:lnTo>
                      <a:pt x="884" y="216"/>
                    </a:lnTo>
                    <a:lnTo>
                      <a:pt x="888" y="216"/>
                    </a:lnTo>
                    <a:lnTo>
                      <a:pt x="888" y="221"/>
                    </a:lnTo>
                    <a:lnTo>
                      <a:pt x="892" y="221"/>
                    </a:lnTo>
                    <a:lnTo>
                      <a:pt x="892" y="225"/>
                    </a:lnTo>
                    <a:lnTo>
                      <a:pt x="900" y="225"/>
                    </a:lnTo>
                    <a:lnTo>
                      <a:pt x="904" y="225"/>
                    </a:lnTo>
                    <a:lnTo>
                      <a:pt x="908" y="225"/>
                    </a:lnTo>
                    <a:lnTo>
                      <a:pt x="912" y="225"/>
                    </a:lnTo>
                    <a:lnTo>
                      <a:pt x="912" y="229"/>
                    </a:lnTo>
                    <a:lnTo>
                      <a:pt x="916" y="229"/>
                    </a:lnTo>
                    <a:lnTo>
                      <a:pt x="921" y="229"/>
                    </a:lnTo>
                    <a:lnTo>
                      <a:pt x="921" y="225"/>
                    </a:lnTo>
                    <a:lnTo>
                      <a:pt x="925" y="225"/>
                    </a:lnTo>
                    <a:lnTo>
                      <a:pt x="929" y="225"/>
                    </a:lnTo>
                    <a:lnTo>
                      <a:pt x="929" y="229"/>
                    </a:lnTo>
                    <a:lnTo>
                      <a:pt x="933" y="229"/>
                    </a:lnTo>
                    <a:lnTo>
                      <a:pt x="933" y="225"/>
                    </a:lnTo>
                    <a:lnTo>
                      <a:pt x="937" y="225"/>
                    </a:lnTo>
                    <a:lnTo>
                      <a:pt x="941" y="225"/>
                    </a:lnTo>
                    <a:lnTo>
                      <a:pt x="941" y="221"/>
                    </a:lnTo>
                    <a:lnTo>
                      <a:pt x="945" y="221"/>
                    </a:lnTo>
                    <a:lnTo>
                      <a:pt x="945" y="216"/>
                    </a:lnTo>
                    <a:lnTo>
                      <a:pt x="949" y="216"/>
                    </a:lnTo>
                    <a:lnTo>
                      <a:pt x="949" y="221"/>
                    </a:lnTo>
                    <a:lnTo>
                      <a:pt x="953" y="221"/>
                    </a:lnTo>
                    <a:lnTo>
                      <a:pt x="957" y="221"/>
                    </a:lnTo>
                    <a:lnTo>
                      <a:pt x="957" y="225"/>
                    </a:lnTo>
                    <a:lnTo>
                      <a:pt x="961" y="225"/>
                    </a:lnTo>
                    <a:lnTo>
                      <a:pt x="965" y="225"/>
                    </a:lnTo>
                    <a:lnTo>
                      <a:pt x="965" y="229"/>
                    </a:lnTo>
                    <a:lnTo>
                      <a:pt x="969" y="229"/>
                    </a:lnTo>
                    <a:lnTo>
                      <a:pt x="969" y="233"/>
                    </a:lnTo>
                    <a:lnTo>
                      <a:pt x="969" y="237"/>
                    </a:lnTo>
                    <a:lnTo>
                      <a:pt x="969" y="241"/>
                    </a:lnTo>
                    <a:lnTo>
                      <a:pt x="965" y="241"/>
                    </a:lnTo>
                    <a:lnTo>
                      <a:pt x="965" y="245"/>
                    </a:lnTo>
                    <a:lnTo>
                      <a:pt x="961" y="245"/>
                    </a:lnTo>
                    <a:lnTo>
                      <a:pt x="961" y="249"/>
                    </a:lnTo>
                    <a:lnTo>
                      <a:pt x="957" y="249"/>
                    </a:lnTo>
                    <a:lnTo>
                      <a:pt x="957" y="253"/>
                    </a:lnTo>
                    <a:lnTo>
                      <a:pt x="953" y="253"/>
                    </a:lnTo>
                    <a:lnTo>
                      <a:pt x="953" y="249"/>
                    </a:lnTo>
                    <a:lnTo>
                      <a:pt x="949" y="249"/>
                    </a:lnTo>
                    <a:lnTo>
                      <a:pt x="949" y="245"/>
                    </a:lnTo>
                    <a:lnTo>
                      <a:pt x="949" y="241"/>
                    </a:lnTo>
                    <a:lnTo>
                      <a:pt x="937" y="241"/>
                    </a:lnTo>
                    <a:lnTo>
                      <a:pt x="933" y="241"/>
                    </a:lnTo>
                    <a:lnTo>
                      <a:pt x="933" y="237"/>
                    </a:lnTo>
                    <a:lnTo>
                      <a:pt x="916" y="237"/>
                    </a:lnTo>
                    <a:lnTo>
                      <a:pt x="916" y="241"/>
                    </a:lnTo>
                    <a:lnTo>
                      <a:pt x="900" y="241"/>
                    </a:lnTo>
                    <a:lnTo>
                      <a:pt x="900" y="237"/>
                    </a:lnTo>
                    <a:lnTo>
                      <a:pt x="896" y="237"/>
                    </a:lnTo>
                    <a:lnTo>
                      <a:pt x="896" y="233"/>
                    </a:lnTo>
                    <a:lnTo>
                      <a:pt x="892" y="233"/>
                    </a:lnTo>
                    <a:lnTo>
                      <a:pt x="888" y="233"/>
                    </a:lnTo>
                    <a:lnTo>
                      <a:pt x="884" y="233"/>
                    </a:lnTo>
                    <a:lnTo>
                      <a:pt x="884" y="229"/>
                    </a:lnTo>
                    <a:lnTo>
                      <a:pt x="884" y="233"/>
                    </a:lnTo>
                    <a:lnTo>
                      <a:pt x="880" y="233"/>
                    </a:lnTo>
                    <a:lnTo>
                      <a:pt x="876" y="233"/>
                    </a:lnTo>
                    <a:lnTo>
                      <a:pt x="872" y="233"/>
                    </a:lnTo>
                    <a:lnTo>
                      <a:pt x="868" y="233"/>
                    </a:lnTo>
                    <a:lnTo>
                      <a:pt x="859" y="233"/>
                    </a:lnTo>
                    <a:lnTo>
                      <a:pt x="859" y="229"/>
                    </a:lnTo>
                    <a:lnTo>
                      <a:pt x="855" y="229"/>
                    </a:lnTo>
                    <a:lnTo>
                      <a:pt x="855" y="225"/>
                    </a:lnTo>
                    <a:lnTo>
                      <a:pt x="855" y="221"/>
                    </a:lnTo>
                    <a:lnTo>
                      <a:pt x="859" y="221"/>
                    </a:lnTo>
                    <a:lnTo>
                      <a:pt x="859" y="225"/>
                    </a:lnTo>
                    <a:lnTo>
                      <a:pt x="863" y="225"/>
                    </a:lnTo>
                    <a:lnTo>
                      <a:pt x="868" y="225"/>
                    </a:lnTo>
                    <a:lnTo>
                      <a:pt x="876" y="225"/>
                    </a:lnTo>
                    <a:lnTo>
                      <a:pt x="876" y="221"/>
                    </a:lnTo>
                    <a:lnTo>
                      <a:pt x="880" y="221"/>
                    </a:lnTo>
                    <a:lnTo>
                      <a:pt x="880" y="216"/>
                    </a:lnTo>
                    <a:lnTo>
                      <a:pt x="876" y="216"/>
                    </a:lnTo>
                    <a:lnTo>
                      <a:pt x="876" y="212"/>
                    </a:lnTo>
                    <a:lnTo>
                      <a:pt x="880" y="212"/>
                    </a:lnTo>
                    <a:close/>
                    <a:moveTo>
                      <a:pt x="130" y="212"/>
                    </a:moveTo>
                    <a:lnTo>
                      <a:pt x="134" y="212"/>
                    </a:lnTo>
                    <a:lnTo>
                      <a:pt x="134" y="216"/>
                    </a:lnTo>
                    <a:lnTo>
                      <a:pt x="138" y="216"/>
                    </a:lnTo>
                    <a:lnTo>
                      <a:pt x="142" y="216"/>
                    </a:lnTo>
                    <a:lnTo>
                      <a:pt x="142" y="212"/>
                    </a:lnTo>
                    <a:lnTo>
                      <a:pt x="146" y="212"/>
                    </a:lnTo>
                    <a:lnTo>
                      <a:pt x="146" y="216"/>
                    </a:lnTo>
                    <a:lnTo>
                      <a:pt x="150" y="216"/>
                    </a:lnTo>
                    <a:lnTo>
                      <a:pt x="150" y="221"/>
                    </a:lnTo>
                    <a:lnTo>
                      <a:pt x="150" y="225"/>
                    </a:lnTo>
                    <a:lnTo>
                      <a:pt x="146" y="225"/>
                    </a:lnTo>
                    <a:lnTo>
                      <a:pt x="146" y="229"/>
                    </a:lnTo>
                    <a:lnTo>
                      <a:pt x="142" y="229"/>
                    </a:lnTo>
                    <a:lnTo>
                      <a:pt x="142" y="233"/>
                    </a:lnTo>
                    <a:lnTo>
                      <a:pt x="138" y="233"/>
                    </a:lnTo>
                    <a:lnTo>
                      <a:pt x="138" y="229"/>
                    </a:lnTo>
                    <a:lnTo>
                      <a:pt x="134" y="229"/>
                    </a:lnTo>
                    <a:lnTo>
                      <a:pt x="134" y="225"/>
                    </a:lnTo>
                    <a:lnTo>
                      <a:pt x="130" y="225"/>
                    </a:lnTo>
                    <a:lnTo>
                      <a:pt x="130" y="221"/>
                    </a:lnTo>
                    <a:lnTo>
                      <a:pt x="126" y="221"/>
                    </a:lnTo>
                    <a:lnTo>
                      <a:pt x="126" y="216"/>
                    </a:lnTo>
                    <a:lnTo>
                      <a:pt x="122" y="216"/>
                    </a:lnTo>
                    <a:lnTo>
                      <a:pt x="118" y="216"/>
                    </a:lnTo>
                    <a:lnTo>
                      <a:pt x="118" y="212"/>
                    </a:lnTo>
                    <a:lnTo>
                      <a:pt x="122" y="212"/>
                    </a:lnTo>
                    <a:lnTo>
                      <a:pt x="126" y="212"/>
                    </a:lnTo>
                    <a:lnTo>
                      <a:pt x="130" y="212"/>
                    </a:lnTo>
                    <a:close/>
                    <a:moveTo>
                      <a:pt x="1165" y="208"/>
                    </a:moveTo>
                    <a:lnTo>
                      <a:pt x="1169" y="208"/>
                    </a:lnTo>
                    <a:lnTo>
                      <a:pt x="1169" y="212"/>
                    </a:lnTo>
                    <a:lnTo>
                      <a:pt x="1173" y="212"/>
                    </a:lnTo>
                    <a:lnTo>
                      <a:pt x="1173" y="216"/>
                    </a:lnTo>
                    <a:lnTo>
                      <a:pt x="1169" y="216"/>
                    </a:lnTo>
                    <a:lnTo>
                      <a:pt x="1165" y="216"/>
                    </a:lnTo>
                    <a:lnTo>
                      <a:pt x="1165" y="221"/>
                    </a:lnTo>
                    <a:lnTo>
                      <a:pt x="1161" y="221"/>
                    </a:lnTo>
                    <a:lnTo>
                      <a:pt x="1161" y="225"/>
                    </a:lnTo>
                    <a:lnTo>
                      <a:pt x="1157" y="225"/>
                    </a:lnTo>
                    <a:lnTo>
                      <a:pt x="1153" y="225"/>
                    </a:lnTo>
                    <a:lnTo>
                      <a:pt x="1149" y="225"/>
                    </a:lnTo>
                    <a:lnTo>
                      <a:pt x="1145" y="225"/>
                    </a:lnTo>
                    <a:lnTo>
                      <a:pt x="1141" y="225"/>
                    </a:lnTo>
                    <a:lnTo>
                      <a:pt x="1132" y="225"/>
                    </a:lnTo>
                    <a:lnTo>
                      <a:pt x="1132" y="229"/>
                    </a:lnTo>
                    <a:lnTo>
                      <a:pt x="1128" y="229"/>
                    </a:lnTo>
                    <a:lnTo>
                      <a:pt x="1128" y="233"/>
                    </a:lnTo>
                    <a:lnTo>
                      <a:pt x="1124" y="233"/>
                    </a:lnTo>
                    <a:lnTo>
                      <a:pt x="1120" y="233"/>
                    </a:lnTo>
                    <a:lnTo>
                      <a:pt x="1120" y="229"/>
                    </a:lnTo>
                    <a:lnTo>
                      <a:pt x="1116" y="229"/>
                    </a:lnTo>
                    <a:lnTo>
                      <a:pt x="1116" y="225"/>
                    </a:lnTo>
                    <a:lnTo>
                      <a:pt x="1112" y="225"/>
                    </a:lnTo>
                    <a:lnTo>
                      <a:pt x="1112" y="221"/>
                    </a:lnTo>
                    <a:lnTo>
                      <a:pt x="1112" y="216"/>
                    </a:lnTo>
                    <a:lnTo>
                      <a:pt x="1116" y="216"/>
                    </a:lnTo>
                    <a:lnTo>
                      <a:pt x="1116" y="221"/>
                    </a:lnTo>
                    <a:lnTo>
                      <a:pt x="1120" y="221"/>
                    </a:lnTo>
                    <a:lnTo>
                      <a:pt x="1124" y="221"/>
                    </a:lnTo>
                    <a:lnTo>
                      <a:pt x="1124" y="216"/>
                    </a:lnTo>
                    <a:lnTo>
                      <a:pt x="1128" y="216"/>
                    </a:lnTo>
                    <a:lnTo>
                      <a:pt x="1128" y="221"/>
                    </a:lnTo>
                    <a:lnTo>
                      <a:pt x="1132" y="221"/>
                    </a:lnTo>
                    <a:lnTo>
                      <a:pt x="1132" y="216"/>
                    </a:lnTo>
                    <a:lnTo>
                      <a:pt x="1137" y="216"/>
                    </a:lnTo>
                    <a:lnTo>
                      <a:pt x="1141" y="216"/>
                    </a:lnTo>
                    <a:lnTo>
                      <a:pt x="1141" y="212"/>
                    </a:lnTo>
                    <a:lnTo>
                      <a:pt x="1145" y="212"/>
                    </a:lnTo>
                    <a:lnTo>
                      <a:pt x="1145" y="216"/>
                    </a:lnTo>
                    <a:lnTo>
                      <a:pt x="1149" y="216"/>
                    </a:lnTo>
                    <a:lnTo>
                      <a:pt x="1149" y="212"/>
                    </a:lnTo>
                    <a:lnTo>
                      <a:pt x="1153" y="212"/>
                    </a:lnTo>
                    <a:lnTo>
                      <a:pt x="1153" y="208"/>
                    </a:lnTo>
                    <a:lnTo>
                      <a:pt x="1157" y="208"/>
                    </a:lnTo>
                    <a:lnTo>
                      <a:pt x="1161" y="208"/>
                    </a:lnTo>
                    <a:lnTo>
                      <a:pt x="1165" y="208"/>
                    </a:lnTo>
                    <a:close/>
                    <a:moveTo>
                      <a:pt x="1165" y="192"/>
                    </a:moveTo>
                    <a:lnTo>
                      <a:pt x="1169" y="192"/>
                    </a:lnTo>
                    <a:lnTo>
                      <a:pt x="1165" y="192"/>
                    </a:lnTo>
                    <a:lnTo>
                      <a:pt x="1165" y="196"/>
                    </a:lnTo>
                    <a:lnTo>
                      <a:pt x="1161" y="196"/>
                    </a:lnTo>
                    <a:lnTo>
                      <a:pt x="1161" y="200"/>
                    </a:lnTo>
                    <a:lnTo>
                      <a:pt x="1157" y="200"/>
                    </a:lnTo>
                    <a:lnTo>
                      <a:pt x="1153" y="200"/>
                    </a:lnTo>
                    <a:lnTo>
                      <a:pt x="1149" y="200"/>
                    </a:lnTo>
                    <a:lnTo>
                      <a:pt x="1149" y="204"/>
                    </a:lnTo>
                    <a:lnTo>
                      <a:pt x="1128" y="204"/>
                    </a:lnTo>
                    <a:lnTo>
                      <a:pt x="1128" y="200"/>
                    </a:lnTo>
                    <a:lnTo>
                      <a:pt x="1137" y="200"/>
                    </a:lnTo>
                    <a:lnTo>
                      <a:pt x="1137" y="196"/>
                    </a:lnTo>
                    <a:lnTo>
                      <a:pt x="1145" y="196"/>
                    </a:lnTo>
                    <a:lnTo>
                      <a:pt x="1149" y="196"/>
                    </a:lnTo>
                    <a:lnTo>
                      <a:pt x="1157" y="196"/>
                    </a:lnTo>
                    <a:lnTo>
                      <a:pt x="1157" y="192"/>
                    </a:lnTo>
                    <a:lnTo>
                      <a:pt x="1161" y="192"/>
                    </a:lnTo>
                    <a:lnTo>
                      <a:pt x="1165" y="192"/>
                    </a:lnTo>
                    <a:close/>
                    <a:moveTo>
                      <a:pt x="110" y="139"/>
                    </a:moveTo>
                    <a:lnTo>
                      <a:pt x="110" y="143"/>
                    </a:lnTo>
                    <a:lnTo>
                      <a:pt x="110" y="147"/>
                    </a:lnTo>
                    <a:lnTo>
                      <a:pt x="106" y="147"/>
                    </a:lnTo>
                    <a:lnTo>
                      <a:pt x="106" y="151"/>
                    </a:lnTo>
                    <a:lnTo>
                      <a:pt x="101" y="151"/>
                    </a:lnTo>
                    <a:lnTo>
                      <a:pt x="101" y="155"/>
                    </a:lnTo>
                    <a:lnTo>
                      <a:pt x="89" y="155"/>
                    </a:lnTo>
                    <a:lnTo>
                      <a:pt x="89" y="151"/>
                    </a:lnTo>
                    <a:lnTo>
                      <a:pt x="89" y="147"/>
                    </a:lnTo>
                    <a:lnTo>
                      <a:pt x="89" y="143"/>
                    </a:lnTo>
                    <a:lnTo>
                      <a:pt x="93" y="143"/>
                    </a:lnTo>
                    <a:lnTo>
                      <a:pt x="97" y="143"/>
                    </a:lnTo>
                    <a:lnTo>
                      <a:pt x="97" y="139"/>
                    </a:lnTo>
                    <a:lnTo>
                      <a:pt x="101" y="139"/>
                    </a:lnTo>
                    <a:lnTo>
                      <a:pt x="106" y="139"/>
                    </a:lnTo>
                    <a:lnTo>
                      <a:pt x="110" y="139"/>
                    </a:lnTo>
                    <a:close/>
                    <a:moveTo>
                      <a:pt x="595" y="135"/>
                    </a:moveTo>
                    <a:lnTo>
                      <a:pt x="599" y="135"/>
                    </a:lnTo>
                    <a:lnTo>
                      <a:pt x="599" y="139"/>
                    </a:lnTo>
                    <a:lnTo>
                      <a:pt x="603" y="139"/>
                    </a:lnTo>
                    <a:lnTo>
                      <a:pt x="607" y="139"/>
                    </a:lnTo>
                    <a:lnTo>
                      <a:pt x="607" y="143"/>
                    </a:lnTo>
                    <a:lnTo>
                      <a:pt x="611" y="143"/>
                    </a:lnTo>
                    <a:lnTo>
                      <a:pt x="611" y="147"/>
                    </a:lnTo>
                    <a:lnTo>
                      <a:pt x="619" y="147"/>
                    </a:lnTo>
                    <a:lnTo>
                      <a:pt x="619" y="151"/>
                    </a:lnTo>
                    <a:lnTo>
                      <a:pt x="627" y="151"/>
                    </a:lnTo>
                    <a:lnTo>
                      <a:pt x="631" y="151"/>
                    </a:lnTo>
                    <a:lnTo>
                      <a:pt x="631" y="155"/>
                    </a:lnTo>
                    <a:lnTo>
                      <a:pt x="631" y="159"/>
                    </a:lnTo>
                    <a:lnTo>
                      <a:pt x="635" y="159"/>
                    </a:lnTo>
                    <a:lnTo>
                      <a:pt x="639" y="159"/>
                    </a:lnTo>
                    <a:lnTo>
                      <a:pt x="643" y="159"/>
                    </a:lnTo>
                    <a:lnTo>
                      <a:pt x="643" y="163"/>
                    </a:lnTo>
                    <a:lnTo>
                      <a:pt x="648" y="163"/>
                    </a:lnTo>
                    <a:lnTo>
                      <a:pt x="652" y="163"/>
                    </a:lnTo>
                    <a:lnTo>
                      <a:pt x="652" y="168"/>
                    </a:lnTo>
                    <a:lnTo>
                      <a:pt x="656" y="168"/>
                    </a:lnTo>
                    <a:lnTo>
                      <a:pt x="656" y="172"/>
                    </a:lnTo>
                    <a:lnTo>
                      <a:pt x="660" y="172"/>
                    </a:lnTo>
                    <a:lnTo>
                      <a:pt x="660" y="176"/>
                    </a:lnTo>
                    <a:lnTo>
                      <a:pt x="664" y="176"/>
                    </a:lnTo>
                    <a:lnTo>
                      <a:pt x="664" y="180"/>
                    </a:lnTo>
                    <a:lnTo>
                      <a:pt x="668" y="180"/>
                    </a:lnTo>
                    <a:lnTo>
                      <a:pt x="668" y="184"/>
                    </a:lnTo>
                    <a:lnTo>
                      <a:pt x="672" y="184"/>
                    </a:lnTo>
                    <a:lnTo>
                      <a:pt x="672" y="188"/>
                    </a:lnTo>
                    <a:lnTo>
                      <a:pt x="676" y="188"/>
                    </a:lnTo>
                    <a:lnTo>
                      <a:pt x="684" y="188"/>
                    </a:lnTo>
                    <a:lnTo>
                      <a:pt x="684" y="192"/>
                    </a:lnTo>
                    <a:lnTo>
                      <a:pt x="688" y="192"/>
                    </a:lnTo>
                    <a:lnTo>
                      <a:pt x="692" y="192"/>
                    </a:lnTo>
                    <a:lnTo>
                      <a:pt x="692" y="196"/>
                    </a:lnTo>
                    <a:lnTo>
                      <a:pt x="696" y="196"/>
                    </a:lnTo>
                    <a:lnTo>
                      <a:pt x="696" y="200"/>
                    </a:lnTo>
                    <a:lnTo>
                      <a:pt x="700" y="200"/>
                    </a:lnTo>
                    <a:lnTo>
                      <a:pt x="729" y="200"/>
                    </a:lnTo>
                    <a:lnTo>
                      <a:pt x="733" y="200"/>
                    </a:lnTo>
                    <a:lnTo>
                      <a:pt x="733" y="204"/>
                    </a:lnTo>
                    <a:lnTo>
                      <a:pt x="737" y="204"/>
                    </a:lnTo>
                    <a:lnTo>
                      <a:pt x="741" y="204"/>
                    </a:lnTo>
                    <a:lnTo>
                      <a:pt x="745" y="204"/>
                    </a:lnTo>
                    <a:lnTo>
                      <a:pt x="749" y="204"/>
                    </a:lnTo>
                    <a:lnTo>
                      <a:pt x="749" y="208"/>
                    </a:lnTo>
                    <a:lnTo>
                      <a:pt x="753" y="208"/>
                    </a:lnTo>
                    <a:lnTo>
                      <a:pt x="753" y="212"/>
                    </a:lnTo>
                    <a:lnTo>
                      <a:pt x="758" y="212"/>
                    </a:lnTo>
                    <a:lnTo>
                      <a:pt x="762" y="212"/>
                    </a:lnTo>
                    <a:lnTo>
                      <a:pt x="766" y="212"/>
                    </a:lnTo>
                    <a:lnTo>
                      <a:pt x="766" y="216"/>
                    </a:lnTo>
                    <a:lnTo>
                      <a:pt x="766" y="221"/>
                    </a:lnTo>
                    <a:lnTo>
                      <a:pt x="770" y="221"/>
                    </a:lnTo>
                    <a:lnTo>
                      <a:pt x="770" y="225"/>
                    </a:lnTo>
                    <a:lnTo>
                      <a:pt x="774" y="225"/>
                    </a:lnTo>
                    <a:lnTo>
                      <a:pt x="774" y="221"/>
                    </a:lnTo>
                    <a:lnTo>
                      <a:pt x="778" y="221"/>
                    </a:lnTo>
                    <a:lnTo>
                      <a:pt x="778" y="212"/>
                    </a:lnTo>
                    <a:lnTo>
                      <a:pt x="782" y="212"/>
                    </a:lnTo>
                    <a:lnTo>
                      <a:pt x="782" y="216"/>
                    </a:lnTo>
                    <a:lnTo>
                      <a:pt x="786" y="216"/>
                    </a:lnTo>
                    <a:lnTo>
                      <a:pt x="790" y="216"/>
                    </a:lnTo>
                    <a:lnTo>
                      <a:pt x="794" y="216"/>
                    </a:lnTo>
                    <a:lnTo>
                      <a:pt x="794" y="221"/>
                    </a:lnTo>
                    <a:lnTo>
                      <a:pt x="798" y="221"/>
                    </a:lnTo>
                    <a:lnTo>
                      <a:pt x="798" y="225"/>
                    </a:lnTo>
                    <a:lnTo>
                      <a:pt x="802" y="225"/>
                    </a:lnTo>
                    <a:lnTo>
                      <a:pt x="802" y="233"/>
                    </a:lnTo>
                    <a:lnTo>
                      <a:pt x="802" y="241"/>
                    </a:lnTo>
                    <a:lnTo>
                      <a:pt x="802" y="245"/>
                    </a:lnTo>
                    <a:lnTo>
                      <a:pt x="798" y="245"/>
                    </a:lnTo>
                    <a:lnTo>
                      <a:pt x="798" y="249"/>
                    </a:lnTo>
                    <a:lnTo>
                      <a:pt x="802" y="249"/>
                    </a:lnTo>
                    <a:lnTo>
                      <a:pt x="806" y="249"/>
                    </a:lnTo>
                    <a:lnTo>
                      <a:pt x="806" y="245"/>
                    </a:lnTo>
                    <a:lnTo>
                      <a:pt x="811" y="245"/>
                    </a:lnTo>
                    <a:lnTo>
                      <a:pt x="811" y="241"/>
                    </a:lnTo>
                    <a:lnTo>
                      <a:pt x="819" y="241"/>
                    </a:lnTo>
                    <a:lnTo>
                      <a:pt x="819" y="245"/>
                    </a:lnTo>
                    <a:lnTo>
                      <a:pt x="823" y="245"/>
                    </a:lnTo>
                    <a:lnTo>
                      <a:pt x="827" y="245"/>
                    </a:lnTo>
                    <a:lnTo>
                      <a:pt x="839" y="245"/>
                    </a:lnTo>
                    <a:lnTo>
                      <a:pt x="839" y="249"/>
                    </a:lnTo>
                    <a:lnTo>
                      <a:pt x="839" y="253"/>
                    </a:lnTo>
                    <a:lnTo>
                      <a:pt x="839" y="257"/>
                    </a:lnTo>
                    <a:lnTo>
                      <a:pt x="843" y="257"/>
                    </a:lnTo>
                    <a:lnTo>
                      <a:pt x="851" y="257"/>
                    </a:lnTo>
                    <a:lnTo>
                      <a:pt x="851" y="261"/>
                    </a:lnTo>
                    <a:lnTo>
                      <a:pt x="847" y="261"/>
                    </a:lnTo>
                    <a:lnTo>
                      <a:pt x="847" y="265"/>
                    </a:lnTo>
                    <a:lnTo>
                      <a:pt x="855" y="265"/>
                    </a:lnTo>
                    <a:lnTo>
                      <a:pt x="855" y="261"/>
                    </a:lnTo>
                    <a:lnTo>
                      <a:pt x="876" y="261"/>
                    </a:lnTo>
                    <a:lnTo>
                      <a:pt x="880" y="261"/>
                    </a:lnTo>
                    <a:lnTo>
                      <a:pt x="880" y="265"/>
                    </a:lnTo>
                    <a:lnTo>
                      <a:pt x="884" y="265"/>
                    </a:lnTo>
                    <a:lnTo>
                      <a:pt x="888" y="265"/>
                    </a:lnTo>
                    <a:lnTo>
                      <a:pt x="888" y="269"/>
                    </a:lnTo>
                    <a:lnTo>
                      <a:pt x="888" y="273"/>
                    </a:lnTo>
                    <a:lnTo>
                      <a:pt x="892" y="273"/>
                    </a:lnTo>
                    <a:lnTo>
                      <a:pt x="892" y="269"/>
                    </a:lnTo>
                    <a:lnTo>
                      <a:pt x="896" y="269"/>
                    </a:lnTo>
                    <a:lnTo>
                      <a:pt x="904" y="269"/>
                    </a:lnTo>
                    <a:lnTo>
                      <a:pt x="908" y="269"/>
                    </a:lnTo>
                    <a:lnTo>
                      <a:pt x="908" y="273"/>
                    </a:lnTo>
                    <a:lnTo>
                      <a:pt x="912" y="273"/>
                    </a:lnTo>
                    <a:lnTo>
                      <a:pt x="912" y="278"/>
                    </a:lnTo>
                    <a:lnTo>
                      <a:pt x="896" y="278"/>
                    </a:lnTo>
                    <a:lnTo>
                      <a:pt x="896" y="282"/>
                    </a:lnTo>
                    <a:lnTo>
                      <a:pt x="892" y="282"/>
                    </a:lnTo>
                    <a:lnTo>
                      <a:pt x="888" y="282"/>
                    </a:lnTo>
                    <a:lnTo>
                      <a:pt x="888" y="286"/>
                    </a:lnTo>
                    <a:lnTo>
                      <a:pt x="892" y="286"/>
                    </a:lnTo>
                    <a:lnTo>
                      <a:pt x="896" y="286"/>
                    </a:lnTo>
                    <a:lnTo>
                      <a:pt x="900" y="286"/>
                    </a:lnTo>
                    <a:lnTo>
                      <a:pt x="900" y="290"/>
                    </a:lnTo>
                    <a:lnTo>
                      <a:pt x="904" y="290"/>
                    </a:lnTo>
                    <a:lnTo>
                      <a:pt x="916" y="290"/>
                    </a:lnTo>
                    <a:lnTo>
                      <a:pt x="916" y="294"/>
                    </a:lnTo>
                    <a:lnTo>
                      <a:pt x="916" y="298"/>
                    </a:lnTo>
                    <a:lnTo>
                      <a:pt x="916" y="302"/>
                    </a:lnTo>
                    <a:lnTo>
                      <a:pt x="921" y="302"/>
                    </a:lnTo>
                    <a:lnTo>
                      <a:pt x="929" y="302"/>
                    </a:lnTo>
                    <a:lnTo>
                      <a:pt x="929" y="306"/>
                    </a:lnTo>
                    <a:lnTo>
                      <a:pt x="933" y="306"/>
                    </a:lnTo>
                    <a:lnTo>
                      <a:pt x="933" y="310"/>
                    </a:lnTo>
                    <a:lnTo>
                      <a:pt x="937" y="310"/>
                    </a:lnTo>
                    <a:lnTo>
                      <a:pt x="937" y="314"/>
                    </a:lnTo>
                    <a:lnTo>
                      <a:pt x="941" y="314"/>
                    </a:lnTo>
                    <a:lnTo>
                      <a:pt x="941" y="318"/>
                    </a:lnTo>
                    <a:lnTo>
                      <a:pt x="941" y="314"/>
                    </a:lnTo>
                    <a:lnTo>
                      <a:pt x="945" y="314"/>
                    </a:lnTo>
                    <a:lnTo>
                      <a:pt x="945" y="310"/>
                    </a:lnTo>
                    <a:lnTo>
                      <a:pt x="949" y="310"/>
                    </a:lnTo>
                    <a:lnTo>
                      <a:pt x="957" y="310"/>
                    </a:lnTo>
                    <a:lnTo>
                      <a:pt x="961" y="310"/>
                    </a:lnTo>
                    <a:lnTo>
                      <a:pt x="961" y="314"/>
                    </a:lnTo>
                    <a:lnTo>
                      <a:pt x="961" y="318"/>
                    </a:lnTo>
                    <a:lnTo>
                      <a:pt x="957" y="318"/>
                    </a:lnTo>
                    <a:lnTo>
                      <a:pt x="953" y="318"/>
                    </a:lnTo>
                    <a:lnTo>
                      <a:pt x="953" y="322"/>
                    </a:lnTo>
                    <a:lnTo>
                      <a:pt x="957" y="322"/>
                    </a:lnTo>
                    <a:lnTo>
                      <a:pt x="957" y="326"/>
                    </a:lnTo>
                    <a:lnTo>
                      <a:pt x="961" y="326"/>
                    </a:lnTo>
                    <a:lnTo>
                      <a:pt x="961" y="331"/>
                    </a:lnTo>
                    <a:lnTo>
                      <a:pt x="965" y="331"/>
                    </a:lnTo>
                    <a:lnTo>
                      <a:pt x="969" y="331"/>
                    </a:lnTo>
                    <a:lnTo>
                      <a:pt x="969" y="335"/>
                    </a:lnTo>
                    <a:lnTo>
                      <a:pt x="969" y="339"/>
                    </a:lnTo>
                    <a:lnTo>
                      <a:pt x="974" y="339"/>
                    </a:lnTo>
                    <a:lnTo>
                      <a:pt x="978" y="339"/>
                    </a:lnTo>
                    <a:lnTo>
                      <a:pt x="978" y="343"/>
                    </a:lnTo>
                    <a:lnTo>
                      <a:pt x="982" y="343"/>
                    </a:lnTo>
                    <a:lnTo>
                      <a:pt x="982" y="347"/>
                    </a:lnTo>
                    <a:lnTo>
                      <a:pt x="982" y="355"/>
                    </a:lnTo>
                    <a:lnTo>
                      <a:pt x="982" y="359"/>
                    </a:lnTo>
                    <a:lnTo>
                      <a:pt x="978" y="359"/>
                    </a:lnTo>
                    <a:lnTo>
                      <a:pt x="969" y="359"/>
                    </a:lnTo>
                    <a:lnTo>
                      <a:pt x="969" y="363"/>
                    </a:lnTo>
                    <a:lnTo>
                      <a:pt x="965" y="363"/>
                    </a:lnTo>
                    <a:lnTo>
                      <a:pt x="965" y="367"/>
                    </a:lnTo>
                    <a:lnTo>
                      <a:pt x="969" y="367"/>
                    </a:lnTo>
                    <a:lnTo>
                      <a:pt x="969" y="371"/>
                    </a:lnTo>
                    <a:lnTo>
                      <a:pt x="974" y="371"/>
                    </a:lnTo>
                    <a:lnTo>
                      <a:pt x="974" y="375"/>
                    </a:lnTo>
                    <a:lnTo>
                      <a:pt x="978" y="375"/>
                    </a:lnTo>
                    <a:lnTo>
                      <a:pt x="978" y="379"/>
                    </a:lnTo>
                    <a:lnTo>
                      <a:pt x="982" y="379"/>
                    </a:lnTo>
                    <a:lnTo>
                      <a:pt x="982" y="375"/>
                    </a:lnTo>
                    <a:lnTo>
                      <a:pt x="990" y="375"/>
                    </a:lnTo>
                    <a:lnTo>
                      <a:pt x="990" y="371"/>
                    </a:lnTo>
                    <a:lnTo>
                      <a:pt x="994" y="371"/>
                    </a:lnTo>
                    <a:lnTo>
                      <a:pt x="994" y="367"/>
                    </a:lnTo>
                    <a:lnTo>
                      <a:pt x="998" y="367"/>
                    </a:lnTo>
                    <a:lnTo>
                      <a:pt x="1002" y="367"/>
                    </a:lnTo>
                    <a:lnTo>
                      <a:pt x="1006" y="367"/>
                    </a:lnTo>
                    <a:lnTo>
                      <a:pt x="1006" y="363"/>
                    </a:lnTo>
                    <a:lnTo>
                      <a:pt x="1014" y="363"/>
                    </a:lnTo>
                    <a:lnTo>
                      <a:pt x="1022" y="363"/>
                    </a:lnTo>
                    <a:lnTo>
                      <a:pt x="1026" y="363"/>
                    </a:lnTo>
                    <a:lnTo>
                      <a:pt x="1031" y="363"/>
                    </a:lnTo>
                    <a:lnTo>
                      <a:pt x="1031" y="367"/>
                    </a:lnTo>
                    <a:lnTo>
                      <a:pt x="1035" y="367"/>
                    </a:lnTo>
                    <a:lnTo>
                      <a:pt x="1035" y="371"/>
                    </a:lnTo>
                    <a:lnTo>
                      <a:pt x="1035" y="375"/>
                    </a:lnTo>
                    <a:lnTo>
                      <a:pt x="1035" y="379"/>
                    </a:lnTo>
                    <a:lnTo>
                      <a:pt x="1018" y="379"/>
                    </a:lnTo>
                    <a:lnTo>
                      <a:pt x="1018" y="375"/>
                    </a:lnTo>
                    <a:lnTo>
                      <a:pt x="1014" y="375"/>
                    </a:lnTo>
                    <a:lnTo>
                      <a:pt x="1010" y="375"/>
                    </a:lnTo>
                    <a:lnTo>
                      <a:pt x="1010" y="371"/>
                    </a:lnTo>
                    <a:lnTo>
                      <a:pt x="1006" y="371"/>
                    </a:lnTo>
                    <a:lnTo>
                      <a:pt x="1006" y="375"/>
                    </a:lnTo>
                    <a:lnTo>
                      <a:pt x="1002" y="375"/>
                    </a:lnTo>
                    <a:lnTo>
                      <a:pt x="994" y="375"/>
                    </a:lnTo>
                    <a:lnTo>
                      <a:pt x="994" y="379"/>
                    </a:lnTo>
                    <a:lnTo>
                      <a:pt x="990" y="379"/>
                    </a:lnTo>
                    <a:lnTo>
                      <a:pt x="990" y="388"/>
                    </a:lnTo>
                    <a:lnTo>
                      <a:pt x="994" y="388"/>
                    </a:lnTo>
                    <a:lnTo>
                      <a:pt x="994" y="392"/>
                    </a:lnTo>
                    <a:lnTo>
                      <a:pt x="1002" y="392"/>
                    </a:lnTo>
                    <a:lnTo>
                      <a:pt x="1006" y="392"/>
                    </a:lnTo>
                    <a:lnTo>
                      <a:pt x="1006" y="396"/>
                    </a:lnTo>
                    <a:lnTo>
                      <a:pt x="1010" y="396"/>
                    </a:lnTo>
                    <a:lnTo>
                      <a:pt x="1010" y="400"/>
                    </a:lnTo>
                    <a:lnTo>
                      <a:pt x="1010" y="404"/>
                    </a:lnTo>
                    <a:lnTo>
                      <a:pt x="1014" y="404"/>
                    </a:lnTo>
                    <a:lnTo>
                      <a:pt x="1014" y="408"/>
                    </a:lnTo>
                    <a:lnTo>
                      <a:pt x="1018" y="408"/>
                    </a:lnTo>
                    <a:lnTo>
                      <a:pt x="1018" y="412"/>
                    </a:lnTo>
                    <a:lnTo>
                      <a:pt x="1014" y="412"/>
                    </a:lnTo>
                    <a:lnTo>
                      <a:pt x="1002" y="412"/>
                    </a:lnTo>
                    <a:lnTo>
                      <a:pt x="1002" y="408"/>
                    </a:lnTo>
                    <a:lnTo>
                      <a:pt x="1002" y="404"/>
                    </a:lnTo>
                    <a:lnTo>
                      <a:pt x="998" y="404"/>
                    </a:lnTo>
                    <a:lnTo>
                      <a:pt x="998" y="400"/>
                    </a:lnTo>
                    <a:lnTo>
                      <a:pt x="994" y="400"/>
                    </a:lnTo>
                    <a:lnTo>
                      <a:pt x="994" y="404"/>
                    </a:lnTo>
                    <a:lnTo>
                      <a:pt x="990" y="404"/>
                    </a:lnTo>
                    <a:lnTo>
                      <a:pt x="990" y="400"/>
                    </a:lnTo>
                    <a:lnTo>
                      <a:pt x="986" y="400"/>
                    </a:lnTo>
                    <a:lnTo>
                      <a:pt x="982" y="400"/>
                    </a:lnTo>
                    <a:lnTo>
                      <a:pt x="982" y="404"/>
                    </a:lnTo>
                    <a:lnTo>
                      <a:pt x="982" y="408"/>
                    </a:lnTo>
                    <a:lnTo>
                      <a:pt x="982" y="412"/>
                    </a:lnTo>
                    <a:lnTo>
                      <a:pt x="978" y="412"/>
                    </a:lnTo>
                    <a:lnTo>
                      <a:pt x="982" y="412"/>
                    </a:lnTo>
                    <a:lnTo>
                      <a:pt x="986" y="412"/>
                    </a:lnTo>
                    <a:lnTo>
                      <a:pt x="986" y="416"/>
                    </a:lnTo>
                    <a:lnTo>
                      <a:pt x="990" y="416"/>
                    </a:lnTo>
                    <a:lnTo>
                      <a:pt x="990" y="420"/>
                    </a:lnTo>
                    <a:lnTo>
                      <a:pt x="982" y="420"/>
                    </a:lnTo>
                    <a:lnTo>
                      <a:pt x="982" y="424"/>
                    </a:lnTo>
                    <a:lnTo>
                      <a:pt x="978" y="424"/>
                    </a:lnTo>
                    <a:lnTo>
                      <a:pt x="978" y="428"/>
                    </a:lnTo>
                    <a:lnTo>
                      <a:pt x="978" y="424"/>
                    </a:lnTo>
                    <a:lnTo>
                      <a:pt x="974" y="424"/>
                    </a:lnTo>
                    <a:lnTo>
                      <a:pt x="974" y="420"/>
                    </a:lnTo>
                    <a:lnTo>
                      <a:pt x="969" y="420"/>
                    </a:lnTo>
                    <a:lnTo>
                      <a:pt x="969" y="416"/>
                    </a:lnTo>
                    <a:lnTo>
                      <a:pt x="965" y="416"/>
                    </a:lnTo>
                    <a:lnTo>
                      <a:pt x="965" y="412"/>
                    </a:lnTo>
                    <a:lnTo>
                      <a:pt x="961" y="412"/>
                    </a:lnTo>
                    <a:lnTo>
                      <a:pt x="957" y="412"/>
                    </a:lnTo>
                    <a:lnTo>
                      <a:pt x="957" y="408"/>
                    </a:lnTo>
                    <a:lnTo>
                      <a:pt x="949" y="408"/>
                    </a:lnTo>
                    <a:lnTo>
                      <a:pt x="945" y="408"/>
                    </a:lnTo>
                    <a:lnTo>
                      <a:pt x="945" y="400"/>
                    </a:lnTo>
                    <a:lnTo>
                      <a:pt x="941" y="400"/>
                    </a:lnTo>
                    <a:lnTo>
                      <a:pt x="941" y="396"/>
                    </a:lnTo>
                    <a:lnTo>
                      <a:pt x="933" y="396"/>
                    </a:lnTo>
                    <a:lnTo>
                      <a:pt x="929" y="396"/>
                    </a:lnTo>
                    <a:lnTo>
                      <a:pt x="929" y="400"/>
                    </a:lnTo>
                    <a:lnTo>
                      <a:pt x="925" y="400"/>
                    </a:lnTo>
                    <a:lnTo>
                      <a:pt x="921" y="400"/>
                    </a:lnTo>
                    <a:lnTo>
                      <a:pt x="916" y="400"/>
                    </a:lnTo>
                    <a:lnTo>
                      <a:pt x="912" y="400"/>
                    </a:lnTo>
                    <a:lnTo>
                      <a:pt x="912" y="404"/>
                    </a:lnTo>
                    <a:lnTo>
                      <a:pt x="904" y="404"/>
                    </a:lnTo>
                    <a:lnTo>
                      <a:pt x="900" y="404"/>
                    </a:lnTo>
                    <a:lnTo>
                      <a:pt x="900" y="408"/>
                    </a:lnTo>
                    <a:lnTo>
                      <a:pt x="896" y="408"/>
                    </a:lnTo>
                    <a:lnTo>
                      <a:pt x="892" y="408"/>
                    </a:lnTo>
                    <a:lnTo>
                      <a:pt x="892" y="400"/>
                    </a:lnTo>
                    <a:lnTo>
                      <a:pt x="888" y="400"/>
                    </a:lnTo>
                    <a:lnTo>
                      <a:pt x="888" y="396"/>
                    </a:lnTo>
                    <a:lnTo>
                      <a:pt x="884" y="396"/>
                    </a:lnTo>
                    <a:lnTo>
                      <a:pt x="884" y="400"/>
                    </a:lnTo>
                    <a:lnTo>
                      <a:pt x="880" y="400"/>
                    </a:lnTo>
                    <a:lnTo>
                      <a:pt x="880" y="404"/>
                    </a:lnTo>
                    <a:lnTo>
                      <a:pt x="880" y="408"/>
                    </a:lnTo>
                    <a:lnTo>
                      <a:pt x="880" y="412"/>
                    </a:lnTo>
                    <a:lnTo>
                      <a:pt x="876" y="412"/>
                    </a:lnTo>
                    <a:lnTo>
                      <a:pt x="876" y="416"/>
                    </a:lnTo>
                    <a:lnTo>
                      <a:pt x="872" y="416"/>
                    </a:lnTo>
                    <a:lnTo>
                      <a:pt x="872" y="420"/>
                    </a:lnTo>
                    <a:lnTo>
                      <a:pt x="872" y="424"/>
                    </a:lnTo>
                    <a:lnTo>
                      <a:pt x="876" y="424"/>
                    </a:lnTo>
                    <a:lnTo>
                      <a:pt x="876" y="432"/>
                    </a:lnTo>
                    <a:lnTo>
                      <a:pt x="876" y="437"/>
                    </a:lnTo>
                    <a:lnTo>
                      <a:pt x="880" y="437"/>
                    </a:lnTo>
                    <a:lnTo>
                      <a:pt x="884" y="437"/>
                    </a:lnTo>
                    <a:lnTo>
                      <a:pt x="884" y="441"/>
                    </a:lnTo>
                    <a:lnTo>
                      <a:pt x="888" y="441"/>
                    </a:lnTo>
                    <a:lnTo>
                      <a:pt x="892" y="441"/>
                    </a:lnTo>
                    <a:lnTo>
                      <a:pt x="892" y="445"/>
                    </a:lnTo>
                    <a:lnTo>
                      <a:pt x="900" y="445"/>
                    </a:lnTo>
                    <a:lnTo>
                      <a:pt x="900" y="441"/>
                    </a:lnTo>
                    <a:lnTo>
                      <a:pt x="904" y="441"/>
                    </a:lnTo>
                    <a:lnTo>
                      <a:pt x="912" y="441"/>
                    </a:lnTo>
                    <a:lnTo>
                      <a:pt x="912" y="445"/>
                    </a:lnTo>
                    <a:lnTo>
                      <a:pt x="912" y="449"/>
                    </a:lnTo>
                    <a:lnTo>
                      <a:pt x="896" y="449"/>
                    </a:lnTo>
                    <a:lnTo>
                      <a:pt x="896" y="445"/>
                    </a:lnTo>
                    <a:lnTo>
                      <a:pt x="892" y="445"/>
                    </a:lnTo>
                    <a:lnTo>
                      <a:pt x="892" y="449"/>
                    </a:lnTo>
                    <a:lnTo>
                      <a:pt x="888" y="449"/>
                    </a:lnTo>
                    <a:lnTo>
                      <a:pt x="888" y="445"/>
                    </a:lnTo>
                    <a:lnTo>
                      <a:pt x="884" y="445"/>
                    </a:lnTo>
                    <a:lnTo>
                      <a:pt x="880" y="445"/>
                    </a:lnTo>
                    <a:lnTo>
                      <a:pt x="880" y="441"/>
                    </a:lnTo>
                    <a:lnTo>
                      <a:pt x="880" y="445"/>
                    </a:lnTo>
                    <a:lnTo>
                      <a:pt x="876" y="445"/>
                    </a:lnTo>
                    <a:lnTo>
                      <a:pt x="876" y="449"/>
                    </a:lnTo>
                    <a:lnTo>
                      <a:pt x="880" y="449"/>
                    </a:lnTo>
                    <a:lnTo>
                      <a:pt x="880" y="453"/>
                    </a:lnTo>
                    <a:lnTo>
                      <a:pt x="884" y="453"/>
                    </a:lnTo>
                    <a:lnTo>
                      <a:pt x="884" y="457"/>
                    </a:lnTo>
                    <a:lnTo>
                      <a:pt x="876" y="457"/>
                    </a:lnTo>
                    <a:lnTo>
                      <a:pt x="876" y="453"/>
                    </a:lnTo>
                    <a:lnTo>
                      <a:pt x="872" y="453"/>
                    </a:lnTo>
                    <a:lnTo>
                      <a:pt x="872" y="457"/>
                    </a:lnTo>
                    <a:lnTo>
                      <a:pt x="868" y="457"/>
                    </a:lnTo>
                    <a:lnTo>
                      <a:pt x="868" y="461"/>
                    </a:lnTo>
                    <a:lnTo>
                      <a:pt x="859" y="461"/>
                    </a:lnTo>
                    <a:lnTo>
                      <a:pt x="851" y="461"/>
                    </a:lnTo>
                    <a:lnTo>
                      <a:pt x="851" y="465"/>
                    </a:lnTo>
                    <a:lnTo>
                      <a:pt x="843" y="465"/>
                    </a:lnTo>
                    <a:lnTo>
                      <a:pt x="843" y="461"/>
                    </a:lnTo>
                    <a:lnTo>
                      <a:pt x="839" y="461"/>
                    </a:lnTo>
                    <a:lnTo>
                      <a:pt x="839" y="457"/>
                    </a:lnTo>
                    <a:lnTo>
                      <a:pt x="843" y="457"/>
                    </a:lnTo>
                    <a:lnTo>
                      <a:pt x="843" y="453"/>
                    </a:lnTo>
                    <a:lnTo>
                      <a:pt x="839" y="453"/>
                    </a:lnTo>
                    <a:lnTo>
                      <a:pt x="839" y="449"/>
                    </a:lnTo>
                    <a:lnTo>
                      <a:pt x="839" y="445"/>
                    </a:lnTo>
                    <a:lnTo>
                      <a:pt x="835" y="445"/>
                    </a:lnTo>
                    <a:lnTo>
                      <a:pt x="835" y="441"/>
                    </a:lnTo>
                    <a:lnTo>
                      <a:pt x="823" y="441"/>
                    </a:lnTo>
                    <a:lnTo>
                      <a:pt x="819" y="441"/>
                    </a:lnTo>
                    <a:lnTo>
                      <a:pt x="819" y="437"/>
                    </a:lnTo>
                    <a:lnTo>
                      <a:pt x="815" y="437"/>
                    </a:lnTo>
                    <a:lnTo>
                      <a:pt x="811" y="437"/>
                    </a:lnTo>
                    <a:lnTo>
                      <a:pt x="811" y="432"/>
                    </a:lnTo>
                    <a:lnTo>
                      <a:pt x="806" y="432"/>
                    </a:lnTo>
                    <a:lnTo>
                      <a:pt x="806" y="428"/>
                    </a:lnTo>
                    <a:lnTo>
                      <a:pt x="802" y="428"/>
                    </a:lnTo>
                    <a:lnTo>
                      <a:pt x="802" y="424"/>
                    </a:lnTo>
                    <a:lnTo>
                      <a:pt x="802" y="420"/>
                    </a:lnTo>
                    <a:lnTo>
                      <a:pt x="798" y="420"/>
                    </a:lnTo>
                    <a:lnTo>
                      <a:pt x="794" y="420"/>
                    </a:lnTo>
                    <a:lnTo>
                      <a:pt x="790" y="420"/>
                    </a:lnTo>
                    <a:lnTo>
                      <a:pt x="790" y="424"/>
                    </a:lnTo>
                    <a:lnTo>
                      <a:pt x="782" y="424"/>
                    </a:lnTo>
                    <a:lnTo>
                      <a:pt x="778" y="424"/>
                    </a:lnTo>
                    <a:lnTo>
                      <a:pt x="774" y="424"/>
                    </a:lnTo>
                    <a:lnTo>
                      <a:pt x="774" y="420"/>
                    </a:lnTo>
                    <a:lnTo>
                      <a:pt x="774" y="424"/>
                    </a:lnTo>
                    <a:lnTo>
                      <a:pt x="770" y="424"/>
                    </a:lnTo>
                    <a:lnTo>
                      <a:pt x="766" y="424"/>
                    </a:lnTo>
                    <a:lnTo>
                      <a:pt x="766" y="428"/>
                    </a:lnTo>
                    <a:lnTo>
                      <a:pt x="770" y="428"/>
                    </a:lnTo>
                    <a:lnTo>
                      <a:pt x="770" y="432"/>
                    </a:lnTo>
                    <a:lnTo>
                      <a:pt x="766" y="432"/>
                    </a:lnTo>
                    <a:lnTo>
                      <a:pt x="762" y="432"/>
                    </a:lnTo>
                    <a:lnTo>
                      <a:pt x="758" y="432"/>
                    </a:lnTo>
                    <a:lnTo>
                      <a:pt x="749" y="432"/>
                    </a:lnTo>
                    <a:lnTo>
                      <a:pt x="749" y="428"/>
                    </a:lnTo>
                    <a:lnTo>
                      <a:pt x="745" y="428"/>
                    </a:lnTo>
                    <a:lnTo>
                      <a:pt x="745" y="424"/>
                    </a:lnTo>
                    <a:lnTo>
                      <a:pt x="741" y="424"/>
                    </a:lnTo>
                    <a:lnTo>
                      <a:pt x="741" y="428"/>
                    </a:lnTo>
                    <a:lnTo>
                      <a:pt x="737" y="428"/>
                    </a:lnTo>
                    <a:lnTo>
                      <a:pt x="737" y="432"/>
                    </a:lnTo>
                    <a:lnTo>
                      <a:pt x="733" y="432"/>
                    </a:lnTo>
                    <a:lnTo>
                      <a:pt x="733" y="428"/>
                    </a:lnTo>
                    <a:lnTo>
                      <a:pt x="733" y="420"/>
                    </a:lnTo>
                    <a:lnTo>
                      <a:pt x="733" y="416"/>
                    </a:lnTo>
                    <a:lnTo>
                      <a:pt x="729" y="416"/>
                    </a:lnTo>
                    <a:lnTo>
                      <a:pt x="729" y="412"/>
                    </a:lnTo>
                    <a:lnTo>
                      <a:pt x="725" y="412"/>
                    </a:lnTo>
                    <a:lnTo>
                      <a:pt x="721" y="412"/>
                    </a:lnTo>
                    <a:lnTo>
                      <a:pt x="721" y="416"/>
                    </a:lnTo>
                    <a:lnTo>
                      <a:pt x="721" y="412"/>
                    </a:lnTo>
                    <a:lnTo>
                      <a:pt x="717" y="412"/>
                    </a:lnTo>
                    <a:lnTo>
                      <a:pt x="713" y="412"/>
                    </a:lnTo>
                    <a:lnTo>
                      <a:pt x="713" y="408"/>
                    </a:lnTo>
                    <a:lnTo>
                      <a:pt x="709" y="408"/>
                    </a:lnTo>
                    <a:lnTo>
                      <a:pt x="705" y="408"/>
                    </a:lnTo>
                    <a:lnTo>
                      <a:pt x="705" y="404"/>
                    </a:lnTo>
                    <a:lnTo>
                      <a:pt x="705" y="400"/>
                    </a:lnTo>
                    <a:lnTo>
                      <a:pt x="700" y="400"/>
                    </a:lnTo>
                    <a:lnTo>
                      <a:pt x="692" y="400"/>
                    </a:lnTo>
                    <a:lnTo>
                      <a:pt x="688" y="400"/>
                    </a:lnTo>
                    <a:lnTo>
                      <a:pt x="688" y="396"/>
                    </a:lnTo>
                    <a:lnTo>
                      <a:pt x="684" y="396"/>
                    </a:lnTo>
                    <a:lnTo>
                      <a:pt x="684" y="392"/>
                    </a:lnTo>
                    <a:lnTo>
                      <a:pt x="676" y="392"/>
                    </a:lnTo>
                    <a:lnTo>
                      <a:pt x="672" y="392"/>
                    </a:lnTo>
                    <a:lnTo>
                      <a:pt x="672" y="396"/>
                    </a:lnTo>
                    <a:lnTo>
                      <a:pt x="664" y="396"/>
                    </a:lnTo>
                    <a:lnTo>
                      <a:pt x="664" y="392"/>
                    </a:lnTo>
                    <a:lnTo>
                      <a:pt x="664" y="388"/>
                    </a:lnTo>
                    <a:lnTo>
                      <a:pt x="660" y="388"/>
                    </a:lnTo>
                    <a:lnTo>
                      <a:pt x="660" y="379"/>
                    </a:lnTo>
                    <a:lnTo>
                      <a:pt x="664" y="379"/>
                    </a:lnTo>
                    <a:lnTo>
                      <a:pt x="664" y="375"/>
                    </a:lnTo>
                    <a:lnTo>
                      <a:pt x="668" y="375"/>
                    </a:lnTo>
                    <a:lnTo>
                      <a:pt x="668" y="371"/>
                    </a:lnTo>
                    <a:lnTo>
                      <a:pt x="668" y="367"/>
                    </a:lnTo>
                    <a:lnTo>
                      <a:pt x="664" y="367"/>
                    </a:lnTo>
                    <a:lnTo>
                      <a:pt x="660" y="367"/>
                    </a:lnTo>
                    <a:lnTo>
                      <a:pt x="660" y="363"/>
                    </a:lnTo>
                    <a:lnTo>
                      <a:pt x="656" y="363"/>
                    </a:lnTo>
                    <a:lnTo>
                      <a:pt x="656" y="359"/>
                    </a:lnTo>
                    <a:lnTo>
                      <a:pt x="656" y="355"/>
                    </a:lnTo>
                    <a:lnTo>
                      <a:pt x="656" y="351"/>
                    </a:lnTo>
                    <a:lnTo>
                      <a:pt x="652" y="351"/>
                    </a:lnTo>
                    <a:lnTo>
                      <a:pt x="648" y="351"/>
                    </a:lnTo>
                    <a:lnTo>
                      <a:pt x="648" y="347"/>
                    </a:lnTo>
                    <a:lnTo>
                      <a:pt x="652" y="347"/>
                    </a:lnTo>
                    <a:lnTo>
                      <a:pt x="652" y="343"/>
                    </a:lnTo>
                    <a:lnTo>
                      <a:pt x="656" y="343"/>
                    </a:lnTo>
                    <a:lnTo>
                      <a:pt x="656" y="339"/>
                    </a:lnTo>
                    <a:lnTo>
                      <a:pt x="660" y="339"/>
                    </a:lnTo>
                    <a:lnTo>
                      <a:pt x="660" y="335"/>
                    </a:lnTo>
                    <a:lnTo>
                      <a:pt x="660" y="331"/>
                    </a:lnTo>
                    <a:lnTo>
                      <a:pt x="656" y="331"/>
                    </a:lnTo>
                    <a:lnTo>
                      <a:pt x="652" y="331"/>
                    </a:lnTo>
                    <a:lnTo>
                      <a:pt x="652" y="326"/>
                    </a:lnTo>
                    <a:lnTo>
                      <a:pt x="652" y="322"/>
                    </a:lnTo>
                    <a:lnTo>
                      <a:pt x="652" y="314"/>
                    </a:lnTo>
                    <a:lnTo>
                      <a:pt x="648" y="314"/>
                    </a:lnTo>
                    <a:lnTo>
                      <a:pt x="648" y="310"/>
                    </a:lnTo>
                    <a:lnTo>
                      <a:pt x="643" y="310"/>
                    </a:lnTo>
                    <a:lnTo>
                      <a:pt x="639" y="310"/>
                    </a:lnTo>
                    <a:lnTo>
                      <a:pt x="639" y="314"/>
                    </a:lnTo>
                    <a:lnTo>
                      <a:pt x="635" y="314"/>
                    </a:lnTo>
                    <a:lnTo>
                      <a:pt x="631" y="314"/>
                    </a:lnTo>
                    <a:lnTo>
                      <a:pt x="631" y="310"/>
                    </a:lnTo>
                    <a:lnTo>
                      <a:pt x="627" y="310"/>
                    </a:lnTo>
                    <a:lnTo>
                      <a:pt x="623" y="310"/>
                    </a:lnTo>
                    <a:lnTo>
                      <a:pt x="619" y="310"/>
                    </a:lnTo>
                    <a:lnTo>
                      <a:pt x="619" y="314"/>
                    </a:lnTo>
                    <a:lnTo>
                      <a:pt x="611" y="314"/>
                    </a:lnTo>
                    <a:lnTo>
                      <a:pt x="607" y="314"/>
                    </a:lnTo>
                    <a:lnTo>
                      <a:pt x="607" y="318"/>
                    </a:lnTo>
                    <a:lnTo>
                      <a:pt x="603" y="318"/>
                    </a:lnTo>
                    <a:lnTo>
                      <a:pt x="599" y="318"/>
                    </a:lnTo>
                    <a:lnTo>
                      <a:pt x="599" y="322"/>
                    </a:lnTo>
                    <a:lnTo>
                      <a:pt x="599" y="326"/>
                    </a:lnTo>
                    <a:lnTo>
                      <a:pt x="595" y="326"/>
                    </a:lnTo>
                    <a:lnTo>
                      <a:pt x="595" y="331"/>
                    </a:lnTo>
                    <a:lnTo>
                      <a:pt x="590" y="331"/>
                    </a:lnTo>
                    <a:lnTo>
                      <a:pt x="590" y="335"/>
                    </a:lnTo>
                    <a:lnTo>
                      <a:pt x="586" y="335"/>
                    </a:lnTo>
                    <a:lnTo>
                      <a:pt x="582" y="335"/>
                    </a:lnTo>
                    <a:lnTo>
                      <a:pt x="578" y="335"/>
                    </a:lnTo>
                    <a:lnTo>
                      <a:pt x="574" y="335"/>
                    </a:lnTo>
                    <a:lnTo>
                      <a:pt x="574" y="331"/>
                    </a:lnTo>
                    <a:lnTo>
                      <a:pt x="570" y="331"/>
                    </a:lnTo>
                    <a:lnTo>
                      <a:pt x="566" y="331"/>
                    </a:lnTo>
                    <a:lnTo>
                      <a:pt x="566" y="326"/>
                    </a:lnTo>
                    <a:lnTo>
                      <a:pt x="566" y="331"/>
                    </a:lnTo>
                    <a:lnTo>
                      <a:pt x="562" y="331"/>
                    </a:lnTo>
                    <a:lnTo>
                      <a:pt x="554" y="331"/>
                    </a:lnTo>
                    <a:lnTo>
                      <a:pt x="554" y="335"/>
                    </a:lnTo>
                    <a:lnTo>
                      <a:pt x="554" y="339"/>
                    </a:lnTo>
                    <a:lnTo>
                      <a:pt x="550" y="339"/>
                    </a:lnTo>
                    <a:lnTo>
                      <a:pt x="546" y="339"/>
                    </a:lnTo>
                    <a:lnTo>
                      <a:pt x="546" y="343"/>
                    </a:lnTo>
                    <a:lnTo>
                      <a:pt x="546" y="347"/>
                    </a:lnTo>
                    <a:lnTo>
                      <a:pt x="542" y="347"/>
                    </a:lnTo>
                    <a:lnTo>
                      <a:pt x="537" y="347"/>
                    </a:lnTo>
                    <a:lnTo>
                      <a:pt x="537" y="351"/>
                    </a:lnTo>
                    <a:lnTo>
                      <a:pt x="533" y="351"/>
                    </a:lnTo>
                    <a:lnTo>
                      <a:pt x="533" y="355"/>
                    </a:lnTo>
                    <a:lnTo>
                      <a:pt x="533" y="359"/>
                    </a:lnTo>
                    <a:lnTo>
                      <a:pt x="529" y="359"/>
                    </a:lnTo>
                    <a:lnTo>
                      <a:pt x="529" y="363"/>
                    </a:lnTo>
                    <a:lnTo>
                      <a:pt x="525" y="363"/>
                    </a:lnTo>
                    <a:lnTo>
                      <a:pt x="521" y="363"/>
                    </a:lnTo>
                    <a:lnTo>
                      <a:pt x="521" y="359"/>
                    </a:lnTo>
                    <a:lnTo>
                      <a:pt x="513" y="359"/>
                    </a:lnTo>
                    <a:lnTo>
                      <a:pt x="513" y="363"/>
                    </a:lnTo>
                    <a:lnTo>
                      <a:pt x="509" y="363"/>
                    </a:lnTo>
                    <a:lnTo>
                      <a:pt x="509" y="367"/>
                    </a:lnTo>
                    <a:lnTo>
                      <a:pt x="509" y="371"/>
                    </a:lnTo>
                    <a:lnTo>
                      <a:pt x="505" y="371"/>
                    </a:lnTo>
                    <a:lnTo>
                      <a:pt x="505" y="375"/>
                    </a:lnTo>
                    <a:lnTo>
                      <a:pt x="501" y="375"/>
                    </a:lnTo>
                    <a:lnTo>
                      <a:pt x="501" y="371"/>
                    </a:lnTo>
                    <a:lnTo>
                      <a:pt x="497" y="371"/>
                    </a:lnTo>
                    <a:lnTo>
                      <a:pt x="493" y="371"/>
                    </a:lnTo>
                    <a:lnTo>
                      <a:pt x="493" y="367"/>
                    </a:lnTo>
                    <a:lnTo>
                      <a:pt x="493" y="363"/>
                    </a:lnTo>
                    <a:lnTo>
                      <a:pt x="493" y="359"/>
                    </a:lnTo>
                    <a:lnTo>
                      <a:pt x="489" y="359"/>
                    </a:lnTo>
                    <a:lnTo>
                      <a:pt x="493" y="359"/>
                    </a:lnTo>
                    <a:lnTo>
                      <a:pt x="493" y="355"/>
                    </a:lnTo>
                    <a:lnTo>
                      <a:pt x="493" y="351"/>
                    </a:lnTo>
                    <a:lnTo>
                      <a:pt x="497" y="351"/>
                    </a:lnTo>
                    <a:lnTo>
                      <a:pt x="497" y="347"/>
                    </a:lnTo>
                    <a:lnTo>
                      <a:pt x="497" y="343"/>
                    </a:lnTo>
                    <a:lnTo>
                      <a:pt x="497" y="339"/>
                    </a:lnTo>
                    <a:lnTo>
                      <a:pt x="493" y="339"/>
                    </a:lnTo>
                    <a:lnTo>
                      <a:pt x="497" y="339"/>
                    </a:lnTo>
                    <a:lnTo>
                      <a:pt x="497" y="331"/>
                    </a:lnTo>
                    <a:lnTo>
                      <a:pt x="493" y="331"/>
                    </a:lnTo>
                    <a:lnTo>
                      <a:pt x="493" y="326"/>
                    </a:lnTo>
                    <a:lnTo>
                      <a:pt x="489" y="326"/>
                    </a:lnTo>
                    <a:lnTo>
                      <a:pt x="485" y="326"/>
                    </a:lnTo>
                    <a:lnTo>
                      <a:pt x="480" y="326"/>
                    </a:lnTo>
                    <a:lnTo>
                      <a:pt x="480" y="331"/>
                    </a:lnTo>
                    <a:lnTo>
                      <a:pt x="476" y="331"/>
                    </a:lnTo>
                    <a:lnTo>
                      <a:pt x="476" y="343"/>
                    </a:lnTo>
                    <a:lnTo>
                      <a:pt x="476" y="347"/>
                    </a:lnTo>
                    <a:lnTo>
                      <a:pt x="472" y="347"/>
                    </a:lnTo>
                    <a:lnTo>
                      <a:pt x="468" y="347"/>
                    </a:lnTo>
                    <a:lnTo>
                      <a:pt x="468" y="351"/>
                    </a:lnTo>
                    <a:lnTo>
                      <a:pt x="468" y="355"/>
                    </a:lnTo>
                    <a:lnTo>
                      <a:pt x="464" y="355"/>
                    </a:lnTo>
                    <a:lnTo>
                      <a:pt x="460" y="355"/>
                    </a:lnTo>
                    <a:lnTo>
                      <a:pt x="460" y="351"/>
                    </a:lnTo>
                    <a:lnTo>
                      <a:pt x="460" y="347"/>
                    </a:lnTo>
                    <a:lnTo>
                      <a:pt x="460" y="339"/>
                    </a:lnTo>
                    <a:lnTo>
                      <a:pt x="456" y="339"/>
                    </a:lnTo>
                    <a:lnTo>
                      <a:pt x="456" y="335"/>
                    </a:lnTo>
                    <a:lnTo>
                      <a:pt x="456" y="331"/>
                    </a:lnTo>
                    <a:lnTo>
                      <a:pt x="452" y="331"/>
                    </a:lnTo>
                    <a:lnTo>
                      <a:pt x="440" y="331"/>
                    </a:lnTo>
                    <a:lnTo>
                      <a:pt x="423" y="331"/>
                    </a:lnTo>
                    <a:lnTo>
                      <a:pt x="415" y="331"/>
                    </a:lnTo>
                    <a:lnTo>
                      <a:pt x="415" y="326"/>
                    </a:lnTo>
                    <a:lnTo>
                      <a:pt x="415" y="318"/>
                    </a:lnTo>
                    <a:lnTo>
                      <a:pt x="436" y="318"/>
                    </a:lnTo>
                    <a:lnTo>
                      <a:pt x="436" y="314"/>
                    </a:lnTo>
                    <a:lnTo>
                      <a:pt x="440" y="314"/>
                    </a:lnTo>
                    <a:lnTo>
                      <a:pt x="440" y="310"/>
                    </a:lnTo>
                    <a:lnTo>
                      <a:pt x="444" y="310"/>
                    </a:lnTo>
                    <a:lnTo>
                      <a:pt x="444" y="306"/>
                    </a:lnTo>
                    <a:lnTo>
                      <a:pt x="444" y="302"/>
                    </a:lnTo>
                    <a:lnTo>
                      <a:pt x="444" y="298"/>
                    </a:lnTo>
                    <a:lnTo>
                      <a:pt x="444" y="294"/>
                    </a:lnTo>
                    <a:lnTo>
                      <a:pt x="440" y="294"/>
                    </a:lnTo>
                    <a:lnTo>
                      <a:pt x="440" y="290"/>
                    </a:lnTo>
                    <a:lnTo>
                      <a:pt x="436" y="290"/>
                    </a:lnTo>
                    <a:lnTo>
                      <a:pt x="427" y="290"/>
                    </a:lnTo>
                    <a:lnTo>
                      <a:pt x="427" y="286"/>
                    </a:lnTo>
                    <a:lnTo>
                      <a:pt x="423" y="286"/>
                    </a:lnTo>
                    <a:lnTo>
                      <a:pt x="415" y="286"/>
                    </a:lnTo>
                    <a:lnTo>
                      <a:pt x="411" y="286"/>
                    </a:lnTo>
                    <a:lnTo>
                      <a:pt x="407" y="286"/>
                    </a:lnTo>
                    <a:lnTo>
                      <a:pt x="407" y="282"/>
                    </a:lnTo>
                    <a:lnTo>
                      <a:pt x="407" y="278"/>
                    </a:lnTo>
                    <a:lnTo>
                      <a:pt x="407" y="273"/>
                    </a:lnTo>
                    <a:lnTo>
                      <a:pt x="403" y="273"/>
                    </a:lnTo>
                    <a:lnTo>
                      <a:pt x="403" y="269"/>
                    </a:lnTo>
                    <a:lnTo>
                      <a:pt x="399" y="269"/>
                    </a:lnTo>
                    <a:lnTo>
                      <a:pt x="395" y="269"/>
                    </a:lnTo>
                    <a:lnTo>
                      <a:pt x="391" y="269"/>
                    </a:lnTo>
                    <a:lnTo>
                      <a:pt x="391" y="265"/>
                    </a:lnTo>
                    <a:lnTo>
                      <a:pt x="387" y="265"/>
                    </a:lnTo>
                    <a:lnTo>
                      <a:pt x="383" y="265"/>
                    </a:lnTo>
                    <a:lnTo>
                      <a:pt x="379" y="265"/>
                    </a:lnTo>
                    <a:lnTo>
                      <a:pt x="374" y="265"/>
                    </a:lnTo>
                    <a:lnTo>
                      <a:pt x="370" y="265"/>
                    </a:lnTo>
                    <a:lnTo>
                      <a:pt x="362" y="265"/>
                    </a:lnTo>
                    <a:lnTo>
                      <a:pt x="362" y="269"/>
                    </a:lnTo>
                    <a:lnTo>
                      <a:pt x="362" y="273"/>
                    </a:lnTo>
                    <a:lnTo>
                      <a:pt x="358" y="273"/>
                    </a:lnTo>
                    <a:lnTo>
                      <a:pt x="358" y="278"/>
                    </a:lnTo>
                    <a:lnTo>
                      <a:pt x="354" y="278"/>
                    </a:lnTo>
                    <a:lnTo>
                      <a:pt x="350" y="278"/>
                    </a:lnTo>
                    <a:lnTo>
                      <a:pt x="350" y="282"/>
                    </a:lnTo>
                    <a:lnTo>
                      <a:pt x="350" y="286"/>
                    </a:lnTo>
                    <a:lnTo>
                      <a:pt x="346" y="286"/>
                    </a:lnTo>
                    <a:lnTo>
                      <a:pt x="338" y="286"/>
                    </a:lnTo>
                    <a:lnTo>
                      <a:pt x="330" y="286"/>
                    </a:lnTo>
                    <a:lnTo>
                      <a:pt x="330" y="290"/>
                    </a:lnTo>
                    <a:lnTo>
                      <a:pt x="322" y="290"/>
                    </a:lnTo>
                    <a:lnTo>
                      <a:pt x="317" y="290"/>
                    </a:lnTo>
                    <a:lnTo>
                      <a:pt x="317" y="294"/>
                    </a:lnTo>
                    <a:lnTo>
                      <a:pt x="313" y="294"/>
                    </a:lnTo>
                    <a:lnTo>
                      <a:pt x="309" y="294"/>
                    </a:lnTo>
                    <a:lnTo>
                      <a:pt x="309" y="298"/>
                    </a:lnTo>
                    <a:lnTo>
                      <a:pt x="309" y="302"/>
                    </a:lnTo>
                    <a:lnTo>
                      <a:pt x="301" y="302"/>
                    </a:lnTo>
                    <a:lnTo>
                      <a:pt x="301" y="298"/>
                    </a:lnTo>
                    <a:lnTo>
                      <a:pt x="297" y="298"/>
                    </a:lnTo>
                    <a:lnTo>
                      <a:pt x="297" y="294"/>
                    </a:lnTo>
                    <a:lnTo>
                      <a:pt x="297" y="290"/>
                    </a:lnTo>
                    <a:lnTo>
                      <a:pt x="293" y="290"/>
                    </a:lnTo>
                    <a:lnTo>
                      <a:pt x="289" y="290"/>
                    </a:lnTo>
                    <a:lnTo>
                      <a:pt x="289" y="286"/>
                    </a:lnTo>
                    <a:lnTo>
                      <a:pt x="289" y="290"/>
                    </a:lnTo>
                    <a:lnTo>
                      <a:pt x="285" y="290"/>
                    </a:lnTo>
                    <a:lnTo>
                      <a:pt x="285" y="294"/>
                    </a:lnTo>
                    <a:lnTo>
                      <a:pt x="285" y="298"/>
                    </a:lnTo>
                    <a:lnTo>
                      <a:pt x="277" y="298"/>
                    </a:lnTo>
                    <a:lnTo>
                      <a:pt x="277" y="294"/>
                    </a:lnTo>
                    <a:lnTo>
                      <a:pt x="269" y="294"/>
                    </a:lnTo>
                    <a:lnTo>
                      <a:pt x="264" y="294"/>
                    </a:lnTo>
                    <a:lnTo>
                      <a:pt x="264" y="298"/>
                    </a:lnTo>
                    <a:lnTo>
                      <a:pt x="264" y="302"/>
                    </a:lnTo>
                    <a:lnTo>
                      <a:pt x="260" y="302"/>
                    </a:lnTo>
                    <a:lnTo>
                      <a:pt x="260" y="306"/>
                    </a:lnTo>
                    <a:lnTo>
                      <a:pt x="256" y="306"/>
                    </a:lnTo>
                    <a:lnTo>
                      <a:pt x="252" y="306"/>
                    </a:lnTo>
                    <a:lnTo>
                      <a:pt x="248" y="306"/>
                    </a:lnTo>
                    <a:lnTo>
                      <a:pt x="244" y="306"/>
                    </a:lnTo>
                    <a:lnTo>
                      <a:pt x="240" y="306"/>
                    </a:lnTo>
                    <a:lnTo>
                      <a:pt x="240" y="302"/>
                    </a:lnTo>
                    <a:lnTo>
                      <a:pt x="236" y="302"/>
                    </a:lnTo>
                    <a:lnTo>
                      <a:pt x="236" y="298"/>
                    </a:lnTo>
                    <a:lnTo>
                      <a:pt x="232" y="298"/>
                    </a:lnTo>
                    <a:lnTo>
                      <a:pt x="232" y="294"/>
                    </a:lnTo>
                    <a:lnTo>
                      <a:pt x="228" y="294"/>
                    </a:lnTo>
                    <a:lnTo>
                      <a:pt x="228" y="290"/>
                    </a:lnTo>
                    <a:lnTo>
                      <a:pt x="232" y="290"/>
                    </a:lnTo>
                    <a:lnTo>
                      <a:pt x="228" y="290"/>
                    </a:lnTo>
                    <a:lnTo>
                      <a:pt x="224" y="290"/>
                    </a:lnTo>
                    <a:lnTo>
                      <a:pt x="224" y="286"/>
                    </a:lnTo>
                    <a:lnTo>
                      <a:pt x="220" y="286"/>
                    </a:lnTo>
                    <a:lnTo>
                      <a:pt x="216" y="286"/>
                    </a:lnTo>
                    <a:lnTo>
                      <a:pt x="211" y="286"/>
                    </a:lnTo>
                    <a:lnTo>
                      <a:pt x="211" y="282"/>
                    </a:lnTo>
                    <a:lnTo>
                      <a:pt x="207" y="282"/>
                    </a:lnTo>
                    <a:lnTo>
                      <a:pt x="207" y="278"/>
                    </a:lnTo>
                    <a:lnTo>
                      <a:pt x="203" y="278"/>
                    </a:lnTo>
                    <a:lnTo>
                      <a:pt x="199" y="278"/>
                    </a:lnTo>
                    <a:lnTo>
                      <a:pt x="199" y="273"/>
                    </a:lnTo>
                    <a:lnTo>
                      <a:pt x="195" y="273"/>
                    </a:lnTo>
                    <a:lnTo>
                      <a:pt x="191" y="273"/>
                    </a:lnTo>
                    <a:lnTo>
                      <a:pt x="191" y="269"/>
                    </a:lnTo>
                    <a:lnTo>
                      <a:pt x="191" y="265"/>
                    </a:lnTo>
                    <a:lnTo>
                      <a:pt x="187" y="265"/>
                    </a:lnTo>
                    <a:lnTo>
                      <a:pt x="187" y="261"/>
                    </a:lnTo>
                    <a:lnTo>
                      <a:pt x="183" y="261"/>
                    </a:lnTo>
                    <a:lnTo>
                      <a:pt x="179" y="261"/>
                    </a:lnTo>
                    <a:lnTo>
                      <a:pt x="179" y="257"/>
                    </a:lnTo>
                    <a:lnTo>
                      <a:pt x="179" y="253"/>
                    </a:lnTo>
                    <a:lnTo>
                      <a:pt x="179" y="245"/>
                    </a:lnTo>
                    <a:lnTo>
                      <a:pt x="183" y="245"/>
                    </a:lnTo>
                    <a:lnTo>
                      <a:pt x="187" y="245"/>
                    </a:lnTo>
                    <a:lnTo>
                      <a:pt x="187" y="249"/>
                    </a:lnTo>
                    <a:lnTo>
                      <a:pt x="187" y="253"/>
                    </a:lnTo>
                    <a:lnTo>
                      <a:pt x="191" y="253"/>
                    </a:lnTo>
                    <a:lnTo>
                      <a:pt x="191" y="257"/>
                    </a:lnTo>
                    <a:lnTo>
                      <a:pt x="191" y="253"/>
                    </a:lnTo>
                    <a:lnTo>
                      <a:pt x="195" y="253"/>
                    </a:lnTo>
                    <a:lnTo>
                      <a:pt x="195" y="257"/>
                    </a:lnTo>
                    <a:lnTo>
                      <a:pt x="199" y="257"/>
                    </a:lnTo>
                    <a:lnTo>
                      <a:pt x="199" y="253"/>
                    </a:lnTo>
                    <a:lnTo>
                      <a:pt x="203" y="253"/>
                    </a:lnTo>
                    <a:lnTo>
                      <a:pt x="203" y="257"/>
                    </a:lnTo>
                    <a:lnTo>
                      <a:pt x="207" y="257"/>
                    </a:lnTo>
                    <a:lnTo>
                      <a:pt x="207" y="253"/>
                    </a:lnTo>
                    <a:lnTo>
                      <a:pt x="211" y="253"/>
                    </a:lnTo>
                    <a:lnTo>
                      <a:pt x="207" y="253"/>
                    </a:lnTo>
                    <a:lnTo>
                      <a:pt x="207" y="249"/>
                    </a:lnTo>
                    <a:lnTo>
                      <a:pt x="211" y="249"/>
                    </a:lnTo>
                    <a:lnTo>
                      <a:pt x="211" y="245"/>
                    </a:lnTo>
                    <a:lnTo>
                      <a:pt x="216" y="245"/>
                    </a:lnTo>
                    <a:lnTo>
                      <a:pt x="216" y="241"/>
                    </a:lnTo>
                    <a:lnTo>
                      <a:pt x="216" y="237"/>
                    </a:lnTo>
                    <a:lnTo>
                      <a:pt x="216" y="233"/>
                    </a:lnTo>
                    <a:lnTo>
                      <a:pt x="211" y="233"/>
                    </a:lnTo>
                    <a:lnTo>
                      <a:pt x="211" y="225"/>
                    </a:lnTo>
                    <a:lnTo>
                      <a:pt x="232" y="225"/>
                    </a:lnTo>
                    <a:lnTo>
                      <a:pt x="236" y="225"/>
                    </a:lnTo>
                    <a:lnTo>
                      <a:pt x="236" y="221"/>
                    </a:lnTo>
                    <a:lnTo>
                      <a:pt x="240" y="221"/>
                    </a:lnTo>
                    <a:lnTo>
                      <a:pt x="240" y="216"/>
                    </a:lnTo>
                    <a:lnTo>
                      <a:pt x="244" y="216"/>
                    </a:lnTo>
                    <a:lnTo>
                      <a:pt x="248" y="216"/>
                    </a:lnTo>
                    <a:lnTo>
                      <a:pt x="248" y="221"/>
                    </a:lnTo>
                    <a:lnTo>
                      <a:pt x="248" y="216"/>
                    </a:lnTo>
                    <a:lnTo>
                      <a:pt x="252" y="216"/>
                    </a:lnTo>
                    <a:lnTo>
                      <a:pt x="256" y="216"/>
                    </a:lnTo>
                    <a:lnTo>
                      <a:pt x="256" y="221"/>
                    </a:lnTo>
                    <a:lnTo>
                      <a:pt x="260" y="221"/>
                    </a:lnTo>
                    <a:lnTo>
                      <a:pt x="264" y="221"/>
                    </a:lnTo>
                    <a:lnTo>
                      <a:pt x="273" y="221"/>
                    </a:lnTo>
                    <a:lnTo>
                      <a:pt x="277" y="221"/>
                    </a:lnTo>
                    <a:lnTo>
                      <a:pt x="281" y="221"/>
                    </a:lnTo>
                    <a:lnTo>
                      <a:pt x="285" y="221"/>
                    </a:lnTo>
                    <a:lnTo>
                      <a:pt x="285" y="216"/>
                    </a:lnTo>
                    <a:lnTo>
                      <a:pt x="289" y="216"/>
                    </a:lnTo>
                    <a:lnTo>
                      <a:pt x="289" y="221"/>
                    </a:lnTo>
                    <a:lnTo>
                      <a:pt x="293" y="221"/>
                    </a:lnTo>
                    <a:lnTo>
                      <a:pt x="293" y="216"/>
                    </a:lnTo>
                    <a:lnTo>
                      <a:pt x="297" y="216"/>
                    </a:lnTo>
                    <a:lnTo>
                      <a:pt x="297" y="221"/>
                    </a:lnTo>
                    <a:lnTo>
                      <a:pt x="301" y="221"/>
                    </a:lnTo>
                    <a:lnTo>
                      <a:pt x="301" y="216"/>
                    </a:lnTo>
                    <a:lnTo>
                      <a:pt x="305" y="216"/>
                    </a:lnTo>
                    <a:lnTo>
                      <a:pt x="309" y="216"/>
                    </a:lnTo>
                    <a:lnTo>
                      <a:pt x="313" y="216"/>
                    </a:lnTo>
                    <a:lnTo>
                      <a:pt x="313" y="212"/>
                    </a:lnTo>
                    <a:lnTo>
                      <a:pt x="317" y="212"/>
                    </a:lnTo>
                    <a:lnTo>
                      <a:pt x="317" y="216"/>
                    </a:lnTo>
                    <a:lnTo>
                      <a:pt x="322" y="216"/>
                    </a:lnTo>
                    <a:lnTo>
                      <a:pt x="322" y="212"/>
                    </a:lnTo>
                    <a:lnTo>
                      <a:pt x="326" y="212"/>
                    </a:lnTo>
                    <a:lnTo>
                      <a:pt x="326" y="208"/>
                    </a:lnTo>
                    <a:lnTo>
                      <a:pt x="326" y="204"/>
                    </a:lnTo>
                    <a:lnTo>
                      <a:pt x="326" y="200"/>
                    </a:lnTo>
                    <a:lnTo>
                      <a:pt x="322" y="200"/>
                    </a:lnTo>
                    <a:lnTo>
                      <a:pt x="322" y="196"/>
                    </a:lnTo>
                    <a:lnTo>
                      <a:pt x="322" y="192"/>
                    </a:lnTo>
                    <a:lnTo>
                      <a:pt x="326" y="192"/>
                    </a:lnTo>
                    <a:lnTo>
                      <a:pt x="326" y="196"/>
                    </a:lnTo>
                    <a:lnTo>
                      <a:pt x="330" y="196"/>
                    </a:lnTo>
                    <a:lnTo>
                      <a:pt x="334" y="196"/>
                    </a:lnTo>
                    <a:lnTo>
                      <a:pt x="334" y="200"/>
                    </a:lnTo>
                    <a:lnTo>
                      <a:pt x="338" y="200"/>
                    </a:lnTo>
                    <a:lnTo>
                      <a:pt x="338" y="204"/>
                    </a:lnTo>
                    <a:lnTo>
                      <a:pt x="342" y="204"/>
                    </a:lnTo>
                    <a:lnTo>
                      <a:pt x="346" y="204"/>
                    </a:lnTo>
                    <a:lnTo>
                      <a:pt x="350" y="204"/>
                    </a:lnTo>
                    <a:lnTo>
                      <a:pt x="350" y="208"/>
                    </a:lnTo>
                    <a:lnTo>
                      <a:pt x="354" y="208"/>
                    </a:lnTo>
                    <a:lnTo>
                      <a:pt x="350" y="208"/>
                    </a:lnTo>
                    <a:lnTo>
                      <a:pt x="350" y="212"/>
                    </a:lnTo>
                    <a:lnTo>
                      <a:pt x="354" y="212"/>
                    </a:lnTo>
                    <a:lnTo>
                      <a:pt x="354" y="216"/>
                    </a:lnTo>
                    <a:lnTo>
                      <a:pt x="358" y="216"/>
                    </a:lnTo>
                    <a:lnTo>
                      <a:pt x="362" y="216"/>
                    </a:lnTo>
                    <a:lnTo>
                      <a:pt x="362" y="221"/>
                    </a:lnTo>
                    <a:lnTo>
                      <a:pt x="362" y="225"/>
                    </a:lnTo>
                    <a:lnTo>
                      <a:pt x="366" y="225"/>
                    </a:lnTo>
                    <a:lnTo>
                      <a:pt x="370" y="225"/>
                    </a:lnTo>
                    <a:lnTo>
                      <a:pt x="374" y="225"/>
                    </a:lnTo>
                    <a:lnTo>
                      <a:pt x="374" y="221"/>
                    </a:lnTo>
                    <a:lnTo>
                      <a:pt x="374" y="212"/>
                    </a:lnTo>
                    <a:lnTo>
                      <a:pt x="374" y="208"/>
                    </a:lnTo>
                    <a:lnTo>
                      <a:pt x="370" y="208"/>
                    </a:lnTo>
                    <a:lnTo>
                      <a:pt x="374" y="208"/>
                    </a:lnTo>
                    <a:lnTo>
                      <a:pt x="374" y="204"/>
                    </a:lnTo>
                    <a:lnTo>
                      <a:pt x="379" y="204"/>
                    </a:lnTo>
                    <a:lnTo>
                      <a:pt x="383" y="204"/>
                    </a:lnTo>
                    <a:lnTo>
                      <a:pt x="383" y="200"/>
                    </a:lnTo>
                    <a:lnTo>
                      <a:pt x="383" y="196"/>
                    </a:lnTo>
                    <a:lnTo>
                      <a:pt x="379" y="196"/>
                    </a:lnTo>
                    <a:lnTo>
                      <a:pt x="379" y="192"/>
                    </a:lnTo>
                    <a:lnTo>
                      <a:pt x="383" y="192"/>
                    </a:lnTo>
                    <a:lnTo>
                      <a:pt x="383" y="184"/>
                    </a:lnTo>
                    <a:lnTo>
                      <a:pt x="383" y="180"/>
                    </a:lnTo>
                    <a:lnTo>
                      <a:pt x="387" y="180"/>
                    </a:lnTo>
                    <a:lnTo>
                      <a:pt x="399" y="180"/>
                    </a:lnTo>
                    <a:lnTo>
                      <a:pt x="403" y="180"/>
                    </a:lnTo>
                    <a:lnTo>
                      <a:pt x="407" y="180"/>
                    </a:lnTo>
                    <a:lnTo>
                      <a:pt x="407" y="184"/>
                    </a:lnTo>
                    <a:lnTo>
                      <a:pt x="415" y="184"/>
                    </a:lnTo>
                    <a:lnTo>
                      <a:pt x="415" y="180"/>
                    </a:lnTo>
                    <a:lnTo>
                      <a:pt x="419" y="180"/>
                    </a:lnTo>
                    <a:lnTo>
                      <a:pt x="423" y="180"/>
                    </a:lnTo>
                    <a:lnTo>
                      <a:pt x="423" y="176"/>
                    </a:lnTo>
                    <a:lnTo>
                      <a:pt x="427" y="176"/>
                    </a:lnTo>
                    <a:lnTo>
                      <a:pt x="432" y="176"/>
                    </a:lnTo>
                    <a:lnTo>
                      <a:pt x="432" y="180"/>
                    </a:lnTo>
                    <a:lnTo>
                      <a:pt x="436" y="180"/>
                    </a:lnTo>
                    <a:lnTo>
                      <a:pt x="444" y="180"/>
                    </a:lnTo>
                    <a:lnTo>
                      <a:pt x="452" y="180"/>
                    </a:lnTo>
                    <a:lnTo>
                      <a:pt x="452" y="176"/>
                    </a:lnTo>
                    <a:lnTo>
                      <a:pt x="460" y="176"/>
                    </a:lnTo>
                    <a:lnTo>
                      <a:pt x="460" y="180"/>
                    </a:lnTo>
                    <a:lnTo>
                      <a:pt x="464" y="180"/>
                    </a:lnTo>
                    <a:lnTo>
                      <a:pt x="464" y="184"/>
                    </a:lnTo>
                    <a:lnTo>
                      <a:pt x="468" y="184"/>
                    </a:lnTo>
                    <a:lnTo>
                      <a:pt x="472" y="184"/>
                    </a:lnTo>
                    <a:lnTo>
                      <a:pt x="472" y="188"/>
                    </a:lnTo>
                    <a:lnTo>
                      <a:pt x="476" y="188"/>
                    </a:lnTo>
                    <a:lnTo>
                      <a:pt x="476" y="192"/>
                    </a:lnTo>
                    <a:lnTo>
                      <a:pt x="480" y="192"/>
                    </a:lnTo>
                    <a:lnTo>
                      <a:pt x="485" y="192"/>
                    </a:lnTo>
                    <a:lnTo>
                      <a:pt x="489" y="192"/>
                    </a:lnTo>
                    <a:lnTo>
                      <a:pt x="493" y="192"/>
                    </a:lnTo>
                    <a:lnTo>
                      <a:pt x="493" y="188"/>
                    </a:lnTo>
                    <a:lnTo>
                      <a:pt x="497" y="188"/>
                    </a:lnTo>
                    <a:lnTo>
                      <a:pt x="497" y="184"/>
                    </a:lnTo>
                    <a:lnTo>
                      <a:pt x="497" y="180"/>
                    </a:lnTo>
                    <a:lnTo>
                      <a:pt x="501" y="180"/>
                    </a:lnTo>
                    <a:lnTo>
                      <a:pt x="505" y="180"/>
                    </a:lnTo>
                    <a:lnTo>
                      <a:pt x="505" y="184"/>
                    </a:lnTo>
                    <a:lnTo>
                      <a:pt x="505" y="188"/>
                    </a:lnTo>
                    <a:lnTo>
                      <a:pt x="505" y="192"/>
                    </a:lnTo>
                    <a:lnTo>
                      <a:pt x="505" y="188"/>
                    </a:lnTo>
                    <a:lnTo>
                      <a:pt x="509" y="188"/>
                    </a:lnTo>
                    <a:lnTo>
                      <a:pt x="509" y="184"/>
                    </a:lnTo>
                    <a:lnTo>
                      <a:pt x="513" y="184"/>
                    </a:lnTo>
                    <a:lnTo>
                      <a:pt x="513" y="180"/>
                    </a:lnTo>
                    <a:lnTo>
                      <a:pt x="517" y="180"/>
                    </a:lnTo>
                    <a:lnTo>
                      <a:pt x="517" y="184"/>
                    </a:lnTo>
                    <a:lnTo>
                      <a:pt x="517" y="188"/>
                    </a:lnTo>
                    <a:lnTo>
                      <a:pt x="525" y="188"/>
                    </a:lnTo>
                    <a:lnTo>
                      <a:pt x="525" y="192"/>
                    </a:lnTo>
                    <a:lnTo>
                      <a:pt x="529" y="192"/>
                    </a:lnTo>
                    <a:lnTo>
                      <a:pt x="542" y="192"/>
                    </a:lnTo>
                    <a:lnTo>
                      <a:pt x="542" y="188"/>
                    </a:lnTo>
                    <a:lnTo>
                      <a:pt x="546" y="188"/>
                    </a:lnTo>
                    <a:lnTo>
                      <a:pt x="546" y="184"/>
                    </a:lnTo>
                    <a:lnTo>
                      <a:pt x="546" y="172"/>
                    </a:lnTo>
                    <a:lnTo>
                      <a:pt x="546" y="168"/>
                    </a:lnTo>
                    <a:lnTo>
                      <a:pt x="542" y="168"/>
                    </a:lnTo>
                    <a:lnTo>
                      <a:pt x="542" y="163"/>
                    </a:lnTo>
                    <a:lnTo>
                      <a:pt x="537" y="163"/>
                    </a:lnTo>
                    <a:lnTo>
                      <a:pt x="537" y="159"/>
                    </a:lnTo>
                    <a:lnTo>
                      <a:pt x="537" y="155"/>
                    </a:lnTo>
                    <a:lnTo>
                      <a:pt x="542" y="155"/>
                    </a:lnTo>
                    <a:lnTo>
                      <a:pt x="542" y="159"/>
                    </a:lnTo>
                    <a:lnTo>
                      <a:pt x="546" y="159"/>
                    </a:lnTo>
                    <a:lnTo>
                      <a:pt x="550" y="159"/>
                    </a:lnTo>
                    <a:lnTo>
                      <a:pt x="550" y="163"/>
                    </a:lnTo>
                    <a:lnTo>
                      <a:pt x="554" y="163"/>
                    </a:lnTo>
                    <a:lnTo>
                      <a:pt x="554" y="168"/>
                    </a:lnTo>
                    <a:lnTo>
                      <a:pt x="558" y="168"/>
                    </a:lnTo>
                    <a:lnTo>
                      <a:pt x="558" y="172"/>
                    </a:lnTo>
                    <a:lnTo>
                      <a:pt x="562" y="172"/>
                    </a:lnTo>
                    <a:lnTo>
                      <a:pt x="562" y="176"/>
                    </a:lnTo>
                    <a:lnTo>
                      <a:pt x="570" y="176"/>
                    </a:lnTo>
                    <a:lnTo>
                      <a:pt x="570" y="180"/>
                    </a:lnTo>
                    <a:lnTo>
                      <a:pt x="574" y="180"/>
                    </a:lnTo>
                    <a:lnTo>
                      <a:pt x="574" y="184"/>
                    </a:lnTo>
                    <a:lnTo>
                      <a:pt x="578" y="184"/>
                    </a:lnTo>
                    <a:lnTo>
                      <a:pt x="582" y="184"/>
                    </a:lnTo>
                    <a:lnTo>
                      <a:pt x="586" y="184"/>
                    </a:lnTo>
                    <a:lnTo>
                      <a:pt x="586" y="188"/>
                    </a:lnTo>
                    <a:lnTo>
                      <a:pt x="586" y="192"/>
                    </a:lnTo>
                    <a:lnTo>
                      <a:pt x="590" y="192"/>
                    </a:lnTo>
                    <a:lnTo>
                      <a:pt x="590" y="200"/>
                    </a:lnTo>
                    <a:lnTo>
                      <a:pt x="595" y="200"/>
                    </a:lnTo>
                    <a:lnTo>
                      <a:pt x="595" y="204"/>
                    </a:lnTo>
                    <a:lnTo>
                      <a:pt x="595" y="212"/>
                    </a:lnTo>
                    <a:lnTo>
                      <a:pt x="599" y="212"/>
                    </a:lnTo>
                    <a:lnTo>
                      <a:pt x="603" y="212"/>
                    </a:lnTo>
                    <a:lnTo>
                      <a:pt x="607" y="212"/>
                    </a:lnTo>
                    <a:lnTo>
                      <a:pt x="607" y="216"/>
                    </a:lnTo>
                    <a:lnTo>
                      <a:pt x="611" y="216"/>
                    </a:lnTo>
                    <a:lnTo>
                      <a:pt x="615" y="216"/>
                    </a:lnTo>
                    <a:lnTo>
                      <a:pt x="615" y="221"/>
                    </a:lnTo>
                    <a:lnTo>
                      <a:pt x="623" y="221"/>
                    </a:lnTo>
                    <a:lnTo>
                      <a:pt x="623" y="225"/>
                    </a:lnTo>
                    <a:lnTo>
                      <a:pt x="627" y="225"/>
                    </a:lnTo>
                    <a:lnTo>
                      <a:pt x="627" y="229"/>
                    </a:lnTo>
                    <a:lnTo>
                      <a:pt x="631" y="229"/>
                    </a:lnTo>
                    <a:lnTo>
                      <a:pt x="639" y="229"/>
                    </a:lnTo>
                    <a:lnTo>
                      <a:pt x="639" y="233"/>
                    </a:lnTo>
                    <a:lnTo>
                      <a:pt x="643" y="233"/>
                    </a:lnTo>
                    <a:lnTo>
                      <a:pt x="648" y="233"/>
                    </a:lnTo>
                    <a:lnTo>
                      <a:pt x="648" y="229"/>
                    </a:lnTo>
                    <a:lnTo>
                      <a:pt x="652" y="229"/>
                    </a:lnTo>
                    <a:lnTo>
                      <a:pt x="656" y="229"/>
                    </a:lnTo>
                    <a:lnTo>
                      <a:pt x="656" y="225"/>
                    </a:lnTo>
                    <a:lnTo>
                      <a:pt x="660" y="225"/>
                    </a:lnTo>
                    <a:lnTo>
                      <a:pt x="660" y="221"/>
                    </a:lnTo>
                    <a:lnTo>
                      <a:pt x="660" y="216"/>
                    </a:lnTo>
                    <a:lnTo>
                      <a:pt x="660" y="212"/>
                    </a:lnTo>
                    <a:lnTo>
                      <a:pt x="664" y="212"/>
                    </a:lnTo>
                    <a:lnTo>
                      <a:pt x="664" y="208"/>
                    </a:lnTo>
                    <a:lnTo>
                      <a:pt x="668" y="208"/>
                    </a:lnTo>
                    <a:lnTo>
                      <a:pt x="668" y="204"/>
                    </a:lnTo>
                    <a:lnTo>
                      <a:pt x="668" y="200"/>
                    </a:lnTo>
                    <a:lnTo>
                      <a:pt x="664" y="200"/>
                    </a:lnTo>
                    <a:lnTo>
                      <a:pt x="664" y="196"/>
                    </a:lnTo>
                    <a:lnTo>
                      <a:pt x="660" y="196"/>
                    </a:lnTo>
                    <a:lnTo>
                      <a:pt x="660" y="192"/>
                    </a:lnTo>
                    <a:lnTo>
                      <a:pt x="656" y="192"/>
                    </a:lnTo>
                    <a:lnTo>
                      <a:pt x="656" y="188"/>
                    </a:lnTo>
                    <a:lnTo>
                      <a:pt x="652" y="188"/>
                    </a:lnTo>
                    <a:lnTo>
                      <a:pt x="652" y="184"/>
                    </a:lnTo>
                    <a:lnTo>
                      <a:pt x="648" y="184"/>
                    </a:lnTo>
                    <a:lnTo>
                      <a:pt x="643" y="184"/>
                    </a:lnTo>
                    <a:lnTo>
                      <a:pt x="643" y="180"/>
                    </a:lnTo>
                    <a:lnTo>
                      <a:pt x="639" y="180"/>
                    </a:lnTo>
                    <a:lnTo>
                      <a:pt x="639" y="176"/>
                    </a:lnTo>
                    <a:lnTo>
                      <a:pt x="635" y="176"/>
                    </a:lnTo>
                    <a:lnTo>
                      <a:pt x="631" y="176"/>
                    </a:lnTo>
                    <a:lnTo>
                      <a:pt x="631" y="172"/>
                    </a:lnTo>
                    <a:lnTo>
                      <a:pt x="627" y="172"/>
                    </a:lnTo>
                    <a:lnTo>
                      <a:pt x="627" y="168"/>
                    </a:lnTo>
                    <a:lnTo>
                      <a:pt x="623" y="168"/>
                    </a:lnTo>
                    <a:lnTo>
                      <a:pt x="623" y="163"/>
                    </a:lnTo>
                    <a:lnTo>
                      <a:pt x="619" y="163"/>
                    </a:lnTo>
                    <a:lnTo>
                      <a:pt x="615" y="163"/>
                    </a:lnTo>
                    <a:lnTo>
                      <a:pt x="615" y="159"/>
                    </a:lnTo>
                    <a:lnTo>
                      <a:pt x="611" y="159"/>
                    </a:lnTo>
                    <a:lnTo>
                      <a:pt x="611" y="155"/>
                    </a:lnTo>
                    <a:lnTo>
                      <a:pt x="607" y="155"/>
                    </a:lnTo>
                    <a:lnTo>
                      <a:pt x="607" y="151"/>
                    </a:lnTo>
                    <a:lnTo>
                      <a:pt x="603" y="151"/>
                    </a:lnTo>
                    <a:lnTo>
                      <a:pt x="603" y="147"/>
                    </a:lnTo>
                    <a:lnTo>
                      <a:pt x="599" y="147"/>
                    </a:lnTo>
                    <a:lnTo>
                      <a:pt x="599" y="143"/>
                    </a:lnTo>
                    <a:lnTo>
                      <a:pt x="595" y="143"/>
                    </a:lnTo>
                    <a:lnTo>
                      <a:pt x="595" y="139"/>
                    </a:lnTo>
                    <a:lnTo>
                      <a:pt x="590" y="139"/>
                    </a:lnTo>
                    <a:lnTo>
                      <a:pt x="586" y="139"/>
                    </a:lnTo>
                    <a:lnTo>
                      <a:pt x="586" y="135"/>
                    </a:lnTo>
                    <a:lnTo>
                      <a:pt x="595" y="135"/>
                    </a:lnTo>
                    <a:close/>
                    <a:moveTo>
                      <a:pt x="460" y="119"/>
                    </a:moveTo>
                    <a:lnTo>
                      <a:pt x="460" y="123"/>
                    </a:lnTo>
                    <a:lnTo>
                      <a:pt x="464" y="123"/>
                    </a:lnTo>
                    <a:lnTo>
                      <a:pt x="468" y="123"/>
                    </a:lnTo>
                    <a:lnTo>
                      <a:pt x="468" y="127"/>
                    </a:lnTo>
                    <a:lnTo>
                      <a:pt x="472" y="127"/>
                    </a:lnTo>
                    <a:lnTo>
                      <a:pt x="480" y="127"/>
                    </a:lnTo>
                    <a:lnTo>
                      <a:pt x="485" y="127"/>
                    </a:lnTo>
                    <a:lnTo>
                      <a:pt x="485" y="131"/>
                    </a:lnTo>
                    <a:lnTo>
                      <a:pt x="485" y="135"/>
                    </a:lnTo>
                    <a:lnTo>
                      <a:pt x="485" y="139"/>
                    </a:lnTo>
                    <a:lnTo>
                      <a:pt x="480" y="139"/>
                    </a:lnTo>
                    <a:lnTo>
                      <a:pt x="480" y="143"/>
                    </a:lnTo>
                    <a:lnTo>
                      <a:pt x="485" y="143"/>
                    </a:lnTo>
                    <a:lnTo>
                      <a:pt x="489" y="143"/>
                    </a:lnTo>
                    <a:lnTo>
                      <a:pt x="489" y="147"/>
                    </a:lnTo>
                    <a:lnTo>
                      <a:pt x="489" y="151"/>
                    </a:lnTo>
                    <a:lnTo>
                      <a:pt x="493" y="151"/>
                    </a:lnTo>
                    <a:lnTo>
                      <a:pt x="493" y="155"/>
                    </a:lnTo>
                    <a:lnTo>
                      <a:pt x="493" y="159"/>
                    </a:lnTo>
                    <a:lnTo>
                      <a:pt x="493" y="163"/>
                    </a:lnTo>
                    <a:lnTo>
                      <a:pt x="489" y="163"/>
                    </a:lnTo>
                    <a:lnTo>
                      <a:pt x="485" y="163"/>
                    </a:lnTo>
                    <a:lnTo>
                      <a:pt x="485" y="159"/>
                    </a:lnTo>
                    <a:lnTo>
                      <a:pt x="480" y="159"/>
                    </a:lnTo>
                    <a:lnTo>
                      <a:pt x="480" y="155"/>
                    </a:lnTo>
                    <a:lnTo>
                      <a:pt x="476" y="155"/>
                    </a:lnTo>
                    <a:lnTo>
                      <a:pt x="476" y="151"/>
                    </a:lnTo>
                    <a:lnTo>
                      <a:pt x="472" y="151"/>
                    </a:lnTo>
                    <a:lnTo>
                      <a:pt x="468" y="151"/>
                    </a:lnTo>
                    <a:lnTo>
                      <a:pt x="468" y="147"/>
                    </a:lnTo>
                    <a:lnTo>
                      <a:pt x="464" y="147"/>
                    </a:lnTo>
                    <a:lnTo>
                      <a:pt x="460" y="147"/>
                    </a:lnTo>
                    <a:lnTo>
                      <a:pt x="460" y="143"/>
                    </a:lnTo>
                    <a:lnTo>
                      <a:pt x="456" y="143"/>
                    </a:lnTo>
                    <a:lnTo>
                      <a:pt x="456" y="135"/>
                    </a:lnTo>
                    <a:lnTo>
                      <a:pt x="456" y="131"/>
                    </a:lnTo>
                    <a:lnTo>
                      <a:pt x="452" y="131"/>
                    </a:lnTo>
                    <a:lnTo>
                      <a:pt x="452" y="127"/>
                    </a:lnTo>
                    <a:lnTo>
                      <a:pt x="448" y="127"/>
                    </a:lnTo>
                    <a:lnTo>
                      <a:pt x="448" y="123"/>
                    </a:lnTo>
                    <a:lnTo>
                      <a:pt x="452" y="123"/>
                    </a:lnTo>
                    <a:lnTo>
                      <a:pt x="452" y="119"/>
                    </a:lnTo>
                    <a:lnTo>
                      <a:pt x="460" y="119"/>
                    </a:lnTo>
                    <a:close/>
                    <a:moveTo>
                      <a:pt x="456" y="53"/>
                    </a:moveTo>
                    <a:lnTo>
                      <a:pt x="456" y="58"/>
                    </a:lnTo>
                    <a:lnTo>
                      <a:pt x="460" y="58"/>
                    </a:lnTo>
                    <a:lnTo>
                      <a:pt x="460" y="62"/>
                    </a:lnTo>
                    <a:lnTo>
                      <a:pt x="460" y="66"/>
                    </a:lnTo>
                    <a:lnTo>
                      <a:pt x="464" y="66"/>
                    </a:lnTo>
                    <a:lnTo>
                      <a:pt x="464" y="70"/>
                    </a:lnTo>
                    <a:lnTo>
                      <a:pt x="468" y="70"/>
                    </a:lnTo>
                    <a:lnTo>
                      <a:pt x="468" y="74"/>
                    </a:lnTo>
                    <a:lnTo>
                      <a:pt x="468" y="78"/>
                    </a:lnTo>
                    <a:lnTo>
                      <a:pt x="472" y="78"/>
                    </a:lnTo>
                    <a:lnTo>
                      <a:pt x="472" y="82"/>
                    </a:lnTo>
                    <a:lnTo>
                      <a:pt x="476" y="82"/>
                    </a:lnTo>
                    <a:lnTo>
                      <a:pt x="480" y="82"/>
                    </a:lnTo>
                    <a:lnTo>
                      <a:pt x="480" y="86"/>
                    </a:lnTo>
                    <a:lnTo>
                      <a:pt x="480" y="90"/>
                    </a:lnTo>
                    <a:lnTo>
                      <a:pt x="485" y="90"/>
                    </a:lnTo>
                    <a:lnTo>
                      <a:pt x="485" y="94"/>
                    </a:lnTo>
                    <a:lnTo>
                      <a:pt x="485" y="98"/>
                    </a:lnTo>
                    <a:lnTo>
                      <a:pt x="480" y="98"/>
                    </a:lnTo>
                    <a:lnTo>
                      <a:pt x="476" y="98"/>
                    </a:lnTo>
                    <a:lnTo>
                      <a:pt x="472" y="98"/>
                    </a:lnTo>
                    <a:lnTo>
                      <a:pt x="468" y="98"/>
                    </a:lnTo>
                    <a:lnTo>
                      <a:pt x="468" y="102"/>
                    </a:lnTo>
                    <a:lnTo>
                      <a:pt x="464" y="102"/>
                    </a:lnTo>
                    <a:lnTo>
                      <a:pt x="464" y="98"/>
                    </a:lnTo>
                    <a:lnTo>
                      <a:pt x="460" y="98"/>
                    </a:lnTo>
                    <a:lnTo>
                      <a:pt x="456" y="98"/>
                    </a:lnTo>
                    <a:lnTo>
                      <a:pt x="456" y="94"/>
                    </a:lnTo>
                    <a:lnTo>
                      <a:pt x="452" y="94"/>
                    </a:lnTo>
                    <a:lnTo>
                      <a:pt x="452" y="90"/>
                    </a:lnTo>
                    <a:lnTo>
                      <a:pt x="452" y="86"/>
                    </a:lnTo>
                    <a:lnTo>
                      <a:pt x="452" y="82"/>
                    </a:lnTo>
                    <a:lnTo>
                      <a:pt x="452" y="78"/>
                    </a:lnTo>
                    <a:lnTo>
                      <a:pt x="452" y="74"/>
                    </a:lnTo>
                    <a:lnTo>
                      <a:pt x="452" y="70"/>
                    </a:lnTo>
                    <a:lnTo>
                      <a:pt x="452" y="62"/>
                    </a:lnTo>
                    <a:lnTo>
                      <a:pt x="448" y="62"/>
                    </a:lnTo>
                    <a:lnTo>
                      <a:pt x="448" y="58"/>
                    </a:lnTo>
                    <a:lnTo>
                      <a:pt x="452" y="58"/>
                    </a:lnTo>
                    <a:lnTo>
                      <a:pt x="452" y="53"/>
                    </a:lnTo>
                    <a:lnTo>
                      <a:pt x="456" y="53"/>
                    </a:lnTo>
                    <a:close/>
                    <a:moveTo>
                      <a:pt x="114" y="41"/>
                    </a:moveTo>
                    <a:lnTo>
                      <a:pt x="114" y="45"/>
                    </a:lnTo>
                    <a:lnTo>
                      <a:pt x="114" y="49"/>
                    </a:lnTo>
                    <a:lnTo>
                      <a:pt x="118" y="49"/>
                    </a:lnTo>
                    <a:lnTo>
                      <a:pt x="118" y="53"/>
                    </a:lnTo>
                    <a:lnTo>
                      <a:pt x="106" y="53"/>
                    </a:lnTo>
                    <a:lnTo>
                      <a:pt x="106" y="58"/>
                    </a:lnTo>
                    <a:lnTo>
                      <a:pt x="101" y="58"/>
                    </a:lnTo>
                    <a:lnTo>
                      <a:pt x="101" y="53"/>
                    </a:lnTo>
                    <a:lnTo>
                      <a:pt x="97" y="53"/>
                    </a:lnTo>
                    <a:lnTo>
                      <a:pt x="97" y="49"/>
                    </a:lnTo>
                    <a:lnTo>
                      <a:pt x="97" y="45"/>
                    </a:lnTo>
                    <a:lnTo>
                      <a:pt x="101" y="45"/>
                    </a:lnTo>
                    <a:lnTo>
                      <a:pt x="101" y="41"/>
                    </a:lnTo>
                    <a:lnTo>
                      <a:pt x="110" y="41"/>
                    </a:lnTo>
                    <a:lnTo>
                      <a:pt x="114" y="41"/>
                    </a:lnTo>
                    <a:close/>
                    <a:moveTo>
                      <a:pt x="700" y="41"/>
                    </a:moveTo>
                    <a:lnTo>
                      <a:pt x="705" y="41"/>
                    </a:lnTo>
                    <a:lnTo>
                      <a:pt x="709" y="41"/>
                    </a:lnTo>
                    <a:lnTo>
                      <a:pt x="709" y="45"/>
                    </a:lnTo>
                    <a:lnTo>
                      <a:pt x="713" y="45"/>
                    </a:lnTo>
                    <a:lnTo>
                      <a:pt x="717" y="45"/>
                    </a:lnTo>
                    <a:lnTo>
                      <a:pt x="717" y="49"/>
                    </a:lnTo>
                    <a:lnTo>
                      <a:pt x="725" y="49"/>
                    </a:lnTo>
                    <a:lnTo>
                      <a:pt x="729" y="49"/>
                    </a:lnTo>
                    <a:lnTo>
                      <a:pt x="729" y="53"/>
                    </a:lnTo>
                    <a:lnTo>
                      <a:pt x="733" y="53"/>
                    </a:lnTo>
                    <a:lnTo>
                      <a:pt x="737" y="53"/>
                    </a:lnTo>
                    <a:lnTo>
                      <a:pt x="737" y="58"/>
                    </a:lnTo>
                    <a:lnTo>
                      <a:pt x="741" y="58"/>
                    </a:lnTo>
                    <a:lnTo>
                      <a:pt x="741" y="62"/>
                    </a:lnTo>
                    <a:lnTo>
                      <a:pt x="745" y="62"/>
                    </a:lnTo>
                    <a:lnTo>
                      <a:pt x="745" y="66"/>
                    </a:lnTo>
                    <a:lnTo>
                      <a:pt x="745" y="70"/>
                    </a:lnTo>
                    <a:lnTo>
                      <a:pt x="749" y="70"/>
                    </a:lnTo>
                    <a:lnTo>
                      <a:pt x="753" y="70"/>
                    </a:lnTo>
                    <a:lnTo>
                      <a:pt x="753" y="74"/>
                    </a:lnTo>
                    <a:lnTo>
                      <a:pt x="753" y="78"/>
                    </a:lnTo>
                    <a:lnTo>
                      <a:pt x="758" y="78"/>
                    </a:lnTo>
                    <a:lnTo>
                      <a:pt x="758" y="82"/>
                    </a:lnTo>
                    <a:lnTo>
                      <a:pt x="762" y="82"/>
                    </a:lnTo>
                    <a:lnTo>
                      <a:pt x="762" y="90"/>
                    </a:lnTo>
                    <a:lnTo>
                      <a:pt x="762" y="94"/>
                    </a:lnTo>
                    <a:lnTo>
                      <a:pt x="762" y="98"/>
                    </a:lnTo>
                    <a:lnTo>
                      <a:pt x="758" y="98"/>
                    </a:lnTo>
                    <a:lnTo>
                      <a:pt x="749" y="98"/>
                    </a:lnTo>
                    <a:lnTo>
                      <a:pt x="741" y="98"/>
                    </a:lnTo>
                    <a:lnTo>
                      <a:pt x="741" y="102"/>
                    </a:lnTo>
                    <a:lnTo>
                      <a:pt x="741" y="110"/>
                    </a:lnTo>
                    <a:lnTo>
                      <a:pt x="741" y="115"/>
                    </a:lnTo>
                    <a:lnTo>
                      <a:pt x="737" y="115"/>
                    </a:lnTo>
                    <a:lnTo>
                      <a:pt x="737" y="119"/>
                    </a:lnTo>
                    <a:lnTo>
                      <a:pt x="733" y="119"/>
                    </a:lnTo>
                    <a:lnTo>
                      <a:pt x="729" y="119"/>
                    </a:lnTo>
                    <a:lnTo>
                      <a:pt x="725" y="119"/>
                    </a:lnTo>
                    <a:lnTo>
                      <a:pt x="725" y="115"/>
                    </a:lnTo>
                    <a:lnTo>
                      <a:pt x="721" y="115"/>
                    </a:lnTo>
                    <a:lnTo>
                      <a:pt x="721" y="110"/>
                    </a:lnTo>
                    <a:lnTo>
                      <a:pt x="721" y="106"/>
                    </a:lnTo>
                    <a:lnTo>
                      <a:pt x="721" y="102"/>
                    </a:lnTo>
                    <a:lnTo>
                      <a:pt x="717" y="102"/>
                    </a:lnTo>
                    <a:lnTo>
                      <a:pt x="713" y="102"/>
                    </a:lnTo>
                    <a:lnTo>
                      <a:pt x="713" y="98"/>
                    </a:lnTo>
                    <a:lnTo>
                      <a:pt x="709" y="98"/>
                    </a:lnTo>
                    <a:lnTo>
                      <a:pt x="709" y="94"/>
                    </a:lnTo>
                    <a:lnTo>
                      <a:pt x="709" y="90"/>
                    </a:lnTo>
                    <a:lnTo>
                      <a:pt x="705" y="90"/>
                    </a:lnTo>
                    <a:lnTo>
                      <a:pt x="705" y="86"/>
                    </a:lnTo>
                    <a:lnTo>
                      <a:pt x="705" y="82"/>
                    </a:lnTo>
                    <a:lnTo>
                      <a:pt x="700" y="82"/>
                    </a:lnTo>
                    <a:lnTo>
                      <a:pt x="700" y="78"/>
                    </a:lnTo>
                    <a:lnTo>
                      <a:pt x="700" y="74"/>
                    </a:lnTo>
                    <a:lnTo>
                      <a:pt x="705" y="74"/>
                    </a:lnTo>
                    <a:lnTo>
                      <a:pt x="705" y="70"/>
                    </a:lnTo>
                    <a:lnTo>
                      <a:pt x="705" y="66"/>
                    </a:lnTo>
                    <a:lnTo>
                      <a:pt x="700" y="66"/>
                    </a:lnTo>
                    <a:lnTo>
                      <a:pt x="700" y="62"/>
                    </a:lnTo>
                    <a:lnTo>
                      <a:pt x="696" y="62"/>
                    </a:lnTo>
                    <a:lnTo>
                      <a:pt x="692" y="62"/>
                    </a:lnTo>
                    <a:lnTo>
                      <a:pt x="692" y="58"/>
                    </a:lnTo>
                    <a:lnTo>
                      <a:pt x="688" y="58"/>
                    </a:lnTo>
                    <a:lnTo>
                      <a:pt x="688" y="49"/>
                    </a:lnTo>
                    <a:lnTo>
                      <a:pt x="684" y="49"/>
                    </a:lnTo>
                    <a:lnTo>
                      <a:pt x="684" y="45"/>
                    </a:lnTo>
                    <a:lnTo>
                      <a:pt x="688" y="45"/>
                    </a:lnTo>
                    <a:lnTo>
                      <a:pt x="692" y="45"/>
                    </a:lnTo>
                    <a:lnTo>
                      <a:pt x="692" y="41"/>
                    </a:lnTo>
                    <a:lnTo>
                      <a:pt x="696" y="41"/>
                    </a:lnTo>
                    <a:lnTo>
                      <a:pt x="700" y="41"/>
                    </a:lnTo>
                    <a:close/>
                    <a:moveTo>
                      <a:pt x="725" y="0"/>
                    </a:moveTo>
                    <a:lnTo>
                      <a:pt x="725" y="9"/>
                    </a:lnTo>
                    <a:lnTo>
                      <a:pt x="729" y="9"/>
                    </a:lnTo>
                    <a:lnTo>
                      <a:pt x="729" y="13"/>
                    </a:lnTo>
                    <a:lnTo>
                      <a:pt x="733" y="13"/>
                    </a:lnTo>
                    <a:lnTo>
                      <a:pt x="737" y="13"/>
                    </a:lnTo>
                    <a:lnTo>
                      <a:pt x="737" y="17"/>
                    </a:lnTo>
                    <a:lnTo>
                      <a:pt x="741" y="17"/>
                    </a:lnTo>
                    <a:lnTo>
                      <a:pt x="741" y="21"/>
                    </a:lnTo>
                    <a:lnTo>
                      <a:pt x="745" y="21"/>
                    </a:lnTo>
                    <a:lnTo>
                      <a:pt x="745" y="25"/>
                    </a:lnTo>
                    <a:lnTo>
                      <a:pt x="745" y="37"/>
                    </a:lnTo>
                    <a:lnTo>
                      <a:pt x="741" y="37"/>
                    </a:lnTo>
                    <a:lnTo>
                      <a:pt x="741" y="41"/>
                    </a:lnTo>
                    <a:lnTo>
                      <a:pt x="737" y="41"/>
                    </a:lnTo>
                    <a:lnTo>
                      <a:pt x="733" y="41"/>
                    </a:lnTo>
                    <a:lnTo>
                      <a:pt x="729" y="41"/>
                    </a:lnTo>
                    <a:lnTo>
                      <a:pt x="729" y="37"/>
                    </a:lnTo>
                    <a:lnTo>
                      <a:pt x="725" y="37"/>
                    </a:lnTo>
                    <a:lnTo>
                      <a:pt x="721" y="37"/>
                    </a:lnTo>
                    <a:lnTo>
                      <a:pt x="721" y="33"/>
                    </a:lnTo>
                    <a:lnTo>
                      <a:pt x="721" y="29"/>
                    </a:lnTo>
                    <a:lnTo>
                      <a:pt x="717" y="29"/>
                    </a:lnTo>
                    <a:lnTo>
                      <a:pt x="717" y="25"/>
                    </a:lnTo>
                    <a:lnTo>
                      <a:pt x="713" y="25"/>
                    </a:lnTo>
                    <a:lnTo>
                      <a:pt x="713" y="17"/>
                    </a:lnTo>
                    <a:lnTo>
                      <a:pt x="717" y="17"/>
                    </a:lnTo>
                    <a:lnTo>
                      <a:pt x="717" y="13"/>
                    </a:lnTo>
                    <a:lnTo>
                      <a:pt x="721" y="13"/>
                    </a:lnTo>
                    <a:lnTo>
                      <a:pt x="721" y="9"/>
                    </a:lnTo>
                    <a:lnTo>
                      <a:pt x="721" y="5"/>
                    </a:lnTo>
                    <a:lnTo>
                      <a:pt x="717" y="5"/>
                    </a:lnTo>
                    <a:lnTo>
                      <a:pt x="721" y="5"/>
                    </a:lnTo>
                    <a:lnTo>
                      <a:pt x="721" y="0"/>
                    </a:lnTo>
                    <a:lnTo>
                      <a:pt x="725" y="0"/>
                    </a:lnTo>
                    <a:close/>
                  </a:path>
                </a:pathLst>
              </a:custGeom>
              <a:solidFill>
                <a:schemeClr val="bg1">
                  <a:lumMod val="75000"/>
                </a:schemeClr>
              </a:solidFill>
              <a:ln w="12700" cap="flat" cmpd="sng">
                <a:noFill/>
                <a:bevel/>
              </a:ln>
              <a:effectLst/>
            </p:spPr>
            <p:txBody>
              <a:bodyPr wrap="none" anchor="ctr"/>
              <a:lstStyle/>
              <a:p>
                <a:pPr lvl="0"/>
                <a:endParaRPr lang="en-US"/>
              </a:p>
            </p:txBody>
          </p:sp>
        </p:grpSp>
      </p:grpSp>
    </p:spTree>
    <p:extLst>
      <p:ext uri="{BB962C8B-B14F-4D97-AF65-F5344CB8AC3E}">
        <p14:creationId xmlns:p14="http://schemas.microsoft.com/office/powerpoint/2010/main" val="187602946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aptop Scree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386807-5D7F-8D47-A331-3DFF2F6D44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72000" y="1843036"/>
            <a:ext cx="4176559" cy="2614664"/>
          </a:xfrm>
          <a:prstGeom prst="rect">
            <a:avLst/>
          </a:prstGeom>
        </p:spPr>
      </p:pic>
      <p:sp>
        <p:nvSpPr>
          <p:cNvPr id="8" name="Picture Placeholder 7">
            <a:extLst>
              <a:ext uri="{FF2B5EF4-FFF2-40B4-BE49-F238E27FC236}">
                <a16:creationId xmlns:a16="http://schemas.microsoft.com/office/drawing/2014/main" id="{E53DF7EE-EB19-964B-958E-E1DD752EB92D}"/>
              </a:ext>
            </a:extLst>
          </p:cNvPr>
          <p:cNvSpPr>
            <a:spLocks noGrp="1"/>
          </p:cNvSpPr>
          <p:nvPr>
            <p:ph type="pic" sz="quarter" idx="16"/>
          </p:nvPr>
        </p:nvSpPr>
        <p:spPr>
          <a:xfrm>
            <a:off x="5178083" y="2008136"/>
            <a:ext cx="2964391" cy="2030464"/>
          </a:xfrm>
        </p:spPr>
        <p:txBody>
          <a:bodyPr/>
          <a:lstStyle>
            <a:lvl1pPr marL="0" indent="0">
              <a:buNone/>
              <a:defRPr/>
            </a:lvl1pPr>
          </a:lstStyle>
          <a:p>
            <a:endParaRPr lang="en-US"/>
          </a:p>
        </p:txBody>
      </p:sp>
      <p:sp>
        <p:nvSpPr>
          <p:cNvPr id="2" name="Title 1"/>
          <p:cNvSpPr>
            <a:spLocks noGrp="1"/>
          </p:cNvSpPr>
          <p:nvPr>
            <p:ph type="title"/>
          </p:nvPr>
        </p:nvSpPr>
        <p:spPr>
          <a:xfrm>
            <a:off x="401478" y="365761"/>
            <a:ext cx="8229600" cy="407465"/>
          </a:xfrm>
          <a:prstGeom prst="rect">
            <a:avLst/>
          </a:prstGeom>
        </p:spPr>
        <p:txBody>
          <a:bodyPr wrap="square" lIns="0" rIns="0" anchor="t">
            <a:noAutofit/>
          </a:bodyPr>
          <a:lstStyle/>
          <a:p>
            <a:r>
              <a:rPr lang="en-US"/>
              <a:t>Click to edit Master title</a:t>
            </a:r>
          </a:p>
        </p:txBody>
      </p:sp>
      <p:sp>
        <p:nvSpPr>
          <p:cNvPr id="6" name="Content Placeholder 5">
            <a:extLst>
              <a:ext uri="{FF2B5EF4-FFF2-40B4-BE49-F238E27FC236}">
                <a16:creationId xmlns:a16="http://schemas.microsoft.com/office/drawing/2014/main" id="{D11C6C0D-F237-DD44-814A-F06293C63A16}"/>
              </a:ext>
            </a:extLst>
          </p:cNvPr>
          <p:cNvSpPr>
            <a:spLocks noGrp="1"/>
          </p:cNvSpPr>
          <p:nvPr>
            <p:ph sz="quarter" idx="15"/>
          </p:nvPr>
        </p:nvSpPr>
        <p:spPr>
          <a:xfrm>
            <a:off x="401478" y="809406"/>
            <a:ext cx="8229600" cy="315912"/>
          </a:xfrm>
        </p:spPr>
        <p:txBody>
          <a:bodyPr wrap="square" lIns="0" rIns="0"/>
          <a:lstStyle>
            <a:lvl1pPr marL="0" indent="0">
              <a:buNone/>
              <a:defRPr sz="1500" b="1"/>
            </a:lvl1pPr>
          </a:lstStyle>
          <a:p>
            <a:pPr lvl="0"/>
            <a:r>
              <a:rPr lang="en-US"/>
              <a:t>Edit Master text styles</a:t>
            </a:r>
          </a:p>
        </p:txBody>
      </p:sp>
      <p:sp>
        <p:nvSpPr>
          <p:cNvPr id="7" name="Slide Number Placeholder 8">
            <a:extLst>
              <a:ext uri="{FF2B5EF4-FFF2-40B4-BE49-F238E27FC236}">
                <a16:creationId xmlns:a16="http://schemas.microsoft.com/office/drawing/2014/main" id="{99FE77C9-BD52-114A-8F4E-98BC542F4EFC}"/>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t>‹#›</a:t>
            </a:fld>
            <a:r>
              <a:rPr lang="en-US" altLang="en-US"/>
              <a:t> </a:t>
            </a:r>
          </a:p>
        </p:txBody>
      </p:sp>
    </p:spTree>
    <p:extLst>
      <p:ext uri="{BB962C8B-B14F-4D97-AF65-F5344CB8AC3E}">
        <p14:creationId xmlns:p14="http://schemas.microsoft.com/office/powerpoint/2010/main" val="108141840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1478" y="365761"/>
            <a:ext cx="8229600" cy="407465"/>
          </a:xfrm>
          <a:prstGeom prst="rect">
            <a:avLst/>
          </a:prstGeom>
        </p:spPr>
        <p:txBody>
          <a:bodyPr wrap="square" lIns="0" rIns="0" anchor="t">
            <a:noAutofit/>
          </a:bodyPr>
          <a:lstStyle/>
          <a:p>
            <a:r>
              <a:rPr lang="en-US"/>
              <a:t>Click to edit Master title</a:t>
            </a:r>
          </a:p>
        </p:txBody>
      </p:sp>
      <p:sp>
        <p:nvSpPr>
          <p:cNvPr id="9" name="Text Placeholder 8"/>
          <p:cNvSpPr>
            <a:spLocks noGrp="1"/>
          </p:cNvSpPr>
          <p:nvPr>
            <p:ph type="body" sz="quarter" idx="12" hasCustomPrompt="1"/>
          </p:nvPr>
        </p:nvSpPr>
        <p:spPr>
          <a:xfrm>
            <a:off x="401478" y="1357533"/>
            <a:ext cx="8229600" cy="2967019"/>
          </a:xfrm>
        </p:spPr>
        <p:txBody>
          <a:bodyPr wrap="square"/>
          <a:lstStyle/>
          <a:p>
            <a:pPr lvl="0"/>
            <a:r>
              <a:rPr lang="en-US"/>
              <a:t>Click to edit Master text</a:t>
            </a:r>
          </a:p>
          <a:p>
            <a:pPr lvl="1"/>
            <a:r>
              <a:rPr lang="en-US"/>
              <a:t>Second level</a:t>
            </a:r>
          </a:p>
          <a:p>
            <a:pPr lvl="2"/>
            <a:r>
              <a:rPr lang="en-US"/>
              <a:t>Third level</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t>‹#›</a:t>
            </a:fld>
            <a:r>
              <a:rPr lang="en-US" altLang="en-US"/>
              <a:t> </a:t>
            </a:r>
          </a:p>
        </p:txBody>
      </p:sp>
      <p:sp>
        <p:nvSpPr>
          <p:cNvPr id="6" name="Content Placeholder 5">
            <a:extLst>
              <a:ext uri="{FF2B5EF4-FFF2-40B4-BE49-F238E27FC236}">
                <a16:creationId xmlns:a16="http://schemas.microsoft.com/office/drawing/2014/main" id="{D11C6C0D-F237-DD44-814A-F06293C63A16}"/>
              </a:ext>
            </a:extLst>
          </p:cNvPr>
          <p:cNvSpPr>
            <a:spLocks noGrp="1"/>
          </p:cNvSpPr>
          <p:nvPr>
            <p:ph sz="quarter" idx="15"/>
          </p:nvPr>
        </p:nvSpPr>
        <p:spPr>
          <a:xfrm>
            <a:off x="401478" y="809406"/>
            <a:ext cx="8229600" cy="315912"/>
          </a:xfrm>
        </p:spPr>
        <p:txBody>
          <a:bodyPr wrap="square" lIns="0" rIns="0"/>
          <a:lstStyle>
            <a:lvl1pPr marL="0" indent="0">
              <a:buNone/>
              <a:defRPr sz="1500" b="1"/>
            </a:lvl1pPr>
          </a:lstStyle>
          <a:p>
            <a:pPr lvl="0"/>
            <a:r>
              <a:rPr lang="en-US"/>
              <a:t>Edit Master text styles</a:t>
            </a:r>
          </a:p>
        </p:txBody>
      </p:sp>
    </p:spTree>
    <p:extLst>
      <p:ext uri="{BB962C8B-B14F-4D97-AF65-F5344CB8AC3E}">
        <p14:creationId xmlns:p14="http://schemas.microsoft.com/office/powerpoint/2010/main" val="50484737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Hand Holding Phon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EF015B-AF22-324D-A2B7-99B27C96AA9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606925" y="0"/>
            <a:ext cx="4537075" cy="5143500"/>
          </a:xfrm>
          <a:prstGeom prst="rect">
            <a:avLst/>
          </a:prstGeom>
        </p:spPr>
      </p:pic>
      <p:sp>
        <p:nvSpPr>
          <p:cNvPr id="2" name="Title 1"/>
          <p:cNvSpPr>
            <a:spLocks noGrp="1"/>
          </p:cNvSpPr>
          <p:nvPr>
            <p:ph type="title"/>
          </p:nvPr>
        </p:nvSpPr>
        <p:spPr>
          <a:xfrm>
            <a:off x="402628" y="365761"/>
            <a:ext cx="3884025" cy="827313"/>
          </a:xfrm>
          <a:prstGeom prst="rect">
            <a:avLst/>
          </a:prstGeom>
        </p:spPr>
        <p:txBody>
          <a:bodyPr wrap="square" lIns="0" rIns="0" anchor="t">
            <a:noAutofit/>
          </a:bodyPr>
          <a:lstStyle/>
          <a:p>
            <a:r>
              <a:rPr lang="en-US"/>
              <a:t>Click to edit Master title style</a:t>
            </a:r>
          </a:p>
        </p:txBody>
      </p:sp>
      <p:sp>
        <p:nvSpPr>
          <p:cNvPr id="9" name="Text Placeholder 8"/>
          <p:cNvSpPr>
            <a:spLocks noGrp="1"/>
          </p:cNvSpPr>
          <p:nvPr>
            <p:ph type="body" sz="quarter" idx="12" hasCustomPrompt="1"/>
          </p:nvPr>
        </p:nvSpPr>
        <p:spPr>
          <a:xfrm>
            <a:off x="402628" y="1357533"/>
            <a:ext cx="3884025" cy="2967019"/>
          </a:xfrm>
        </p:spPr>
        <p:txBody>
          <a:bodyPr wrap="square"/>
          <a:lstStyle>
            <a:lvl3pPr marL="548640" marR="0" indent="-182880" algn="l" defTabSz="457200" rtl="0" eaLnBrk="0" fontAlgn="base" latinLnBrk="0" hangingPunct="0">
              <a:lnSpc>
                <a:spcPct val="100000"/>
              </a:lnSpc>
              <a:spcBef>
                <a:spcPct val="0"/>
              </a:spcBef>
              <a:spcAft>
                <a:spcPts val="1200"/>
              </a:spcAft>
              <a:buClr>
                <a:srgbClr val="ED1B2E"/>
              </a:buClr>
              <a:buSzPct val="75000"/>
              <a:buFont typeface="Arial" panose="020B0604020202020204" pitchFamily="34" charset="0"/>
              <a:buChar char="•"/>
              <a:defRPr/>
            </a:lvl3pPr>
          </a:lstStyle>
          <a:p>
            <a:pPr lvl="0"/>
            <a:r>
              <a:rPr lang="en-US"/>
              <a:t>Click to edit Master text</a:t>
            </a:r>
          </a:p>
          <a:p>
            <a:pPr lvl="1"/>
            <a:r>
              <a:rPr lang="en-US"/>
              <a:t>Second level</a:t>
            </a:r>
          </a:p>
          <a:p>
            <a:pPr lvl="2"/>
            <a:r>
              <a:rPr lang="en-US"/>
              <a:t>Third level</a:t>
            </a:r>
          </a:p>
          <a:p>
            <a:pPr lvl="2"/>
            <a:endParaRPr lang="en-US"/>
          </a:p>
          <a:p>
            <a:pPr lvl="2"/>
            <a:endParaRPr lang="en-US"/>
          </a:p>
          <a:p>
            <a:pPr lvl="2"/>
            <a:endParaRPr lang="en-US"/>
          </a:p>
        </p:txBody>
      </p:sp>
      <p:sp>
        <p:nvSpPr>
          <p:cNvPr id="7" name="Picture Placeholder 9">
            <a:extLst>
              <a:ext uri="{FF2B5EF4-FFF2-40B4-BE49-F238E27FC236}">
                <a16:creationId xmlns:a16="http://schemas.microsoft.com/office/drawing/2014/main" id="{FFA427BC-F02A-CA4F-A330-9829420DE73B}"/>
              </a:ext>
            </a:extLst>
          </p:cNvPr>
          <p:cNvSpPr>
            <a:spLocks noGrp="1"/>
          </p:cNvSpPr>
          <p:nvPr>
            <p:ph type="pic" sz="quarter" idx="16"/>
          </p:nvPr>
        </p:nvSpPr>
        <p:spPr>
          <a:xfrm>
            <a:off x="6062442" y="512593"/>
            <a:ext cx="1670770" cy="3623978"/>
          </a:xfrm>
          <a:prstGeom prst="roundRect">
            <a:avLst>
              <a:gd name="adj" fmla="val 11159"/>
            </a:avLst>
          </a:prstGeom>
        </p:spPr>
        <p:txBody>
          <a:bodyPr/>
          <a:lstStyle>
            <a:lvl1pPr marL="0" indent="0">
              <a:buNone/>
              <a:defRPr/>
            </a:lvl1pPr>
          </a:lstStyle>
          <a:p>
            <a:r>
              <a:rPr lang="en-US"/>
              <a:t>Click icon to add picture</a:t>
            </a:r>
          </a:p>
        </p:txBody>
      </p:sp>
      <p:sp>
        <p:nvSpPr>
          <p:cNvPr id="10" name="Slide Number Placeholder 8">
            <a:extLst>
              <a:ext uri="{FF2B5EF4-FFF2-40B4-BE49-F238E27FC236}">
                <a16:creationId xmlns:a16="http://schemas.microsoft.com/office/drawing/2014/main" id="{267ECA2B-4187-2A47-9D40-85E1A7B107FE}"/>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t>‹#›</a:t>
            </a:fld>
            <a:r>
              <a:rPr lang="en-US" altLang="en-US"/>
              <a:t> </a:t>
            </a:r>
          </a:p>
        </p:txBody>
      </p:sp>
    </p:spTree>
    <p:extLst>
      <p:ext uri="{BB962C8B-B14F-4D97-AF65-F5344CB8AC3E}">
        <p14:creationId xmlns:p14="http://schemas.microsoft.com/office/powerpoint/2010/main" val="236736844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or Call Ou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B6A148-653B-EB48-AB91-B312C27DE13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Text Placeholder 3"/>
          <p:cNvSpPr>
            <a:spLocks noGrp="1"/>
          </p:cNvSpPr>
          <p:nvPr>
            <p:ph type="body" sz="quarter" idx="10"/>
          </p:nvPr>
        </p:nvSpPr>
        <p:spPr>
          <a:xfrm>
            <a:off x="469900" y="750886"/>
            <a:ext cx="3632200" cy="3021014"/>
          </a:xfrm>
        </p:spPr>
        <p:txBody>
          <a:bodyPr anchor="ctr">
            <a:noAutofit/>
          </a:bodyPr>
          <a:lstStyle>
            <a:lvl1pPr marL="0" indent="0" algn="l">
              <a:lnSpc>
                <a:spcPct val="100000"/>
              </a:lnSpc>
              <a:spcAft>
                <a:spcPts val="600"/>
              </a:spcAft>
              <a:buNone/>
              <a:defRPr sz="3200" b="1">
                <a:solidFill>
                  <a:srgbClr val="ED1B2E"/>
                </a:solidFill>
              </a:defRPr>
            </a:lvl1pPr>
          </a:lstStyle>
          <a:p>
            <a:pPr lvl="0"/>
            <a:r>
              <a:rPr lang="en-US"/>
              <a:t>Click to edit Master text</a:t>
            </a:r>
          </a:p>
        </p:txBody>
      </p:sp>
    </p:spTree>
    <p:extLst>
      <p:ext uri="{BB962C8B-B14F-4D97-AF65-F5344CB8AC3E}">
        <p14:creationId xmlns:p14="http://schemas.microsoft.com/office/powerpoint/2010/main" val="37905370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or Call Out Slide 2">
    <p:spTree>
      <p:nvGrpSpPr>
        <p:cNvPr id="1" name=""/>
        <p:cNvGrpSpPr/>
        <p:nvPr/>
      </p:nvGrpSpPr>
      <p:grpSpPr>
        <a:xfrm>
          <a:off x="0" y="0"/>
          <a:ext cx="0" cy="0"/>
          <a:chOff x="0" y="0"/>
          <a:chExt cx="0" cy="0"/>
        </a:xfrm>
      </p:grpSpPr>
      <p:pic>
        <p:nvPicPr>
          <p:cNvPr id="4" name="Picture Placeholder 4">
            <a:extLst>
              <a:ext uri="{FF2B5EF4-FFF2-40B4-BE49-F238E27FC236}">
                <a16:creationId xmlns:a16="http://schemas.microsoft.com/office/drawing/2014/main" id="{D7AED97B-F8AE-164E-94F2-200ED3B4E00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0" y="0"/>
            <a:ext cx="9144000" cy="515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4965700" y="750886"/>
            <a:ext cx="3632200" cy="3021014"/>
          </a:xfrm>
        </p:spPr>
        <p:txBody>
          <a:bodyPr anchor="ctr">
            <a:noAutofit/>
          </a:bodyPr>
          <a:lstStyle>
            <a:lvl1pPr marL="0" indent="0" algn="l">
              <a:lnSpc>
                <a:spcPct val="100000"/>
              </a:lnSpc>
              <a:spcAft>
                <a:spcPts val="600"/>
              </a:spcAft>
              <a:buNone/>
              <a:defRPr sz="3200" b="1">
                <a:solidFill>
                  <a:schemeClr val="bg1"/>
                </a:solidFill>
              </a:defRPr>
            </a:lvl1pPr>
          </a:lstStyle>
          <a:p>
            <a:pPr lvl="0"/>
            <a:r>
              <a:rPr lang="en-US"/>
              <a:t>Click to edit Master text</a:t>
            </a:r>
          </a:p>
        </p:txBody>
      </p:sp>
    </p:spTree>
    <p:extLst>
      <p:ext uri="{BB962C8B-B14F-4D97-AF65-F5344CB8AC3E}">
        <p14:creationId xmlns:p14="http://schemas.microsoft.com/office/powerpoint/2010/main" val="50700896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or Call Out Slide 3">
    <p:spTree>
      <p:nvGrpSpPr>
        <p:cNvPr id="1" name=""/>
        <p:cNvGrpSpPr/>
        <p:nvPr/>
      </p:nvGrpSpPr>
      <p:grpSpPr>
        <a:xfrm>
          <a:off x="0" y="0"/>
          <a:ext cx="0" cy="0"/>
          <a:chOff x="0" y="0"/>
          <a:chExt cx="0" cy="0"/>
        </a:xfrm>
      </p:grpSpPr>
      <p:pic>
        <p:nvPicPr>
          <p:cNvPr id="4" name="Picture Placeholder 7">
            <a:extLst>
              <a:ext uri="{FF2B5EF4-FFF2-40B4-BE49-F238E27FC236}">
                <a16:creationId xmlns:a16="http://schemas.microsoft.com/office/drawing/2014/main" id="{55E75896-11D7-1D48-80FF-7E04F6954330}"/>
              </a:ext>
            </a:extLst>
          </p:cNvPr>
          <p:cNvPicPr>
            <a:picLocks noChangeAspect="1"/>
          </p:cNvPicPr>
          <p:nvPr userDrawn="1"/>
        </p:nvPicPr>
        <p:blipFill>
          <a:blip r:embed="rId2"/>
          <a:stretch>
            <a:fillRect/>
          </a:stretch>
        </p:blipFill>
        <p:spPr bwMode="auto">
          <a:xfrm>
            <a:off x="0" y="0"/>
            <a:ext cx="9144000" cy="515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469900" y="750886"/>
            <a:ext cx="3632200" cy="3021014"/>
          </a:xfrm>
        </p:spPr>
        <p:txBody>
          <a:bodyPr anchor="ctr">
            <a:noAutofit/>
          </a:bodyPr>
          <a:lstStyle>
            <a:lvl1pPr marL="0" indent="0" algn="l">
              <a:lnSpc>
                <a:spcPct val="100000"/>
              </a:lnSpc>
              <a:spcAft>
                <a:spcPts val="600"/>
              </a:spcAft>
              <a:buNone/>
              <a:defRPr sz="3200" b="1">
                <a:solidFill>
                  <a:schemeClr val="bg1"/>
                </a:solidFill>
              </a:defRPr>
            </a:lvl1pPr>
          </a:lstStyle>
          <a:p>
            <a:pPr lvl="0"/>
            <a:r>
              <a:rPr lang="en-US"/>
              <a:t>Click to edit Master text</a:t>
            </a:r>
          </a:p>
        </p:txBody>
      </p:sp>
    </p:spTree>
    <p:extLst>
      <p:ext uri="{BB962C8B-B14F-4D97-AF65-F5344CB8AC3E}">
        <p14:creationId xmlns:p14="http://schemas.microsoft.com/office/powerpoint/2010/main" val="65733117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or Call Out Slide 4">
    <p:spTree>
      <p:nvGrpSpPr>
        <p:cNvPr id="1" name=""/>
        <p:cNvGrpSpPr/>
        <p:nvPr/>
      </p:nvGrpSpPr>
      <p:grpSpPr>
        <a:xfrm>
          <a:off x="0" y="0"/>
          <a:ext cx="0" cy="0"/>
          <a:chOff x="0" y="0"/>
          <a:chExt cx="0" cy="0"/>
        </a:xfrm>
      </p:grpSpPr>
      <p:pic>
        <p:nvPicPr>
          <p:cNvPr id="5" name="Picture Placeholder 5">
            <a:extLst>
              <a:ext uri="{FF2B5EF4-FFF2-40B4-BE49-F238E27FC236}">
                <a16:creationId xmlns:a16="http://schemas.microsoft.com/office/drawing/2014/main" id="{A69DAA7F-E8F9-8A47-9016-27555524E4BE}"/>
              </a:ext>
            </a:extLst>
          </p:cNvPr>
          <p:cNvPicPr>
            <a:picLocks noChangeAspect="1"/>
          </p:cNvPicPr>
          <p:nvPr userDrawn="1"/>
        </p:nvPicPr>
        <p:blipFill>
          <a:blip r:embed="rId2"/>
          <a:stretch>
            <a:fillRect/>
          </a:stretch>
        </p:blipFill>
        <p:spPr bwMode="auto">
          <a:xfrm>
            <a:off x="0" y="0"/>
            <a:ext cx="9144000" cy="515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5156200" y="750886"/>
            <a:ext cx="3632200" cy="3021014"/>
          </a:xfrm>
        </p:spPr>
        <p:txBody>
          <a:bodyPr anchor="ctr">
            <a:noAutofit/>
          </a:bodyPr>
          <a:lstStyle>
            <a:lvl1pPr marL="0" indent="0" algn="l">
              <a:lnSpc>
                <a:spcPct val="100000"/>
              </a:lnSpc>
              <a:spcAft>
                <a:spcPts val="600"/>
              </a:spcAft>
              <a:buNone/>
              <a:defRPr sz="3200" b="1">
                <a:solidFill>
                  <a:schemeClr val="bg1"/>
                </a:solidFill>
              </a:defRPr>
            </a:lvl1pPr>
          </a:lstStyle>
          <a:p>
            <a:pPr lvl="0"/>
            <a:r>
              <a:rPr lang="en-US"/>
              <a:t>Click to edit Master text</a:t>
            </a:r>
          </a:p>
        </p:txBody>
      </p:sp>
    </p:spTree>
    <p:extLst>
      <p:ext uri="{BB962C8B-B14F-4D97-AF65-F5344CB8AC3E}">
        <p14:creationId xmlns:p14="http://schemas.microsoft.com/office/powerpoint/2010/main" val="363606281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or Call Out Slide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7FA64C-2FFE-084A-B86E-9F2F686C3501}"/>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9" name="Text Placeholder 3"/>
          <p:cNvSpPr>
            <a:spLocks noGrp="1"/>
          </p:cNvSpPr>
          <p:nvPr>
            <p:ph type="body" sz="quarter" idx="10"/>
          </p:nvPr>
        </p:nvSpPr>
        <p:spPr>
          <a:xfrm>
            <a:off x="469900" y="750886"/>
            <a:ext cx="3632200" cy="3021014"/>
          </a:xfrm>
        </p:spPr>
        <p:txBody>
          <a:bodyPr anchor="ctr">
            <a:noAutofit/>
          </a:bodyPr>
          <a:lstStyle>
            <a:lvl1pPr marL="0" indent="0" algn="l">
              <a:lnSpc>
                <a:spcPct val="100000"/>
              </a:lnSpc>
              <a:spcAft>
                <a:spcPts val="600"/>
              </a:spcAft>
              <a:buNone/>
              <a:defRPr sz="3200" b="1">
                <a:solidFill>
                  <a:schemeClr val="bg1"/>
                </a:solidFill>
              </a:defRPr>
            </a:lvl1pPr>
          </a:lstStyle>
          <a:p>
            <a:pPr lvl="0"/>
            <a:r>
              <a:rPr lang="en-US"/>
              <a:t>Click to edit Master text</a:t>
            </a:r>
          </a:p>
        </p:txBody>
      </p:sp>
    </p:spTree>
    <p:extLst>
      <p:ext uri="{BB962C8B-B14F-4D97-AF65-F5344CB8AC3E}">
        <p14:creationId xmlns:p14="http://schemas.microsoft.com/office/powerpoint/2010/main" val="36083829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or Call Out Slide 6">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113DD3B2-F28D-1F43-8EE8-F3A0A3FBA71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0" y="0"/>
            <a:ext cx="9144000" cy="515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469900" y="750886"/>
            <a:ext cx="3632200" cy="3021014"/>
          </a:xfrm>
        </p:spPr>
        <p:txBody>
          <a:bodyPr anchor="ctr">
            <a:noAutofit/>
          </a:bodyPr>
          <a:lstStyle>
            <a:lvl1pPr marL="0" indent="0" algn="l">
              <a:lnSpc>
                <a:spcPct val="100000"/>
              </a:lnSpc>
              <a:spcAft>
                <a:spcPts val="600"/>
              </a:spcAft>
              <a:buNone/>
              <a:defRPr sz="3200" b="1">
                <a:solidFill>
                  <a:schemeClr val="bg1"/>
                </a:solidFill>
              </a:defRPr>
            </a:lvl1pPr>
          </a:lstStyle>
          <a:p>
            <a:pPr lvl="0"/>
            <a:r>
              <a:rPr lang="en-US"/>
              <a:t>Click to edit Master text</a:t>
            </a:r>
          </a:p>
        </p:txBody>
      </p:sp>
    </p:spTree>
    <p:extLst>
      <p:ext uri="{BB962C8B-B14F-4D97-AF65-F5344CB8AC3E}">
        <p14:creationId xmlns:p14="http://schemas.microsoft.com/office/powerpoint/2010/main" val="225786409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or Call Out Slide 7">
    <p:spTree>
      <p:nvGrpSpPr>
        <p:cNvPr id="1" name=""/>
        <p:cNvGrpSpPr/>
        <p:nvPr/>
      </p:nvGrpSpPr>
      <p:grpSpPr>
        <a:xfrm>
          <a:off x="0" y="0"/>
          <a:ext cx="0" cy="0"/>
          <a:chOff x="0" y="0"/>
          <a:chExt cx="0" cy="0"/>
        </a:xfrm>
      </p:grpSpPr>
      <p:pic>
        <p:nvPicPr>
          <p:cNvPr id="5" name="Picture Placeholder 6">
            <a:extLst>
              <a:ext uri="{FF2B5EF4-FFF2-40B4-BE49-F238E27FC236}">
                <a16:creationId xmlns:a16="http://schemas.microsoft.com/office/drawing/2014/main" id="{93FABE6A-2866-4D48-8000-C0233195644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0" y="0"/>
            <a:ext cx="9144000" cy="515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469900" y="750886"/>
            <a:ext cx="3632200" cy="3021014"/>
          </a:xfrm>
        </p:spPr>
        <p:txBody>
          <a:bodyPr anchor="ctr">
            <a:noAutofit/>
          </a:bodyPr>
          <a:lstStyle>
            <a:lvl1pPr marL="0" indent="0" algn="l">
              <a:lnSpc>
                <a:spcPct val="100000"/>
              </a:lnSpc>
              <a:spcAft>
                <a:spcPts val="600"/>
              </a:spcAft>
              <a:buNone/>
              <a:defRPr sz="3200" b="1">
                <a:solidFill>
                  <a:schemeClr val="bg1"/>
                </a:solidFill>
              </a:defRPr>
            </a:lvl1pPr>
          </a:lstStyle>
          <a:p>
            <a:pPr lvl="0"/>
            <a:r>
              <a:rPr lang="en-US"/>
              <a:t>Click to edit Master text</a:t>
            </a:r>
          </a:p>
        </p:txBody>
      </p:sp>
    </p:spTree>
    <p:extLst>
      <p:ext uri="{BB962C8B-B14F-4D97-AF65-F5344CB8AC3E}">
        <p14:creationId xmlns:p14="http://schemas.microsoft.com/office/powerpoint/2010/main" val="92846479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or Call Out Slide 8">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A5690E6E-37DC-D343-B4DA-61C2E9AF2E9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0" y="0"/>
            <a:ext cx="9144000" cy="515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469900" y="750886"/>
            <a:ext cx="3632200" cy="3021014"/>
          </a:xfrm>
        </p:spPr>
        <p:txBody>
          <a:bodyPr anchor="ctr">
            <a:noAutofit/>
          </a:bodyPr>
          <a:lstStyle>
            <a:lvl1pPr marL="0" indent="0" algn="l">
              <a:lnSpc>
                <a:spcPct val="100000"/>
              </a:lnSpc>
              <a:spcAft>
                <a:spcPts val="600"/>
              </a:spcAft>
              <a:buNone/>
              <a:defRPr sz="3200" b="1">
                <a:solidFill>
                  <a:schemeClr val="bg1"/>
                </a:solidFill>
              </a:defRPr>
            </a:lvl1pPr>
          </a:lstStyle>
          <a:p>
            <a:pPr lvl="0"/>
            <a:r>
              <a:rPr lang="en-US"/>
              <a:t>Click to edit Master text</a:t>
            </a:r>
          </a:p>
        </p:txBody>
      </p:sp>
    </p:spTree>
    <p:extLst>
      <p:ext uri="{BB962C8B-B14F-4D97-AF65-F5344CB8AC3E}">
        <p14:creationId xmlns:p14="http://schemas.microsoft.com/office/powerpoint/2010/main" val="292458452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or Call Out Slide 9">
    <p:spTree>
      <p:nvGrpSpPr>
        <p:cNvPr id="1" name=""/>
        <p:cNvGrpSpPr/>
        <p:nvPr/>
      </p:nvGrpSpPr>
      <p:grpSpPr>
        <a:xfrm>
          <a:off x="0" y="0"/>
          <a:ext cx="0" cy="0"/>
          <a:chOff x="0" y="0"/>
          <a:chExt cx="0" cy="0"/>
        </a:xfrm>
      </p:grpSpPr>
      <p:pic>
        <p:nvPicPr>
          <p:cNvPr id="4" name="Picture Placeholder 10">
            <a:extLst>
              <a:ext uri="{FF2B5EF4-FFF2-40B4-BE49-F238E27FC236}">
                <a16:creationId xmlns:a16="http://schemas.microsoft.com/office/drawing/2014/main" id="{742C6A2A-3B3F-C84F-924B-A233376C56B9}"/>
              </a:ext>
            </a:extLst>
          </p:cNvPr>
          <p:cNvPicPr>
            <a:picLocks noChangeAspect="1"/>
          </p:cNvPicPr>
          <p:nvPr userDrawn="1"/>
        </p:nvPicPr>
        <p:blipFill>
          <a:blip r:embed="rId2"/>
          <a:stretch>
            <a:fillRect/>
          </a:stretch>
        </p:blipFill>
        <p:spPr bwMode="auto">
          <a:xfrm>
            <a:off x="0" y="0"/>
            <a:ext cx="9144000" cy="5150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5245100" y="750886"/>
            <a:ext cx="3632200" cy="3021014"/>
          </a:xfrm>
        </p:spPr>
        <p:txBody>
          <a:bodyPr anchor="ctr">
            <a:noAutofit/>
          </a:bodyPr>
          <a:lstStyle>
            <a:lvl1pPr marL="0" indent="0" algn="l">
              <a:lnSpc>
                <a:spcPct val="100000"/>
              </a:lnSpc>
              <a:spcAft>
                <a:spcPts val="600"/>
              </a:spcAft>
              <a:buNone/>
              <a:defRPr sz="3200" b="1">
                <a:solidFill>
                  <a:schemeClr val="bg1"/>
                </a:solidFill>
              </a:defRPr>
            </a:lvl1pPr>
          </a:lstStyle>
          <a:p>
            <a:pPr lvl="0"/>
            <a:r>
              <a:rPr lang="en-US"/>
              <a:t>Click to edit Master text</a:t>
            </a:r>
          </a:p>
        </p:txBody>
      </p:sp>
    </p:spTree>
    <p:extLst>
      <p:ext uri="{BB962C8B-B14F-4D97-AF65-F5344CB8AC3E}">
        <p14:creationId xmlns:p14="http://schemas.microsoft.com/office/powerpoint/2010/main" val="307275757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1478" y="365761"/>
            <a:ext cx="8229600" cy="407465"/>
          </a:xfrm>
          <a:prstGeom prst="rect">
            <a:avLst/>
          </a:prstGeom>
        </p:spPr>
        <p:txBody>
          <a:bodyPr wrap="square" lIns="0" rIns="0" anchor="t">
            <a:noAutofit/>
          </a:bodyPr>
          <a:lstStyle/>
          <a:p>
            <a:r>
              <a:rPr lang="en-US"/>
              <a:t>Click to edit Master title</a:t>
            </a:r>
          </a:p>
        </p:txBody>
      </p:sp>
      <p:sp>
        <p:nvSpPr>
          <p:cNvPr id="6" name="Content Placeholder 5">
            <a:extLst>
              <a:ext uri="{FF2B5EF4-FFF2-40B4-BE49-F238E27FC236}">
                <a16:creationId xmlns:a16="http://schemas.microsoft.com/office/drawing/2014/main" id="{D11C6C0D-F237-DD44-814A-F06293C63A16}"/>
              </a:ext>
            </a:extLst>
          </p:cNvPr>
          <p:cNvSpPr>
            <a:spLocks noGrp="1"/>
          </p:cNvSpPr>
          <p:nvPr>
            <p:ph sz="quarter" idx="15"/>
          </p:nvPr>
        </p:nvSpPr>
        <p:spPr>
          <a:xfrm>
            <a:off x="401478" y="809406"/>
            <a:ext cx="8229600" cy="315912"/>
          </a:xfrm>
        </p:spPr>
        <p:txBody>
          <a:bodyPr wrap="square" lIns="0" rIns="0"/>
          <a:lstStyle>
            <a:lvl1pPr marL="0" indent="0">
              <a:buNone/>
              <a:defRPr sz="1500" b="1"/>
            </a:lvl1pPr>
          </a:lstStyle>
          <a:p>
            <a:pPr lvl="0"/>
            <a:r>
              <a:rPr lang="en-US"/>
              <a:t>Edit Master text styles</a:t>
            </a:r>
          </a:p>
        </p:txBody>
      </p:sp>
      <p:sp>
        <p:nvSpPr>
          <p:cNvPr id="7" name="Slide Number Placeholder 8">
            <a:extLst>
              <a:ext uri="{FF2B5EF4-FFF2-40B4-BE49-F238E27FC236}">
                <a16:creationId xmlns:a16="http://schemas.microsoft.com/office/drawing/2014/main" id="{DDF9C011-C76D-EC47-8954-7737929E10DF}"/>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t>‹#›</a:t>
            </a:fld>
            <a:r>
              <a:rPr lang="en-US" altLang="en-US"/>
              <a:t> </a:t>
            </a:r>
          </a:p>
        </p:txBody>
      </p:sp>
    </p:spTree>
    <p:extLst>
      <p:ext uri="{BB962C8B-B14F-4D97-AF65-F5344CB8AC3E}">
        <p14:creationId xmlns:p14="http://schemas.microsoft.com/office/powerpoint/2010/main" val="229367638"/>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or Call Out Slide 10">
    <p:spTree>
      <p:nvGrpSpPr>
        <p:cNvPr id="1" name=""/>
        <p:cNvGrpSpPr/>
        <p:nvPr/>
      </p:nvGrpSpPr>
      <p:grpSpPr>
        <a:xfrm>
          <a:off x="0" y="0"/>
          <a:ext cx="0" cy="0"/>
          <a:chOff x="0" y="0"/>
          <a:chExt cx="0" cy="0"/>
        </a:xfrm>
      </p:grpSpPr>
      <p:pic>
        <p:nvPicPr>
          <p:cNvPr id="4" name="Picture Placeholder 6">
            <a:extLst>
              <a:ext uri="{FF2B5EF4-FFF2-40B4-BE49-F238E27FC236}">
                <a16:creationId xmlns:a16="http://schemas.microsoft.com/office/drawing/2014/main" id="{80B5D3E1-0479-6C40-BB2F-D544A05D5E7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0" y="0"/>
            <a:ext cx="9144000" cy="515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469900" y="750886"/>
            <a:ext cx="3632200" cy="3021014"/>
          </a:xfrm>
        </p:spPr>
        <p:txBody>
          <a:bodyPr anchor="ctr">
            <a:noAutofit/>
          </a:bodyPr>
          <a:lstStyle>
            <a:lvl1pPr marL="0" indent="0" algn="l">
              <a:lnSpc>
                <a:spcPct val="100000"/>
              </a:lnSpc>
              <a:spcAft>
                <a:spcPts val="600"/>
              </a:spcAft>
              <a:buNone/>
              <a:defRPr sz="3200" b="1">
                <a:solidFill>
                  <a:srgbClr val="ED1B2E"/>
                </a:solidFill>
              </a:defRPr>
            </a:lvl1pPr>
          </a:lstStyle>
          <a:p>
            <a:pPr lvl="0"/>
            <a:r>
              <a:rPr lang="en-US"/>
              <a:t>Click to edit Master text</a:t>
            </a:r>
          </a:p>
        </p:txBody>
      </p:sp>
    </p:spTree>
    <p:extLst>
      <p:ext uri="{BB962C8B-B14F-4D97-AF65-F5344CB8AC3E}">
        <p14:creationId xmlns:p14="http://schemas.microsoft.com/office/powerpoint/2010/main" val="1264741229"/>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or Call Out Slide 1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B6A148-653B-EB48-AB91-B312C27DE13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3999" cy="5143500"/>
          </a:xfrm>
          <a:prstGeom prst="rect">
            <a:avLst/>
          </a:prstGeom>
        </p:spPr>
      </p:pic>
      <p:sp>
        <p:nvSpPr>
          <p:cNvPr id="9" name="Text Placeholder 3"/>
          <p:cNvSpPr>
            <a:spLocks noGrp="1"/>
          </p:cNvSpPr>
          <p:nvPr>
            <p:ph type="body" sz="quarter" idx="10"/>
          </p:nvPr>
        </p:nvSpPr>
        <p:spPr>
          <a:xfrm>
            <a:off x="469900" y="750886"/>
            <a:ext cx="3632200" cy="3021014"/>
          </a:xfrm>
        </p:spPr>
        <p:txBody>
          <a:bodyPr anchor="ctr">
            <a:noAutofit/>
          </a:bodyPr>
          <a:lstStyle>
            <a:lvl1pPr marL="0" indent="0" algn="l">
              <a:lnSpc>
                <a:spcPct val="100000"/>
              </a:lnSpc>
              <a:spcAft>
                <a:spcPts val="600"/>
              </a:spcAft>
              <a:buNone/>
              <a:defRPr sz="3200" b="1">
                <a:solidFill>
                  <a:srgbClr val="ED1B2E"/>
                </a:solidFill>
              </a:defRPr>
            </a:lvl1pPr>
          </a:lstStyle>
          <a:p>
            <a:pPr lvl="0"/>
            <a:r>
              <a:rPr lang="en-US"/>
              <a:t>Click to edit Master text</a:t>
            </a:r>
          </a:p>
        </p:txBody>
      </p:sp>
    </p:spTree>
    <p:extLst>
      <p:ext uri="{BB962C8B-B14F-4D97-AF65-F5344CB8AC3E}">
        <p14:creationId xmlns:p14="http://schemas.microsoft.com/office/powerpoint/2010/main" val="287412928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Slide: Custom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75D8E64-913C-0F46-BEC1-E9A4078E5672}"/>
              </a:ext>
            </a:extLst>
          </p:cNvPr>
          <p:cNvSpPr>
            <a:spLocks noGrp="1"/>
          </p:cNvSpPr>
          <p:nvPr>
            <p:ph type="pic" sz="quarter" idx="11"/>
          </p:nvPr>
        </p:nvSpPr>
        <p:spPr>
          <a:xfrm>
            <a:off x="0" y="0"/>
            <a:ext cx="9144000" cy="5157216"/>
          </a:xfrm>
          <a:solidFill>
            <a:schemeClr val="bg1">
              <a:lumMod val="95000"/>
            </a:schemeClr>
          </a:solidFill>
        </p:spPr>
        <p:txBody>
          <a:bodyPr/>
          <a:lstStyle>
            <a:lvl1pPr marL="0" indent="0">
              <a:buNone/>
              <a:defRPr/>
            </a:lvl1pPr>
          </a:lstStyle>
          <a:p>
            <a:endParaRPr lang="en-US"/>
          </a:p>
        </p:txBody>
      </p:sp>
      <p:sp>
        <p:nvSpPr>
          <p:cNvPr id="9" name="Text Placeholder 3"/>
          <p:cNvSpPr>
            <a:spLocks noGrp="1"/>
          </p:cNvSpPr>
          <p:nvPr>
            <p:ph type="body" sz="quarter" idx="10"/>
          </p:nvPr>
        </p:nvSpPr>
        <p:spPr>
          <a:xfrm>
            <a:off x="469900" y="750886"/>
            <a:ext cx="3632200" cy="3021014"/>
          </a:xfrm>
        </p:spPr>
        <p:txBody>
          <a:bodyPr anchor="ctr">
            <a:noAutofit/>
          </a:bodyPr>
          <a:lstStyle>
            <a:lvl1pPr marL="0" indent="0" algn="l">
              <a:lnSpc>
                <a:spcPct val="100000"/>
              </a:lnSpc>
              <a:spcAft>
                <a:spcPts val="600"/>
              </a:spcAft>
              <a:buNone/>
              <a:defRPr sz="3200" b="1">
                <a:solidFill>
                  <a:schemeClr val="bg2"/>
                </a:solidFill>
              </a:defRPr>
            </a:lvl1pPr>
          </a:lstStyle>
          <a:p>
            <a:pPr lvl="0"/>
            <a:r>
              <a:rPr lang="en-US"/>
              <a:t>Click to edit Master text</a:t>
            </a:r>
          </a:p>
        </p:txBody>
      </p:sp>
    </p:spTree>
    <p:extLst>
      <p:ext uri="{BB962C8B-B14F-4D97-AF65-F5344CB8AC3E}">
        <p14:creationId xmlns:p14="http://schemas.microsoft.com/office/powerpoint/2010/main" val="247521533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vider Slide: Text Only">
    <p:spTree>
      <p:nvGrpSpPr>
        <p:cNvPr id="1" name=""/>
        <p:cNvGrpSpPr/>
        <p:nvPr/>
      </p:nvGrpSpPr>
      <p:grpSpPr>
        <a:xfrm>
          <a:off x="0" y="0"/>
          <a:ext cx="0" cy="0"/>
          <a:chOff x="0" y="0"/>
          <a:chExt cx="0" cy="0"/>
        </a:xfrm>
      </p:grpSpPr>
      <p:sp>
        <p:nvSpPr>
          <p:cNvPr id="2" name="Title 1"/>
          <p:cNvSpPr>
            <a:spLocks noGrp="1"/>
          </p:cNvSpPr>
          <p:nvPr>
            <p:ph type="title"/>
          </p:nvPr>
        </p:nvSpPr>
        <p:spPr>
          <a:xfrm>
            <a:off x="1053737" y="2204712"/>
            <a:ext cx="7062651" cy="2075188"/>
          </a:xfrm>
          <a:prstGeom prst="rect">
            <a:avLst/>
          </a:prstGeom>
        </p:spPr>
        <p:txBody>
          <a:bodyPr wrap="square" lIns="0" rIns="0" anchor="t">
            <a:noAutofit/>
          </a:bodyPr>
          <a:lstStyle>
            <a:lvl1pPr algn="ctr">
              <a:defRPr sz="2900" b="1">
                <a:solidFill>
                  <a:srgbClr val="ED1B2E"/>
                </a:solidFill>
                <a:latin typeface="Arial" panose="020B0604020202020204" pitchFamily="34" charset="0"/>
                <a:cs typeface="Arial" panose="020B0604020202020204" pitchFamily="34" charset="0"/>
              </a:defRPr>
            </a:lvl1pPr>
          </a:lstStyle>
          <a:p>
            <a:r>
              <a:rPr lang="en-US"/>
              <a:t>Click to edit Master title</a:t>
            </a:r>
          </a:p>
        </p:txBody>
      </p:sp>
      <p:pic>
        <p:nvPicPr>
          <p:cNvPr id="4" name="Picture 3">
            <a:extLst>
              <a:ext uri="{FF2B5EF4-FFF2-40B4-BE49-F238E27FC236}">
                <a16:creationId xmlns:a16="http://schemas.microsoft.com/office/drawing/2014/main" id="{FBD1CB92-000E-6E49-9A59-433553F5A73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90702" y="1015992"/>
            <a:ext cx="1188720" cy="1188720"/>
          </a:xfrm>
          <a:prstGeom prst="rect">
            <a:avLst/>
          </a:prstGeom>
        </p:spPr>
      </p:pic>
      <p:sp>
        <p:nvSpPr>
          <p:cNvPr id="6" name="Slide Number Placeholder 8">
            <a:extLst>
              <a:ext uri="{FF2B5EF4-FFF2-40B4-BE49-F238E27FC236}">
                <a16:creationId xmlns:a16="http://schemas.microsoft.com/office/drawing/2014/main" id="{8D75F9D1-C6F3-0445-BD38-5F52B532D3E8}"/>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t>‹#›</a:t>
            </a:fld>
            <a:r>
              <a:rPr lang="en-US" altLang="en-US"/>
              <a:t> </a:t>
            </a:r>
          </a:p>
        </p:txBody>
      </p:sp>
    </p:spTree>
    <p:extLst>
      <p:ext uri="{BB962C8B-B14F-4D97-AF65-F5344CB8AC3E}">
        <p14:creationId xmlns:p14="http://schemas.microsoft.com/office/powerpoint/2010/main" val="404839401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ntact Information">
    <p:spTree>
      <p:nvGrpSpPr>
        <p:cNvPr id="1" name=""/>
        <p:cNvGrpSpPr/>
        <p:nvPr/>
      </p:nvGrpSpPr>
      <p:grpSpPr>
        <a:xfrm>
          <a:off x="0" y="0"/>
          <a:ext cx="0" cy="0"/>
          <a:chOff x="0" y="0"/>
          <a:chExt cx="0" cy="0"/>
        </a:xfrm>
      </p:grpSpPr>
      <p:sp>
        <p:nvSpPr>
          <p:cNvPr id="2" name="Title 1"/>
          <p:cNvSpPr>
            <a:spLocks noGrp="1"/>
          </p:cNvSpPr>
          <p:nvPr>
            <p:ph type="title"/>
          </p:nvPr>
        </p:nvSpPr>
        <p:spPr>
          <a:xfrm>
            <a:off x="1053737" y="1772912"/>
            <a:ext cx="7062651" cy="678188"/>
          </a:xfrm>
          <a:prstGeom prst="rect">
            <a:avLst/>
          </a:prstGeom>
        </p:spPr>
        <p:txBody>
          <a:bodyPr wrap="square" lIns="0" rIns="0" anchor="t">
            <a:noAutofit/>
          </a:bodyPr>
          <a:lstStyle>
            <a:lvl1pPr algn="ctr">
              <a:defRPr sz="2900" b="1">
                <a:solidFill>
                  <a:srgbClr val="ED1B2E"/>
                </a:solidFill>
                <a:latin typeface="Arial" panose="020B0604020202020204" pitchFamily="34" charset="0"/>
                <a:cs typeface="Arial" panose="020B0604020202020204" pitchFamily="34" charset="0"/>
              </a:defRPr>
            </a:lvl1pPr>
          </a:lstStyle>
          <a:p>
            <a:r>
              <a:rPr lang="en-US"/>
              <a:t>Click to edit Master title</a:t>
            </a:r>
          </a:p>
        </p:txBody>
      </p:sp>
      <p:sp>
        <p:nvSpPr>
          <p:cNvPr id="6" name="Text Placeholder 5">
            <a:extLst>
              <a:ext uri="{FF2B5EF4-FFF2-40B4-BE49-F238E27FC236}">
                <a16:creationId xmlns:a16="http://schemas.microsoft.com/office/drawing/2014/main" id="{1025C421-C1CC-584F-AA73-AB3AF049C91F}"/>
              </a:ext>
            </a:extLst>
          </p:cNvPr>
          <p:cNvSpPr>
            <a:spLocks noGrp="1"/>
          </p:cNvSpPr>
          <p:nvPr>
            <p:ph type="body" sz="quarter" idx="15"/>
          </p:nvPr>
        </p:nvSpPr>
        <p:spPr>
          <a:xfrm>
            <a:off x="1053737" y="2590800"/>
            <a:ext cx="7062651" cy="1295400"/>
          </a:xfrm>
        </p:spPr>
        <p:txBody>
          <a:bodyPr/>
          <a:lstStyle>
            <a:lvl1pPr marL="0" indent="0" algn="ctr">
              <a:spcAft>
                <a:spcPts val="600"/>
              </a:spcAft>
              <a:buNone/>
              <a:defRPr b="0">
                <a:solidFill>
                  <a:schemeClr val="tx1"/>
                </a:solidFill>
              </a:defRPr>
            </a:lvl1pPr>
          </a:lstStyle>
          <a:p>
            <a:pPr lvl="0"/>
            <a:r>
              <a:rPr lang="en-US"/>
              <a:t>Edit Master text styles</a:t>
            </a:r>
          </a:p>
        </p:txBody>
      </p:sp>
      <p:sp>
        <p:nvSpPr>
          <p:cNvPr id="7" name="Slide Number Placeholder 8">
            <a:extLst>
              <a:ext uri="{FF2B5EF4-FFF2-40B4-BE49-F238E27FC236}">
                <a16:creationId xmlns:a16="http://schemas.microsoft.com/office/drawing/2014/main" id="{154E31F2-791E-DD4C-8BCA-75F827AE0E8F}"/>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t>‹#›</a:t>
            </a:fld>
            <a:r>
              <a:rPr lang="en-US" altLang="en-US"/>
              <a:t> </a:t>
            </a:r>
          </a:p>
        </p:txBody>
      </p:sp>
    </p:spTree>
    <p:extLst>
      <p:ext uri="{BB962C8B-B14F-4D97-AF65-F5344CB8AC3E}">
        <p14:creationId xmlns:p14="http://schemas.microsoft.com/office/powerpoint/2010/main" val="311880925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C10C86-872F-E449-B336-8D2DCCE894F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851982" y="2063931"/>
            <a:ext cx="2284150" cy="1039000"/>
          </a:xfrm>
          <a:prstGeom prst="rect">
            <a:avLst/>
          </a:prstGeom>
        </p:spPr>
      </p:pic>
      <p:pic>
        <p:nvPicPr>
          <p:cNvPr id="7" name="Picture 6">
            <a:extLst>
              <a:ext uri="{FF2B5EF4-FFF2-40B4-BE49-F238E27FC236}">
                <a16:creationId xmlns:a16="http://schemas.microsoft.com/office/drawing/2014/main" id="{E9AD8A72-59D7-4D42-8A8B-FC12A0A502A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09478" y="1076178"/>
            <a:ext cx="4733779" cy="2820573"/>
          </a:xfrm>
          <a:prstGeom prst="rect">
            <a:avLst/>
          </a:prstGeom>
        </p:spPr>
      </p:pic>
      <p:sp>
        <p:nvSpPr>
          <p:cNvPr id="5" name="Slide Number Placeholder 8">
            <a:extLst>
              <a:ext uri="{FF2B5EF4-FFF2-40B4-BE49-F238E27FC236}">
                <a16:creationId xmlns:a16="http://schemas.microsoft.com/office/drawing/2014/main" id="{775B3AB0-A98F-004C-995F-B26014FD131B}"/>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t>‹#›</a:t>
            </a:fld>
            <a:r>
              <a:rPr lang="en-US" altLang="en-US"/>
              <a:t> </a:t>
            </a:r>
          </a:p>
        </p:txBody>
      </p:sp>
    </p:spTree>
    <p:extLst>
      <p:ext uri="{BB962C8B-B14F-4D97-AF65-F5344CB8AC3E}">
        <p14:creationId xmlns:p14="http://schemas.microsoft.com/office/powerpoint/2010/main" val="189120298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Icon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C602A7E9-85B4-EB4A-8CED-A3527A5FD66A}" type="slidenum">
              <a:rPr lang="en-US" altLang="en-US" smtClean="0"/>
              <a:t>‹#›</a:t>
            </a:fld>
            <a:endParaRPr lang="en-US" altLang="en-US"/>
          </a:p>
        </p:txBody>
      </p:sp>
      <p:pic>
        <p:nvPicPr>
          <p:cNvPr id="4" name="Picture 3">
            <a:extLst>
              <a:ext uri="{FF2B5EF4-FFF2-40B4-BE49-F238E27FC236}">
                <a16:creationId xmlns:a16="http://schemas.microsoft.com/office/drawing/2014/main" id="{4FB813BC-54DD-8B47-AF16-8D7B5641204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47114" y="1033170"/>
            <a:ext cx="1005840" cy="1005840"/>
          </a:xfrm>
          <a:prstGeom prst="rect">
            <a:avLst/>
          </a:prstGeom>
        </p:spPr>
      </p:pic>
      <p:pic>
        <p:nvPicPr>
          <p:cNvPr id="5" name="Picture 4">
            <a:extLst>
              <a:ext uri="{FF2B5EF4-FFF2-40B4-BE49-F238E27FC236}">
                <a16:creationId xmlns:a16="http://schemas.microsoft.com/office/drawing/2014/main" id="{D8E04107-0036-EC4D-956E-685B402E915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329864" y="1033170"/>
            <a:ext cx="1005840" cy="1005840"/>
          </a:xfrm>
          <a:prstGeom prst="rect">
            <a:avLst/>
          </a:prstGeom>
        </p:spPr>
      </p:pic>
      <p:pic>
        <p:nvPicPr>
          <p:cNvPr id="6" name="Picture 5">
            <a:extLst>
              <a:ext uri="{FF2B5EF4-FFF2-40B4-BE49-F238E27FC236}">
                <a16:creationId xmlns:a16="http://schemas.microsoft.com/office/drawing/2014/main" id="{D65E6647-4246-7D4A-A9CA-BB14801DFA06}"/>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012614" y="1033170"/>
            <a:ext cx="1005840" cy="1005840"/>
          </a:xfrm>
          <a:prstGeom prst="rect">
            <a:avLst/>
          </a:prstGeom>
        </p:spPr>
      </p:pic>
      <p:pic>
        <p:nvPicPr>
          <p:cNvPr id="7" name="Picture 6">
            <a:extLst>
              <a:ext uri="{FF2B5EF4-FFF2-40B4-BE49-F238E27FC236}">
                <a16:creationId xmlns:a16="http://schemas.microsoft.com/office/drawing/2014/main" id="{B8941E67-82D1-7249-A122-2E169C0F4E6E}"/>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5695364" y="1033170"/>
            <a:ext cx="1005840" cy="1005840"/>
          </a:xfrm>
          <a:prstGeom prst="rect">
            <a:avLst/>
          </a:prstGeom>
        </p:spPr>
      </p:pic>
      <p:pic>
        <p:nvPicPr>
          <p:cNvPr id="8" name="Picture 7">
            <a:extLst>
              <a:ext uri="{FF2B5EF4-FFF2-40B4-BE49-F238E27FC236}">
                <a16:creationId xmlns:a16="http://schemas.microsoft.com/office/drawing/2014/main" id="{4BCDD03A-8DBC-D348-8944-5AD63AA108AE}"/>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378114" y="1033170"/>
            <a:ext cx="1005840" cy="1005840"/>
          </a:xfrm>
          <a:prstGeom prst="rect">
            <a:avLst/>
          </a:prstGeom>
        </p:spPr>
      </p:pic>
      <p:sp>
        <p:nvSpPr>
          <p:cNvPr id="9" name="Text Placeholder 6">
            <a:extLst>
              <a:ext uri="{FF2B5EF4-FFF2-40B4-BE49-F238E27FC236}">
                <a16:creationId xmlns:a16="http://schemas.microsoft.com/office/drawing/2014/main" id="{5076EEFA-5B7B-BD43-A7AB-DEBAF4886806}"/>
              </a:ext>
            </a:extLst>
          </p:cNvPr>
          <p:cNvSpPr txBox="1"/>
          <p:nvPr userDrawn="1"/>
        </p:nvSpPr>
        <p:spPr>
          <a:xfrm>
            <a:off x="573258" y="2211669"/>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Biological</a:t>
            </a:r>
          </a:p>
        </p:txBody>
      </p:sp>
      <p:sp>
        <p:nvSpPr>
          <p:cNvPr id="10" name="Text Placeholder 6">
            <a:extLst>
              <a:ext uri="{FF2B5EF4-FFF2-40B4-BE49-F238E27FC236}">
                <a16:creationId xmlns:a16="http://schemas.microsoft.com/office/drawing/2014/main" id="{A8C29A92-FD37-D644-8299-1B85922F4F7A}"/>
              </a:ext>
            </a:extLst>
          </p:cNvPr>
          <p:cNvSpPr txBox="1"/>
          <p:nvPr userDrawn="1"/>
        </p:nvSpPr>
        <p:spPr>
          <a:xfrm>
            <a:off x="2257571" y="2211668"/>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Blizzard</a:t>
            </a:r>
          </a:p>
        </p:txBody>
      </p:sp>
      <p:sp>
        <p:nvSpPr>
          <p:cNvPr id="11" name="Text Placeholder 6">
            <a:extLst>
              <a:ext uri="{FF2B5EF4-FFF2-40B4-BE49-F238E27FC236}">
                <a16:creationId xmlns:a16="http://schemas.microsoft.com/office/drawing/2014/main" id="{6289CD39-057B-6145-9A6A-E17F882E680B}"/>
              </a:ext>
            </a:extLst>
          </p:cNvPr>
          <p:cNvSpPr txBox="1"/>
          <p:nvPr userDrawn="1"/>
        </p:nvSpPr>
        <p:spPr>
          <a:xfrm>
            <a:off x="3941884" y="2211027"/>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Chemical</a:t>
            </a:r>
          </a:p>
        </p:txBody>
      </p:sp>
      <p:sp>
        <p:nvSpPr>
          <p:cNvPr id="12" name="Text Placeholder 6">
            <a:extLst>
              <a:ext uri="{FF2B5EF4-FFF2-40B4-BE49-F238E27FC236}">
                <a16:creationId xmlns:a16="http://schemas.microsoft.com/office/drawing/2014/main" id="{002E31D8-1FB8-B348-9ACF-A5F1E2F056E4}"/>
              </a:ext>
            </a:extLst>
          </p:cNvPr>
          <p:cNvSpPr txBox="1"/>
          <p:nvPr userDrawn="1"/>
        </p:nvSpPr>
        <p:spPr>
          <a:xfrm>
            <a:off x="5626197" y="2211668"/>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Drought</a:t>
            </a:r>
          </a:p>
        </p:txBody>
      </p:sp>
      <p:sp>
        <p:nvSpPr>
          <p:cNvPr id="13" name="Text Placeholder 6">
            <a:extLst>
              <a:ext uri="{FF2B5EF4-FFF2-40B4-BE49-F238E27FC236}">
                <a16:creationId xmlns:a16="http://schemas.microsoft.com/office/drawing/2014/main" id="{C66ABF2C-BBC9-D940-9596-3A3433278F1A}"/>
              </a:ext>
            </a:extLst>
          </p:cNvPr>
          <p:cNvSpPr txBox="1"/>
          <p:nvPr userDrawn="1"/>
        </p:nvSpPr>
        <p:spPr>
          <a:xfrm>
            <a:off x="7310510" y="2211027"/>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Earthquake</a:t>
            </a:r>
          </a:p>
        </p:txBody>
      </p:sp>
      <p:pic>
        <p:nvPicPr>
          <p:cNvPr id="14" name="Picture 13">
            <a:extLst>
              <a:ext uri="{FF2B5EF4-FFF2-40B4-BE49-F238E27FC236}">
                <a16:creationId xmlns:a16="http://schemas.microsoft.com/office/drawing/2014/main" id="{E30B6193-7CFC-1142-9286-E4A699872F77}"/>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47114" y="2898806"/>
            <a:ext cx="1005840" cy="1005840"/>
          </a:xfrm>
          <a:prstGeom prst="rect">
            <a:avLst/>
          </a:prstGeom>
        </p:spPr>
      </p:pic>
      <p:pic>
        <p:nvPicPr>
          <p:cNvPr id="15" name="Picture 14">
            <a:extLst>
              <a:ext uri="{FF2B5EF4-FFF2-40B4-BE49-F238E27FC236}">
                <a16:creationId xmlns:a16="http://schemas.microsoft.com/office/drawing/2014/main" id="{707111C4-1AE5-3B46-983B-F865AA72F4B8}"/>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329864" y="2898806"/>
            <a:ext cx="1005840" cy="1005840"/>
          </a:xfrm>
          <a:prstGeom prst="rect">
            <a:avLst/>
          </a:prstGeom>
        </p:spPr>
      </p:pic>
      <p:pic>
        <p:nvPicPr>
          <p:cNvPr id="16" name="Picture 15">
            <a:extLst>
              <a:ext uri="{FF2B5EF4-FFF2-40B4-BE49-F238E27FC236}">
                <a16:creationId xmlns:a16="http://schemas.microsoft.com/office/drawing/2014/main" id="{935E6E12-8451-4540-BE4A-0C4C154955FB}"/>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4012614" y="2898806"/>
            <a:ext cx="1005840" cy="1005840"/>
          </a:xfrm>
          <a:prstGeom prst="rect">
            <a:avLst/>
          </a:prstGeom>
        </p:spPr>
      </p:pic>
      <p:pic>
        <p:nvPicPr>
          <p:cNvPr id="17" name="Picture 16">
            <a:extLst>
              <a:ext uri="{FF2B5EF4-FFF2-40B4-BE49-F238E27FC236}">
                <a16:creationId xmlns:a16="http://schemas.microsoft.com/office/drawing/2014/main" id="{D3AB5313-269A-AD48-8303-168F364B592E}"/>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5695364" y="2898806"/>
            <a:ext cx="1005840" cy="1005840"/>
          </a:xfrm>
          <a:prstGeom prst="rect">
            <a:avLst/>
          </a:prstGeom>
        </p:spPr>
      </p:pic>
      <p:pic>
        <p:nvPicPr>
          <p:cNvPr id="18" name="Picture 17">
            <a:extLst>
              <a:ext uri="{FF2B5EF4-FFF2-40B4-BE49-F238E27FC236}">
                <a16:creationId xmlns:a16="http://schemas.microsoft.com/office/drawing/2014/main" id="{32C49AAE-CD30-1F4D-B6FD-1894E8B38EC9}"/>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7378114" y="2898806"/>
            <a:ext cx="1005840" cy="1005840"/>
          </a:xfrm>
          <a:prstGeom prst="rect">
            <a:avLst/>
          </a:prstGeom>
        </p:spPr>
      </p:pic>
      <p:sp>
        <p:nvSpPr>
          <p:cNvPr id="19" name="Text Placeholder 6">
            <a:extLst>
              <a:ext uri="{FF2B5EF4-FFF2-40B4-BE49-F238E27FC236}">
                <a16:creationId xmlns:a16="http://schemas.microsoft.com/office/drawing/2014/main" id="{1E8E140D-9CC3-2C4F-8D08-0E2EC729EF8F}"/>
              </a:ext>
            </a:extLst>
          </p:cNvPr>
          <p:cNvSpPr txBox="1"/>
          <p:nvPr userDrawn="1"/>
        </p:nvSpPr>
        <p:spPr>
          <a:xfrm>
            <a:off x="573258" y="4077305"/>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Emergency</a:t>
            </a:r>
          </a:p>
        </p:txBody>
      </p:sp>
      <p:sp>
        <p:nvSpPr>
          <p:cNvPr id="20" name="Text Placeholder 6">
            <a:extLst>
              <a:ext uri="{FF2B5EF4-FFF2-40B4-BE49-F238E27FC236}">
                <a16:creationId xmlns:a16="http://schemas.microsoft.com/office/drawing/2014/main" id="{7DE13AE2-BA46-8245-A9A4-BCB7AA3A5172}"/>
              </a:ext>
            </a:extLst>
          </p:cNvPr>
          <p:cNvSpPr txBox="1"/>
          <p:nvPr userDrawn="1"/>
        </p:nvSpPr>
        <p:spPr>
          <a:xfrm>
            <a:off x="2257571" y="4077304"/>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Explosion</a:t>
            </a:r>
          </a:p>
        </p:txBody>
      </p:sp>
      <p:sp>
        <p:nvSpPr>
          <p:cNvPr id="21" name="Text Placeholder 6">
            <a:extLst>
              <a:ext uri="{FF2B5EF4-FFF2-40B4-BE49-F238E27FC236}">
                <a16:creationId xmlns:a16="http://schemas.microsoft.com/office/drawing/2014/main" id="{786C2FE2-2D19-8B4D-AE11-6A98B30017BF}"/>
              </a:ext>
            </a:extLst>
          </p:cNvPr>
          <p:cNvSpPr txBox="1"/>
          <p:nvPr userDrawn="1"/>
        </p:nvSpPr>
        <p:spPr>
          <a:xfrm>
            <a:off x="3941884" y="4076663"/>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Fire</a:t>
            </a:r>
          </a:p>
        </p:txBody>
      </p:sp>
      <p:sp>
        <p:nvSpPr>
          <p:cNvPr id="22" name="Text Placeholder 6">
            <a:extLst>
              <a:ext uri="{FF2B5EF4-FFF2-40B4-BE49-F238E27FC236}">
                <a16:creationId xmlns:a16="http://schemas.microsoft.com/office/drawing/2014/main" id="{F1D5B4F8-7356-304E-A41C-1CC3E8F7BA24}"/>
              </a:ext>
            </a:extLst>
          </p:cNvPr>
          <p:cNvSpPr txBox="1"/>
          <p:nvPr userDrawn="1"/>
        </p:nvSpPr>
        <p:spPr>
          <a:xfrm>
            <a:off x="5626197" y="4077304"/>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Flood</a:t>
            </a:r>
          </a:p>
        </p:txBody>
      </p:sp>
      <p:sp>
        <p:nvSpPr>
          <p:cNvPr id="23" name="Text Placeholder 6">
            <a:extLst>
              <a:ext uri="{FF2B5EF4-FFF2-40B4-BE49-F238E27FC236}">
                <a16:creationId xmlns:a16="http://schemas.microsoft.com/office/drawing/2014/main" id="{398C5CAA-07A3-C54E-9F60-AA9B27B37CEB}"/>
              </a:ext>
            </a:extLst>
          </p:cNvPr>
          <p:cNvSpPr txBox="1"/>
          <p:nvPr userDrawn="1"/>
        </p:nvSpPr>
        <p:spPr>
          <a:xfrm>
            <a:off x="7310510" y="4076663"/>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Heatwave</a:t>
            </a:r>
          </a:p>
        </p:txBody>
      </p:sp>
    </p:spTree>
    <p:extLst>
      <p:ext uri="{BB962C8B-B14F-4D97-AF65-F5344CB8AC3E}">
        <p14:creationId xmlns:p14="http://schemas.microsoft.com/office/powerpoint/2010/main" val="285174498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Icon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C602A7E9-85B4-EB4A-8CED-A3527A5FD66A}" type="slidenum">
              <a:rPr lang="en-US" altLang="en-US" smtClean="0"/>
              <a:t>‹#›</a:t>
            </a:fld>
            <a:endParaRPr lang="en-US" altLang="en-US"/>
          </a:p>
        </p:txBody>
      </p:sp>
      <p:pic>
        <p:nvPicPr>
          <p:cNvPr id="4" name="Picture 3">
            <a:extLst>
              <a:ext uri="{FF2B5EF4-FFF2-40B4-BE49-F238E27FC236}">
                <a16:creationId xmlns:a16="http://schemas.microsoft.com/office/drawing/2014/main" id="{3D2AE251-439E-CB4F-BD7B-90EFD052292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47114" y="1033170"/>
            <a:ext cx="1005840" cy="1005840"/>
          </a:xfrm>
          <a:prstGeom prst="rect">
            <a:avLst/>
          </a:prstGeom>
        </p:spPr>
      </p:pic>
      <p:pic>
        <p:nvPicPr>
          <p:cNvPr id="5" name="Picture 4">
            <a:extLst>
              <a:ext uri="{FF2B5EF4-FFF2-40B4-BE49-F238E27FC236}">
                <a16:creationId xmlns:a16="http://schemas.microsoft.com/office/drawing/2014/main" id="{C725273C-8D0D-774D-88DF-859E7288C95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329864" y="1033170"/>
            <a:ext cx="1005840" cy="1005840"/>
          </a:xfrm>
          <a:prstGeom prst="rect">
            <a:avLst/>
          </a:prstGeom>
        </p:spPr>
      </p:pic>
      <p:pic>
        <p:nvPicPr>
          <p:cNvPr id="6" name="Picture 5">
            <a:extLst>
              <a:ext uri="{FF2B5EF4-FFF2-40B4-BE49-F238E27FC236}">
                <a16:creationId xmlns:a16="http://schemas.microsoft.com/office/drawing/2014/main" id="{EE7AAEE3-2CD1-124C-91C1-D34C5B2669A5}"/>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012614" y="1033170"/>
            <a:ext cx="1005840" cy="1005840"/>
          </a:xfrm>
          <a:prstGeom prst="rect">
            <a:avLst/>
          </a:prstGeom>
        </p:spPr>
      </p:pic>
      <p:pic>
        <p:nvPicPr>
          <p:cNvPr id="7" name="Picture 6">
            <a:extLst>
              <a:ext uri="{FF2B5EF4-FFF2-40B4-BE49-F238E27FC236}">
                <a16:creationId xmlns:a16="http://schemas.microsoft.com/office/drawing/2014/main" id="{D61EB51B-F631-4846-A495-2B002ECDFAB2}"/>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5695364" y="1033170"/>
            <a:ext cx="1005840" cy="1005840"/>
          </a:xfrm>
          <a:prstGeom prst="rect">
            <a:avLst/>
          </a:prstGeom>
        </p:spPr>
      </p:pic>
      <p:pic>
        <p:nvPicPr>
          <p:cNvPr id="8" name="Picture 7">
            <a:extLst>
              <a:ext uri="{FF2B5EF4-FFF2-40B4-BE49-F238E27FC236}">
                <a16:creationId xmlns:a16="http://schemas.microsoft.com/office/drawing/2014/main" id="{D2672433-0204-F94C-A584-11DC68FAE383}"/>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378114" y="1033170"/>
            <a:ext cx="1005840" cy="1005840"/>
          </a:xfrm>
          <a:prstGeom prst="rect">
            <a:avLst/>
          </a:prstGeom>
        </p:spPr>
      </p:pic>
      <p:sp>
        <p:nvSpPr>
          <p:cNvPr id="9" name="Text Placeholder 6">
            <a:extLst>
              <a:ext uri="{FF2B5EF4-FFF2-40B4-BE49-F238E27FC236}">
                <a16:creationId xmlns:a16="http://schemas.microsoft.com/office/drawing/2014/main" id="{C22E9A2C-855E-8745-B711-DC73E4EDCE41}"/>
              </a:ext>
            </a:extLst>
          </p:cNvPr>
          <p:cNvSpPr txBox="1"/>
          <p:nvPr userDrawn="1"/>
        </p:nvSpPr>
        <p:spPr>
          <a:xfrm>
            <a:off x="573258" y="2211669"/>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Home Fire</a:t>
            </a:r>
          </a:p>
        </p:txBody>
      </p:sp>
      <p:sp>
        <p:nvSpPr>
          <p:cNvPr id="10" name="Text Placeholder 6">
            <a:extLst>
              <a:ext uri="{FF2B5EF4-FFF2-40B4-BE49-F238E27FC236}">
                <a16:creationId xmlns:a16="http://schemas.microsoft.com/office/drawing/2014/main" id="{CBC68EAD-4ABE-4E44-967D-36CDDD03BA09}"/>
              </a:ext>
            </a:extLst>
          </p:cNvPr>
          <p:cNvSpPr txBox="1"/>
          <p:nvPr userDrawn="1"/>
        </p:nvSpPr>
        <p:spPr>
          <a:xfrm>
            <a:off x="2257571" y="2211668"/>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Hurricane</a:t>
            </a:r>
          </a:p>
        </p:txBody>
      </p:sp>
      <p:sp>
        <p:nvSpPr>
          <p:cNvPr id="11" name="Text Placeholder 6">
            <a:extLst>
              <a:ext uri="{FF2B5EF4-FFF2-40B4-BE49-F238E27FC236}">
                <a16:creationId xmlns:a16="http://schemas.microsoft.com/office/drawing/2014/main" id="{4E42E44F-C3B7-AB46-97F9-4D5D6CB5752B}"/>
              </a:ext>
            </a:extLst>
          </p:cNvPr>
          <p:cNvSpPr txBox="1"/>
          <p:nvPr userDrawn="1"/>
        </p:nvSpPr>
        <p:spPr>
          <a:xfrm>
            <a:off x="3941884" y="2211027"/>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Landside</a:t>
            </a:r>
          </a:p>
        </p:txBody>
      </p:sp>
      <p:sp>
        <p:nvSpPr>
          <p:cNvPr id="12" name="Text Placeholder 6">
            <a:extLst>
              <a:ext uri="{FF2B5EF4-FFF2-40B4-BE49-F238E27FC236}">
                <a16:creationId xmlns:a16="http://schemas.microsoft.com/office/drawing/2014/main" id="{055FB58C-44E9-0147-9D5E-2816B7E522B4}"/>
              </a:ext>
            </a:extLst>
          </p:cNvPr>
          <p:cNvSpPr txBox="1"/>
          <p:nvPr userDrawn="1"/>
        </p:nvSpPr>
        <p:spPr>
          <a:xfrm>
            <a:off x="5626197" y="2211668"/>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Pandemic/Flu</a:t>
            </a:r>
          </a:p>
        </p:txBody>
      </p:sp>
      <p:sp>
        <p:nvSpPr>
          <p:cNvPr id="13" name="Text Placeholder 6">
            <a:extLst>
              <a:ext uri="{FF2B5EF4-FFF2-40B4-BE49-F238E27FC236}">
                <a16:creationId xmlns:a16="http://schemas.microsoft.com/office/drawing/2014/main" id="{6EDA8FDB-1F90-E447-822D-586B1E734249}"/>
              </a:ext>
            </a:extLst>
          </p:cNvPr>
          <p:cNvSpPr txBox="1"/>
          <p:nvPr userDrawn="1"/>
        </p:nvSpPr>
        <p:spPr>
          <a:xfrm>
            <a:off x="7310510" y="2211027"/>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Poison</a:t>
            </a:r>
          </a:p>
        </p:txBody>
      </p:sp>
      <p:pic>
        <p:nvPicPr>
          <p:cNvPr id="14" name="Picture 13">
            <a:extLst>
              <a:ext uri="{FF2B5EF4-FFF2-40B4-BE49-F238E27FC236}">
                <a16:creationId xmlns:a16="http://schemas.microsoft.com/office/drawing/2014/main" id="{D3496C60-2E85-9743-83E7-488010E7BC73}"/>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47114" y="2898806"/>
            <a:ext cx="1005840" cy="1005840"/>
          </a:xfrm>
          <a:prstGeom prst="rect">
            <a:avLst/>
          </a:prstGeom>
        </p:spPr>
      </p:pic>
      <p:pic>
        <p:nvPicPr>
          <p:cNvPr id="15" name="Picture 14">
            <a:extLst>
              <a:ext uri="{FF2B5EF4-FFF2-40B4-BE49-F238E27FC236}">
                <a16:creationId xmlns:a16="http://schemas.microsoft.com/office/drawing/2014/main" id="{A0BAAA7F-DC91-CA4B-9B84-CC7435DAD7B2}"/>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329864" y="2898806"/>
            <a:ext cx="1005840" cy="1005840"/>
          </a:xfrm>
          <a:prstGeom prst="rect">
            <a:avLst/>
          </a:prstGeom>
        </p:spPr>
      </p:pic>
      <p:pic>
        <p:nvPicPr>
          <p:cNvPr id="16" name="Picture 15">
            <a:extLst>
              <a:ext uri="{FF2B5EF4-FFF2-40B4-BE49-F238E27FC236}">
                <a16:creationId xmlns:a16="http://schemas.microsoft.com/office/drawing/2014/main" id="{A79C5728-1B5A-744F-B945-DE52A091E2F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4012614" y="2898806"/>
            <a:ext cx="1005840" cy="1005840"/>
          </a:xfrm>
          <a:prstGeom prst="rect">
            <a:avLst/>
          </a:prstGeom>
        </p:spPr>
      </p:pic>
      <p:pic>
        <p:nvPicPr>
          <p:cNvPr id="17" name="Picture 16">
            <a:extLst>
              <a:ext uri="{FF2B5EF4-FFF2-40B4-BE49-F238E27FC236}">
                <a16:creationId xmlns:a16="http://schemas.microsoft.com/office/drawing/2014/main" id="{61E7BAF5-B8EB-EB47-98F1-7E6528008310}"/>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5695364" y="2898806"/>
            <a:ext cx="1005840" cy="1005840"/>
          </a:xfrm>
          <a:prstGeom prst="rect">
            <a:avLst/>
          </a:prstGeom>
        </p:spPr>
      </p:pic>
      <p:pic>
        <p:nvPicPr>
          <p:cNvPr id="18" name="Picture 17">
            <a:extLst>
              <a:ext uri="{FF2B5EF4-FFF2-40B4-BE49-F238E27FC236}">
                <a16:creationId xmlns:a16="http://schemas.microsoft.com/office/drawing/2014/main" id="{61911D29-70F5-1243-9794-E80C286F12D8}"/>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7378114" y="2898806"/>
            <a:ext cx="1005840" cy="1005840"/>
          </a:xfrm>
          <a:prstGeom prst="rect">
            <a:avLst/>
          </a:prstGeom>
        </p:spPr>
      </p:pic>
      <p:sp>
        <p:nvSpPr>
          <p:cNvPr id="19" name="Text Placeholder 6">
            <a:extLst>
              <a:ext uri="{FF2B5EF4-FFF2-40B4-BE49-F238E27FC236}">
                <a16:creationId xmlns:a16="http://schemas.microsoft.com/office/drawing/2014/main" id="{1B02B120-357A-C84F-BD0A-A8B1EBB0D478}"/>
              </a:ext>
            </a:extLst>
          </p:cNvPr>
          <p:cNvSpPr txBox="1"/>
          <p:nvPr userDrawn="1"/>
        </p:nvSpPr>
        <p:spPr>
          <a:xfrm>
            <a:off x="522458" y="4077305"/>
            <a:ext cx="1255542" cy="303390"/>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Power Outage</a:t>
            </a:r>
          </a:p>
        </p:txBody>
      </p:sp>
      <p:sp>
        <p:nvSpPr>
          <p:cNvPr id="20" name="Text Placeholder 6">
            <a:extLst>
              <a:ext uri="{FF2B5EF4-FFF2-40B4-BE49-F238E27FC236}">
                <a16:creationId xmlns:a16="http://schemas.microsoft.com/office/drawing/2014/main" id="{49EDFF48-D50F-F24E-B225-0B6E52F3D1D0}"/>
              </a:ext>
            </a:extLst>
          </p:cNvPr>
          <p:cNvSpPr txBox="1"/>
          <p:nvPr userDrawn="1"/>
        </p:nvSpPr>
        <p:spPr>
          <a:xfrm>
            <a:off x="2257571" y="4077304"/>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Radiation</a:t>
            </a:r>
          </a:p>
        </p:txBody>
      </p:sp>
      <p:sp>
        <p:nvSpPr>
          <p:cNvPr id="21" name="Text Placeholder 6">
            <a:extLst>
              <a:ext uri="{FF2B5EF4-FFF2-40B4-BE49-F238E27FC236}">
                <a16:creationId xmlns:a16="http://schemas.microsoft.com/office/drawing/2014/main" id="{AAA42DB7-1556-674B-83C4-A9002CB3247B}"/>
              </a:ext>
            </a:extLst>
          </p:cNvPr>
          <p:cNvSpPr txBox="1"/>
          <p:nvPr userDrawn="1"/>
        </p:nvSpPr>
        <p:spPr>
          <a:xfrm>
            <a:off x="3865684" y="4076662"/>
            <a:ext cx="1328616" cy="596937"/>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Severe Weather/ Thunderstorm</a:t>
            </a:r>
          </a:p>
        </p:txBody>
      </p:sp>
      <p:sp>
        <p:nvSpPr>
          <p:cNvPr id="22" name="Text Placeholder 6">
            <a:extLst>
              <a:ext uri="{FF2B5EF4-FFF2-40B4-BE49-F238E27FC236}">
                <a16:creationId xmlns:a16="http://schemas.microsoft.com/office/drawing/2014/main" id="{F18DBF02-774C-AF43-8014-38570C0B6975}"/>
              </a:ext>
            </a:extLst>
          </p:cNvPr>
          <p:cNvSpPr txBox="1"/>
          <p:nvPr userDrawn="1"/>
        </p:nvSpPr>
        <p:spPr>
          <a:xfrm>
            <a:off x="5626197" y="4077304"/>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Severe Wind/ Derecho</a:t>
            </a:r>
          </a:p>
        </p:txBody>
      </p:sp>
      <p:sp>
        <p:nvSpPr>
          <p:cNvPr id="23" name="Text Placeholder 6">
            <a:extLst>
              <a:ext uri="{FF2B5EF4-FFF2-40B4-BE49-F238E27FC236}">
                <a16:creationId xmlns:a16="http://schemas.microsoft.com/office/drawing/2014/main" id="{AEDD892C-3273-754A-B14B-B86F7576521C}"/>
              </a:ext>
            </a:extLst>
          </p:cNvPr>
          <p:cNvSpPr txBox="1"/>
          <p:nvPr userDrawn="1"/>
        </p:nvSpPr>
        <p:spPr>
          <a:xfrm>
            <a:off x="7310510" y="4076663"/>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Tornado</a:t>
            </a:r>
          </a:p>
        </p:txBody>
      </p:sp>
    </p:spTree>
    <p:extLst>
      <p:ext uri="{BB962C8B-B14F-4D97-AF65-F5344CB8AC3E}">
        <p14:creationId xmlns:p14="http://schemas.microsoft.com/office/powerpoint/2010/main" val="351183730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Icons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C602A7E9-85B4-EB4A-8CED-A3527A5FD66A}" type="slidenum">
              <a:rPr lang="en-US" altLang="en-US" smtClean="0"/>
              <a:t>‹#›</a:t>
            </a:fld>
            <a:endParaRPr lang="en-US" altLang="en-US"/>
          </a:p>
        </p:txBody>
      </p:sp>
      <p:pic>
        <p:nvPicPr>
          <p:cNvPr id="4" name="Picture 3">
            <a:extLst>
              <a:ext uri="{FF2B5EF4-FFF2-40B4-BE49-F238E27FC236}">
                <a16:creationId xmlns:a16="http://schemas.microsoft.com/office/drawing/2014/main" id="{471748D4-F538-E547-923F-DF428BA76FC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47114" y="1033170"/>
            <a:ext cx="1005840" cy="1005840"/>
          </a:xfrm>
          <a:prstGeom prst="rect">
            <a:avLst/>
          </a:prstGeom>
        </p:spPr>
      </p:pic>
      <p:pic>
        <p:nvPicPr>
          <p:cNvPr id="5" name="Picture 4">
            <a:extLst>
              <a:ext uri="{FF2B5EF4-FFF2-40B4-BE49-F238E27FC236}">
                <a16:creationId xmlns:a16="http://schemas.microsoft.com/office/drawing/2014/main" id="{F6CA646A-47A2-024B-8477-C6E344DA649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329864" y="1033170"/>
            <a:ext cx="1005840" cy="1005840"/>
          </a:xfrm>
          <a:prstGeom prst="rect">
            <a:avLst/>
          </a:prstGeom>
        </p:spPr>
      </p:pic>
      <p:pic>
        <p:nvPicPr>
          <p:cNvPr id="6" name="Picture 5">
            <a:extLst>
              <a:ext uri="{FF2B5EF4-FFF2-40B4-BE49-F238E27FC236}">
                <a16:creationId xmlns:a16="http://schemas.microsoft.com/office/drawing/2014/main" id="{23CFFAE4-4CB3-8847-A945-83B446B7AA2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012614" y="1033170"/>
            <a:ext cx="1005840" cy="1005840"/>
          </a:xfrm>
          <a:prstGeom prst="rect">
            <a:avLst/>
          </a:prstGeom>
        </p:spPr>
      </p:pic>
      <p:pic>
        <p:nvPicPr>
          <p:cNvPr id="7" name="Picture 6">
            <a:extLst>
              <a:ext uri="{FF2B5EF4-FFF2-40B4-BE49-F238E27FC236}">
                <a16:creationId xmlns:a16="http://schemas.microsoft.com/office/drawing/2014/main" id="{69DE84C4-5D0C-6C49-972C-50EA8B7F062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5695364" y="1033170"/>
            <a:ext cx="1005840" cy="1005840"/>
          </a:xfrm>
          <a:prstGeom prst="rect">
            <a:avLst/>
          </a:prstGeom>
        </p:spPr>
      </p:pic>
      <p:pic>
        <p:nvPicPr>
          <p:cNvPr id="8" name="Picture 7">
            <a:extLst>
              <a:ext uri="{FF2B5EF4-FFF2-40B4-BE49-F238E27FC236}">
                <a16:creationId xmlns:a16="http://schemas.microsoft.com/office/drawing/2014/main" id="{01E85529-BBB4-CF4C-9F08-7AB5666E58D7}"/>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378114" y="1033170"/>
            <a:ext cx="1005840" cy="1005840"/>
          </a:xfrm>
          <a:prstGeom prst="rect">
            <a:avLst/>
          </a:prstGeom>
        </p:spPr>
      </p:pic>
      <p:sp>
        <p:nvSpPr>
          <p:cNvPr id="9" name="Text Placeholder 6">
            <a:extLst>
              <a:ext uri="{FF2B5EF4-FFF2-40B4-BE49-F238E27FC236}">
                <a16:creationId xmlns:a16="http://schemas.microsoft.com/office/drawing/2014/main" id="{23EC4CB6-27E0-CD42-918A-9C7B062BE146}"/>
              </a:ext>
            </a:extLst>
          </p:cNvPr>
          <p:cNvSpPr txBox="1"/>
          <p:nvPr userDrawn="1"/>
        </p:nvSpPr>
        <p:spPr>
          <a:xfrm>
            <a:off x="573258" y="2211669"/>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Tsunami</a:t>
            </a:r>
          </a:p>
        </p:txBody>
      </p:sp>
      <p:sp>
        <p:nvSpPr>
          <p:cNvPr id="10" name="Text Placeholder 6">
            <a:extLst>
              <a:ext uri="{FF2B5EF4-FFF2-40B4-BE49-F238E27FC236}">
                <a16:creationId xmlns:a16="http://schemas.microsoft.com/office/drawing/2014/main" id="{87E45E2E-7298-8F4C-852A-741E98639B1C}"/>
              </a:ext>
            </a:extLst>
          </p:cNvPr>
          <p:cNvSpPr txBox="1"/>
          <p:nvPr userDrawn="1"/>
        </p:nvSpPr>
        <p:spPr>
          <a:xfrm>
            <a:off x="2257571" y="2211668"/>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Virus</a:t>
            </a:r>
          </a:p>
        </p:txBody>
      </p:sp>
      <p:sp>
        <p:nvSpPr>
          <p:cNvPr id="11" name="Text Placeholder 6">
            <a:extLst>
              <a:ext uri="{FF2B5EF4-FFF2-40B4-BE49-F238E27FC236}">
                <a16:creationId xmlns:a16="http://schemas.microsoft.com/office/drawing/2014/main" id="{01163537-1FF5-BB41-A726-30164C26F782}"/>
              </a:ext>
            </a:extLst>
          </p:cNvPr>
          <p:cNvSpPr txBox="1"/>
          <p:nvPr userDrawn="1"/>
        </p:nvSpPr>
        <p:spPr>
          <a:xfrm>
            <a:off x="3941884" y="2211027"/>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Volcano</a:t>
            </a:r>
          </a:p>
        </p:txBody>
      </p:sp>
      <p:sp>
        <p:nvSpPr>
          <p:cNvPr id="12" name="Text Placeholder 6">
            <a:extLst>
              <a:ext uri="{FF2B5EF4-FFF2-40B4-BE49-F238E27FC236}">
                <a16:creationId xmlns:a16="http://schemas.microsoft.com/office/drawing/2014/main" id="{E0BD2DE1-9F62-0848-8320-B6E310288768}"/>
              </a:ext>
            </a:extLst>
          </p:cNvPr>
          <p:cNvSpPr txBox="1"/>
          <p:nvPr userDrawn="1"/>
        </p:nvSpPr>
        <p:spPr>
          <a:xfrm>
            <a:off x="5626197" y="2211668"/>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Wildfire</a:t>
            </a:r>
          </a:p>
        </p:txBody>
      </p:sp>
      <p:sp>
        <p:nvSpPr>
          <p:cNvPr id="13" name="Text Placeholder 6">
            <a:extLst>
              <a:ext uri="{FF2B5EF4-FFF2-40B4-BE49-F238E27FC236}">
                <a16:creationId xmlns:a16="http://schemas.microsoft.com/office/drawing/2014/main" id="{F2602F8E-EC9F-F049-8535-29CAEF5552B8}"/>
              </a:ext>
            </a:extLst>
          </p:cNvPr>
          <p:cNvSpPr txBox="1"/>
          <p:nvPr userDrawn="1"/>
        </p:nvSpPr>
        <p:spPr>
          <a:xfrm>
            <a:off x="7310510" y="2211027"/>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Batteries</a:t>
            </a:r>
          </a:p>
        </p:txBody>
      </p:sp>
      <p:pic>
        <p:nvPicPr>
          <p:cNvPr id="14" name="Picture 13">
            <a:extLst>
              <a:ext uri="{FF2B5EF4-FFF2-40B4-BE49-F238E27FC236}">
                <a16:creationId xmlns:a16="http://schemas.microsoft.com/office/drawing/2014/main" id="{1ECB21BB-BC0E-2E46-B06D-CE66F97723B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47114" y="2898806"/>
            <a:ext cx="1005840" cy="1005840"/>
          </a:xfrm>
          <a:prstGeom prst="rect">
            <a:avLst/>
          </a:prstGeom>
        </p:spPr>
      </p:pic>
      <p:pic>
        <p:nvPicPr>
          <p:cNvPr id="15" name="Picture 14">
            <a:extLst>
              <a:ext uri="{FF2B5EF4-FFF2-40B4-BE49-F238E27FC236}">
                <a16:creationId xmlns:a16="http://schemas.microsoft.com/office/drawing/2014/main" id="{044099E2-AD59-AB43-A518-6122B3CF8EC4}"/>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329864" y="2898806"/>
            <a:ext cx="1005840" cy="1005840"/>
          </a:xfrm>
          <a:prstGeom prst="rect">
            <a:avLst/>
          </a:prstGeom>
        </p:spPr>
      </p:pic>
      <p:pic>
        <p:nvPicPr>
          <p:cNvPr id="16" name="Picture 15">
            <a:extLst>
              <a:ext uri="{FF2B5EF4-FFF2-40B4-BE49-F238E27FC236}">
                <a16:creationId xmlns:a16="http://schemas.microsoft.com/office/drawing/2014/main" id="{06E986D8-0388-3F4B-9897-96A09526B7DE}"/>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4012614" y="2898806"/>
            <a:ext cx="1005840" cy="1005840"/>
          </a:xfrm>
          <a:prstGeom prst="rect">
            <a:avLst/>
          </a:prstGeom>
        </p:spPr>
      </p:pic>
      <p:pic>
        <p:nvPicPr>
          <p:cNvPr id="17" name="Picture 16">
            <a:extLst>
              <a:ext uri="{FF2B5EF4-FFF2-40B4-BE49-F238E27FC236}">
                <a16:creationId xmlns:a16="http://schemas.microsoft.com/office/drawing/2014/main" id="{43601B0F-48AB-AE4E-A0AC-5FF438F2BDAF}"/>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5695364" y="2898806"/>
            <a:ext cx="1005840" cy="1005840"/>
          </a:xfrm>
          <a:prstGeom prst="rect">
            <a:avLst/>
          </a:prstGeom>
        </p:spPr>
      </p:pic>
      <p:pic>
        <p:nvPicPr>
          <p:cNvPr id="18" name="Picture 17">
            <a:extLst>
              <a:ext uri="{FF2B5EF4-FFF2-40B4-BE49-F238E27FC236}">
                <a16:creationId xmlns:a16="http://schemas.microsoft.com/office/drawing/2014/main" id="{5B7ACCA3-856E-7445-88BD-0FBA4217D8C2}"/>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7378114" y="2898806"/>
            <a:ext cx="1005840" cy="1005840"/>
          </a:xfrm>
          <a:prstGeom prst="rect">
            <a:avLst/>
          </a:prstGeom>
        </p:spPr>
      </p:pic>
      <p:sp>
        <p:nvSpPr>
          <p:cNvPr id="19" name="Text Placeholder 6">
            <a:extLst>
              <a:ext uri="{FF2B5EF4-FFF2-40B4-BE49-F238E27FC236}">
                <a16:creationId xmlns:a16="http://schemas.microsoft.com/office/drawing/2014/main" id="{325CD676-C0CA-974B-862E-A5A00D198E0E}"/>
              </a:ext>
            </a:extLst>
          </p:cNvPr>
          <p:cNvSpPr txBox="1"/>
          <p:nvPr userDrawn="1"/>
        </p:nvSpPr>
        <p:spPr>
          <a:xfrm>
            <a:off x="522458" y="4077305"/>
            <a:ext cx="1255542" cy="303390"/>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Case Worker</a:t>
            </a:r>
          </a:p>
        </p:txBody>
      </p:sp>
      <p:sp>
        <p:nvSpPr>
          <p:cNvPr id="20" name="Text Placeholder 6">
            <a:extLst>
              <a:ext uri="{FF2B5EF4-FFF2-40B4-BE49-F238E27FC236}">
                <a16:creationId xmlns:a16="http://schemas.microsoft.com/office/drawing/2014/main" id="{2FB89AB8-EA61-BB42-98D5-CBF8557B6017}"/>
              </a:ext>
            </a:extLst>
          </p:cNvPr>
          <p:cNvSpPr txBox="1"/>
          <p:nvPr userDrawn="1"/>
        </p:nvSpPr>
        <p:spPr>
          <a:xfrm>
            <a:off x="2257571" y="4077304"/>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Clean Up Kit</a:t>
            </a:r>
          </a:p>
        </p:txBody>
      </p:sp>
      <p:sp>
        <p:nvSpPr>
          <p:cNvPr id="21" name="Text Placeholder 6">
            <a:extLst>
              <a:ext uri="{FF2B5EF4-FFF2-40B4-BE49-F238E27FC236}">
                <a16:creationId xmlns:a16="http://schemas.microsoft.com/office/drawing/2014/main" id="{9A54F5AE-A760-5744-8E93-82E1452D2EC9}"/>
              </a:ext>
            </a:extLst>
          </p:cNvPr>
          <p:cNvSpPr txBox="1"/>
          <p:nvPr userDrawn="1"/>
        </p:nvSpPr>
        <p:spPr>
          <a:xfrm>
            <a:off x="3865684" y="4076662"/>
            <a:ext cx="1328616" cy="596937"/>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Comfort Kit</a:t>
            </a:r>
            <a:br>
              <a:rPr lang="en-US" sz="1000"/>
            </a:br>
            <a:r>
              <a:rPr lang="en-US" sz="1000"/>
              <a:t>Box</a:t>
            </a:r>
          </a:p>
        </p:txBody>
      </p:sp>
      <p:sp>
        <p:nvSpPr>
          <p:cNvPr id="22" name="Text Placeholder 6">
            <a:extLst>
              <a:ext uri="{FF2B5EF4-FFF2-40B4-BE49-F238E27FC236}">
                <a16:creationId xmlns:a16="http://schemas.microsoft.com/office/drawing/2014/main" id="{187B1336-C57D-8947-B905-5CB9308BDE70}"/>
              </a:ext>
            </a:extLst>
          </p:cNvPr>
          <p:cNvSpPr txBox="1"/>
          <p:nvPr userDrawn="1"/>
        </p:nvSpPr>
        <p:spPr>
          <a:xfrm>
            <a:off x="5626197" y="4077304"/>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Comfort Kit Toothbrush</a:t>
            </a:r>
          </a:p>
        </p:txBody>
      </p:sp>
      <p:sp>
        <p:nvSpPr>
          <p:cNvPr id="23" name="Text Placeholder 6">
            <a:extLst>
              <a:ext uri="{FF2B5EF4-FFF2-40B4-BE49-F238E27FC236}">
                <a16:creationId xmlns:a16="http://schemas.microsoft.com/office/drawing/2014/main" id="{21820D3F-FBAF-ED46-914C-3688FBE231A2}"/>
              </a:ext>
            </a:extLst>
          </p:cNvPr>
          <p:cNvSpPr txBox="1"/>
          <p:nvPr userDrawn="1"/>
        </p:nvSpPr>
        <p:spPr>
          <a:xfrm>
            <a:off x="7310510" y="4076663"/>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Cot/Bed</a:t>
            </a:r>
          </a:p>
        </p:txBody>
      </p:sp>
    </p:spTree>
    <p:extLst>
      <p:ext uri="{BB962C8B-B14F-4D97-AF65-F5344CB8AC3E}">
        <p14:creationId xmlns:p14="http://schemas.microsoft.com/office/powerpoint/2010/main" val="282916051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Icon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C602A7E9-85B4-EB4A-8CED-A3527A5FD66A}" type="slidenum">
              <a:rPr lang="en-US" altLang="en-US" smtClean="0"/>
              <a:t>‹#›</a:t>
            </a:fld>
            <a:endParaRPr lang="en-US" altLang="en-US"/>
          </a:p>
        </p:txBody>
      </p:sp>
      <p:pic>
        <p:nvPicPr>
          <p:cNvPr id="4" name="Picture 3">
            <a:extLst>
              <a:ext uri="{FF2B5EF4-FFF2-40B4-BE49-F238E27FC236}">
                <a16:creationId xmlns:a16="http://schemas.microsoft.com/office/drawing/2014/main" id="{2A22748A-DAD8-864A-9094-1806554826E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72514" y="1083970"/>
            <a:ext cx="914400" cy="914400"/>
          </a:xfrm>
          <a:prstGeom prst="rect">
            <a:avLst/>
          </a:prstGeom>
        </p:spPr>
      </p:pic>
      <p:pic>
        <p:nvPicPr>
          <p:cNvPr id="5" name="Picture 4">
            <a:extLst>
              <a:ext uri="{FF2B5EF4-FFF2-40B4-BE49-F238E27FC236}">
                <a16:creationId xmlns:a16="http://schemas.microsoft.com/office/drawing/2014/main" id="{ED6612EC-F215-BD47-B518-D5FAE1F8AF0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329864" y="1033170"/>
            <a:ext cx="1005840" cy="1005840"/>
          </a:xfrm>
          <a:prstGeom prst="rect">
            <a:avLst/>
          </a:prstGeom>
        </p:spPr>
      </p:pic>
      <p:pic>
        <p:nvPicPr>
          <p:cNvPr id="6" name="Picture 5">
            <a:extLst>
              <a:ext uri="{FF2B5EF4-FFF2-40B4-BE49-F238E27FC236}">
                <a16:creationId xmlns:a16="http://schemas.microsoft.com/office/drawing/2014/main" id="{1769EF2A-AC64-0041-BD0E-6D03FC3BB2D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012614" y="1033170"/>
            <a:ext cx="1005840" cy="1005840"/>
          </a:xfrm>
          <a:prstGeom prst="rect">
            <a:avLst/>
          </a:prstGeom>
        </p:spPr>
      </p:pic>
      <p:pic>
        <p:nvPicPr>
          <p:cNvPr id="7" name="Picture 6">
            <a:extLst>
              <a:ext uri="{FF2B5EF4-FFF2-40B4-BE49-F238E27FC236}">
                <a16:creationId xmlns:a16="http://schemas.microsoft.com/office/drawing/2014/main" id="{CD7404FC-329A-3A4F-9DCC-A55E13FC768E}"/>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378114" y="1033170"/>
            <a:ext cx="1005840" cy="1005840"/>
          </a:xfrm>
          <a:prstGeom prst="rect">
            <a:avLst/>
          </a:prstGeom>
        </p:spPr>
      </p:pic>
      <p:sp>
        <p:nvSpPr>
          <p:cNvPr id="8" name="Text Placeholder 6">
            <a:extLst>
              <a:ext uri="{FF2B5EF4-FFF2-40B4-BE49-F238E27FC236}">
                <a16:creationId xmlns:a16="http://schemas.microsoft.com/office/drawing/2014/main" id="{3E04AD60-0006-594E-AED9-D66EE36FA2E8}"/>
              </a:ext>
            </a:extLst>
          </p:cNvPr>
          <p:cNvSpPr txBox="1"/>
          <p:nvPr userDrawn="1"/>
        </p:nvSpPr>
        <p:spPr>
          <a:xfrm>
            <a:off x="573258" y="2211669"/>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Preparedness</a:t>
            </a:r>
            <a:br>
              <a:rPr lang="en-US" sz="1000"/>
            </a:br>
            <a:r>
              <a:rPr lang="en-US" sz="1000"/>
              <a:t>List</a:t>
            </a:r>
          </a:p>
        </p:txBody>
      </p:sp>
      <p:sp>
        <p:nvSpPr>
          <p:cNvPr id="9" name="Text Placeholder 6">
            <a:extLst>
              <a:ext uri="{FF2B5EF4-FFF2-40B4-BE49-F238E27FC236}">
                <a16:creationId xmlns:a16="http://schemas.microsoft.com/office/drawing/2014/main" id="{23F1C0A8-53E8-9F47-A7A8-B2EB6D1E7BDC}"/>
              </a:ext>
            </a:extLst>
          </p:cNvPr>
          <p:cNvSpPr txBox="1"/>
          <p:nvPr userDrawn="1"/>
        </p:nvSpPr>
        <p:spPr>
          <a:xfrm>
            <a:off x="2257571" y="2211668"/>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Shelter</a:t>
            </a:r>
          </a:p>
        </p:txBody>
      </p:sp>
      <p:sp>
        <p:nvSpPr>
          <p:cNvPr id="10" name="Text Placeholder 6">
            <a:extLst>
              <a:ext uri="{FF2B5EF4-FFF2-40B4-BE49-F238E27FC236}">
                <a16:creationId xmlns:a16="http://schemas.microsoft.com/office/drawing/2014/main" id="{A973AE64-B111-0648-92B7-F6876C3FCA2B}"/>
              </a:ext>
            </a:extLst>
          </p:cNvPr>
          <p:cNvSpPr txBox="1"/>
          <p:nvPr userDrawn="1"/>
        </p:nvSpPr>
        <p:spPr>
          <a:xfrm>
            <a:off x="3827584" y="2211027"/>
            <a:ext cx="1392116"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Smoke Alarm</a:t>
            </a:r>
          </a:p>
        </p:txBody>
      </p:sp>
      <p:sp>
        <p:nvSpPr>
          <p:cNvPr id="11" name="Text Placeholder 6">
            <a:extLst>
              <a:ext uri="{FF2B5EF4-FFF2-40B4-BE49-F238E27FC236}">
                <a16:creationId xmlns:a16="http://schemas.microsoft.com/office/drawing/2014/main" id="{639B70F9-A408-2B47-BEFB-45E25DEFBABB}"/>
              </a:ext>
            </a:extLst>
          </p:cNvPr>
          <p:cNvSpPr txBox="1"/>
          <p:nvPr userDrawn="1"/>
        </p:nvSpPr>
        <p:spPr>
          <a:xfrm>
            <a:off x="5461000" y="2211668"/>
            <a:ext cx="1498599" cy="4172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Stopwatch</a:t>
            </a:r>
          </a:p>
          <a:p>
            <a:pPr marL="0" indent="0" algn="ctr">
              <a:buNone/>
            </a:pPr>
            <a:endParaRPr lang="en-US" sz="1000"/>
          </a:p>
        </p:txBody>
      </p:sp>
      <p:sp>
        <p:nvSpPr>
          <p:cNvPr id="12" name="Text Placeholder 6">
            <a:extLst>
              <a:ext uri="{FF2B5EF4-FFF2-40B4-BE49-F238E27FC236}">
                <a16:creationId xmlns:a16="http://schemas.microsoft.com/office/drawing/2014/main" id="{EEA0FD70-8121-DD41-8CD8-FF58E24FCFD8}"/>
              </a:ext>
            </a:extLst>
          </p:cNvPr>
          <p:cNvSpPr txBox="1"/>
          <p:nvPr userDrawn="1"/>
        </p:nvSpPr>
        <p:spPr>
          <a:xfrm>
            <a:off x="7200899" y="2211026"/>
            <a:ext cx="1415562" cy="417873"/>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Volunteers</a:t>
            </a:r>
          </a:p>
        </p:txBody>
      </p:sp>
      <p:pic>
        <p:nvPicPr>
          <p:cNvPr id="13" name="Picture 12">
            <a:extLst>
              <a:ext uri="{FF2B5EF4-FFF2-40B4-BE49-F238E27FC236}">
                <a16:creationId xmlns:a16="http://schemas.microsoft.com/office/drawing/2014/main" id="{3DAEF942-09B2-F64B-ACC2-94E83F797DDC}"/>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47114" y="2898806"/>
            <a:ext cx="1005840" cy="1005840"/>
          </a:xfrm>
          <a:prstGeom prst="rect">
            <a:avLst/>
          </a:prstGeom>
        </p:spPr>
      </p:pic>
      <p:pic>
        <p:nvPicPr>
          <p:cNvPr id="14" name="Picture 13">
            <a:extLst>
              <a:ext uri="{FF2B5EF4-FFF2-40B4-BE49-F238E27FC236}">
                <a16:creationId xmlns:a16="http://schemas.microsoft.com/office/drawing/2014/main" id="{E1E9B9D7-207B-9041-9F7F-668C1A0E4DD0}"/>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329864" y="2898806"/>
            <a:ext cx="1005840" cy="1005840"/>
          </a:xfrm>
          <a:prstGeom prst="rect">
            <a:avLst/>
          </a:prstGeom>
        </p:spPr>
      </p:pic>
      <p:pic>
        <p:nvPicPr>
          <p:cNvPr id="15" name="Picture 14">
            <a:extLst>
              <a:ext uri="{FF2B5EF4-FFF2-40B4-BE49-F238E27FC236}">
                <a16:creationId xmlns:a16="http://schemas.microsoft.com/office/drawing/2014/main" id="{F480669A-A663-B24F-A746-1CF9CEEE5FFF}"/>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4012614" y="2898806"/>
            <a:ext cx="1005840" cy="1005840"/>
          </a:xfrm>
          <a:prstGeom prst="rect">
            <a:avLst/>
          </a:prstGeom>
        </p:spPr>
      </p:pic>
      <p:pic>
        <p:nvPicPr>
          <p:cNvPr id="16" name="Picture 15">
            <a:extLst>
              <a:ext uri="{FF2B5EF4-FFF2-40B4-BE49-F238E27FC236}">
                <a16:creationId xmlns:a16="http://schemas.microsoft.com/office/drawing/2014/main" id="{5D03D74F-903E-804D-9441-5BCA971554AE}"/>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5695364" y="2898806"/>
            <a:ext cx="1005840" cy="1005840"/>
          </a:xfrm>
          <a:prstGeom prst="rect">
            <a:avLst/>
          </a:prstGeom>
        </p:spPr>
      </p:pic>
      <p:pic>
        <p:nvPicPr>
          <p:cNvPr id="17" name="Picture 16">
            <a:extLst>
              <a:ext uri="{FF2B5EF4-FFF2-40B4-BE49-F238E27FC236}">
                <a16:creationId xmlns:a16="http://schemas.microsoft.com/office/drawing/2014/main" id="{048180BF-0044-BA4C-8C5C-44A60F8066F2}"/>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7378114" y="2898806"/>
            <a:ext cx="1005840" cy="1005840"/>
          </a:xfrm>
          <a:prstGeom prst="rect">
            <a:avLst/>
          </a:prstGeom>
        </p:spPr>
      </p:pic>
      <p:sp>
        <p:nvSpPr>
          <p:cNvPr id="18" name="Text Placeholder 6">
            <a:extLst>
              <a:ext uri="{FF2B5EF4-FFF2-40B4-BE49-F238E27FC236}">
                <a16:creationId xmlns:a16="http://schemas.microsoft.com/office/drawing/2014/main" id="{95B34E14-3BFF-CB4B-98A1-21F966BA6C6A}"/>
              </a:ext>
            </a:extLst>
          </p:cNvPr>
          <p:cNvSpPr txBox="1"/>
          <p:nvPr userDrawn="1"/>
        </p:nvSpPr>
        <p:spPr>
          <a:xfrm>
            <a:off x="522458" y="4077305"/>
            <a:ext cx="1255542" cy="303390"/>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Water Bottle</a:t>
            </a:r>
          </a:p>
        </p:txBody>
      </p:sp>
      <p:sp>
        <p:nvSpPr>
          <p:cNvPr id="19" name="Text Placeholder 6">
            <a:extLst>
              <a:ext uri="{FF2B5EF4-FFF2-40B4-BE49-F238E27FC236}">
                <a16:creationId xmlns:a16="http://schemas.microsoft.com/office/drawing/2014/main" id="{0DF15FF6-939A-604C-BF6C-14F6F469DB48}"/>
              </a:ext>
            </a:extLst>
          </p:cNvPr>
          <p:cNvSpPr txBox="1"/>
          <p:nvPr userDrawn="1"/>
        </p:nvSpPr>
        <p:spPr>
          <a:xfrm>
            <a:off x="2257571" y="4077304"/>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Blanket</a:t>
            </a:r>
          </a:p>
        </p:txBody>
      </p:sp>
      <p:sp>
        <p:nvSpPr>
          <p:cNvPr id="20" name="Text Placeholder 6">
            <a:extLst>
              <a:ext uri="{FF2B5EF4-FFF2-40B4-BE49-F238E27FC236}">
                <a16:creationId xmlns:a16="http://schemas.microsoft.com/office/drawing/2014/main" id="{FD2A1A8C-3877-EB4C-AFA6-31B6CE9C1244}"/>
              </a:ext>
            </a:extLst>
          </p:cNvPr>
          <p:cNvSpPr txBox="1"/>
          <p:nvPr userDrawn="1"/>
        </p:nvSpPr>
        <p:spPr>
          <a:xfrm>
            <a:off x="3865684" y="4076662"/>
            <a:ext cx="1328616" cy="596937"/>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Connecting Military Families</a:t>
            </a:r>
          </a:p>
        </p:txBody>
      </p:sp>
      <p:sp>
        <p:nvSpPr>
          <p:cNvPr id="21" name="Text Placeholder 6">
            <a:extLst>
              <a:ext uri="{FF2B5EF4-FFF2-40B4-BE49-F238E27FC236}">
                <a16:creationId xmlns:a16="http://schemas.microsoft.com/office/drawing/2014/main" id="{F1C38E17-6B9B-124B-9CB4-902C0881BBDA}"/>
              </a:ext>
            </a:extLst>
          </p:cNvPr>
          <p:cNvSpPr txBox="1"/>
          <p:nvPr userDrawn="1"/>
        </p:nvSpPr>
        <p:spPr>
          <a:xfrm>
            <a:off x="5626197" y="4077304"/>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Dog Tags</a:t>
            </a:r>
          </a:p>
        </p:txBody>
      </p:sp>
      <p:sp>
        <p:nvSpPr>
          <p:cNvPr id="22" name="Text Placeholder 6">
            <a:extLst>
              <a:ext uri="{FF2B5EF4-FFF2-40B4-BE49-F238E27FC236}">
                <a16:creationId xmlns:a16="http://schemas.microsoft.com/office/drawing/2014/main" id="{3EE0BE97-B6DB-3E41-8229-4EFC2A48B20D}"/>
              </a:ext>
            </a:extLst>
          </p:cNvPr>
          <p:cNvSpPr txBox="1"/>
          <p:nvPr userDrawn="1"/>
        </p:nvSpPr>
        <p:spPr>
          <a:xfrm>
            <a:off x="7310510" y="4076663"/>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Disinfectant</a:t>
            </a:r>
          </a:p>
        </p:txBody>
      </p:sp>
      <p:pic>
        <p:nvPicPr>
          <p:cNvPr id="23" name="Picture 22">
            <a:extLst>
              <a:ext uri="{FF2B5EF4-FFF2-40B4-BE49-F238E27FC236}">
                <a16:creationId xmlns:a16="http://schemas.microsoft.com/office/drawing/2014/main" id="{367DB6D8-A58B-9C41-9386-DEE0141DB67F}"/>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5784265" y="1132032"/>
            <a:ext cx="849153" cy="822960"/>
          </a:xfrm>
          <a:prstGeom prst="rect">
            <a:avLst/>
          </a:prstGeom>
        </p:spPr>
      </p:pic>
    </p:spTree>
    <p:extLst>
      <p:ext uri="{BB962C8B-B14F-4D97-AF65-F5344CB8AC3E}">
        <p14:creationId xmlns:p14="http://schemas.microsoft.com/office/powerpoint/2010/main" val="422070706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ulleted Text with Custom Content">
    <p:spTree>
      <p:nvGrpSpPr>
        <p:cNvPr id="1" name=""/>
        <p:cNvGrpSpPr/>
        <p:nvPr/>
      </p:nvGrpSpPr>
      <p:grpSpPr>
        <a:xfrm>
          <a:off x="0" y="0"/>
          <a:ext cx="0" cy="0"/>
          <a:chOff x="0" y="0"/>
          <a:chExt cx="0" cy="0"/>
        </a:xfrm>
      </p:grpSpPr>
      <p:sp>
        <p:nvSpPr>
          <p:cNvPr id="2" name="Title 1"/>
          <p:cNvSpPr>
            <a:spLocks noGrp="1"/>
          </p:cNvSpPr>
          <p:nvPr>
            <p:ph type="title"/>
          </p:nvPr>
        </p:nvSpPr>
        <p:spPr>
          <a:xfrm>
            <a:off x="401478" y="365761"/>
            <a:ext cx="3884025" cy="827313"/>
          </a:xfrm>
          <a:prstGeom prst="rect">
            <a:avLst/>
          </a:prstGeom>
        </p:spPr>
        <p:txBody>
          <a:bodyPr wrap="square" lIns="0" rIns="0" anchor="t">
            <a:noAutofit/>
          </a:bodyPr>
          <a:lstStyle/>
          <a:p>
            <a:r>
              <a:rPr lang="en-US"/>
              <a:t>Click to edit Master title</a:t>
            </a:r>
          </a:p>
        </p:txBody>
      </p:sp>
      <p:sp>
        <p:nvSpPr>
          <p:cNvPr id="9" name="Text Placeholder 8"/>
          <p:cNvSpPr>
            <a:spLocks noGrp="1"/>
          </p:cNvSpPr>
          <p:nvPr>
            <p:ph type="body" sz="quarter" idx="12" hasCustomPrompt="1"/>
          </p:nvPr>
        </p:nvSpPr>
        <p:spPr>
          <a:xfrm>
            <a:off x="401478" y="1357533"/>
            <a:ext cx="3884025" cy="2967019"/>
          </a:xfrm>
        </p:spPr>
        <p:txBody>
          <a:bodyPr wrap="square"/>
          <a:lstStyle>
            <a:lvl3pPr marL="548640" marR="0" indent="-182880" algn="l" defTabSz="457200" rtl="0" eaLnBrk="0" fontAlgn="base" latinLnBrk="0" hangingPunct="0">
              <a:lnSpc>
                <a:spcPct val="100000"/>
              </a:lnSpc>
              <a:spcBef>
                <a:spcPct val="0"/>
              </a:spcBef>
              <a:spcAft>
                <a:spcPts val="1200"/>
              </a:spcAft>
              <a:buClr>
                <a:srgbClr val="ED1B2E"/>
              </a:buClr>
              <a:buSzPct val="75000"/>
              <a:buFont typeface="Arial" panose="020B0604020202020204" pitchFamily="34" charset="0"/>
              <a:buChar char="•"/>
              <a:defRPr/>
            </a:lvl3pPr>
          </a:lstStyle>
          <a:p>
            <a:pPr lvl="0"/>
            <a:r>
              <a:rPr lang="en-US"/>
              <a:t>Click to edit Master text</a:t>
            </a:r>
          </a:p>
          <a:p>
            <a:pPr lvl="1"/>
            <a:r>
              <a:rPr lang="en-US"/>
              <a:t>Second level</a:t>
            </a:r>
          </a:p>
          <a:p>
            <a:pPr lvl="2"/>
            <a:r>
              <a:rPr lang="en-US"/>
              <a:t>Third level</a:t>
            </a:r>
          </a:p>
          <a:p>
            <a:pPr lvl="2"/>
            <a:endParaRPr lang="en-US"/>
          </a:p>
          <a:p>
            <a:pPr lvl="2"/>
            <a:endParaRPr lang="en-US"/>
          </a:p>
          <a:p>
            <a:pPr lvl="2"/>
            <a:endParaRPr lang="en-US"/>
          </a:p>
        </p:txBody>
      </p:sp>
      <p:sp>
        <p:nvSpPr>
          <p:cNvPr id="4" name="Content Placeholder 3">
            <a:extLst>
              <a:ext uri="{FF2B5EF4-FFF2-40B4-BE49-F238E27FC236}">
                <a16:creationId xmlns:a16="http://schemas.microsoft.com/office/drawing/2014/main" id="{E6C5E936-6742-1A48-8D85-230D60BC664E}"/>
              </a:ext>
            </a:extLst>
          </p:cNvPr>
          <p:cNvSpPr>
            <a:spLocks noGrp="1"/>
          </p:cNvSpPr>
          <p:nvPr>
            <p:ph sz="quarter" idx="15" hasCustomPrompt="1"/>
          </p:nvPr>
        </p:nvSpPr>
        <p:spPr>
          <a:xfrm>
            <a:off x="5092700" y="2108200"/>
            <a:ext cx="3200400" cy="1574800"/>
          </a:xfrm>
        </p:spPr>
        <p:txBody>
          <a:bodyPr/>
          <a:lstStyle>
            <a:lvl3pPr marL="365760" marR="0" indent="0" algn="l" defTabSz="457200" rtl="0" eaLnBrk="0" fontAlgn="base" latinLnBrk="0" hangingPunct="0">
              <a:lnSpc>
                <a:spcPct val="100000"/>
              </a:lnSpc>
              <a:spcBef>
                <a:spcPct val="0"/>
              </a:spcBef>
              <a:spcAft>
                <a:spcPts val="1200"/>
              </a:spcAft>
              <a:buClr>
                <a:srgbClr val="ED1B2E"/>
              </a:buClr>
              <a:buSzPct val="75000"/>
              <a:buFontTx/>
              <a:buNone/>
              <a:defRPr/>
            </a:lvl3pPr>
          </a:lstStyle>
          <a:p>
            <a:pPr marL="548640" marR="0" lvl="2" indent="-182880" algn="l" defTabSz="457200" rtl="0" eaLnBrk="0" fontAlgn="base" latinLnBrk="0" hangingPunct="0">
              <a:lnSpc>
                <a:spcPct val="100000"/>
              </a:lnSpc>
              <a:spcBef>
                <a:spcPct val="0"/>
              </a:spcBef>
              <a:spcAft>
                <a:spcPts val="1200"/>
              </a:spcAft>
              <a:buClr>
                <a:srgbClr val="ED1B2E"/>
              </a:buClr>
              <a:buSzPct val="75000"/>
              <a:buFont typeface="Arial" panose="020B0604020202020204" pitchFamily="34" charset="0"/>
              <a:buChar char="•"/>
              <a:defRPr/>
            </a:pPr>
            <a:r>
              <a:rPr lang="en-US"/>
              <a:t>Custom content: click to upload additional visuals, partner logos, etc.</a:t>
            </a:r>
          </a:p>
        </p:txBody>
      </p:sp>
      <p:sp>
        <p:nvSpPr>
          <p:cNvPr id="6" name="Slide Number Placeholder 8">
            <a:extLst>
              <a:ext uri="{FF2B5EF4-FFF2-40B4-BE49-F238E27FC236}">
                <a16:creationId xmlns:a16="http://schemas.microsoft.com/office/drawing/2014/main" id="{BD5B41A2-175D-6C4E-8029-508F7C9D8CF4}"/>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t>‹#›</a:t>
            </a:fld>
            <a:r>
              <a:rPr lang="en-US" altLang="en-US"/>
              <a:t> </a:t>
            </a:r>
          </a:p>
        </p:txBody>
      </p:sp>
    </p:spTree>
    <p:extLst>
      <p:ext uri="{BB962C8B-B14F-4D97-AF65-F5344CB8AC3E}">
        <p14:creationId xmlns:p14="http://schemas.microsoft.com/office/powerpoint/2010/main" val="55768390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Icons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C602A7E9-85B4-EB4A-8CED-A3527A5FD66A}" type="slidenum">
              <a:rPr lang="en-US" altLang="en-US" smtClean="0"/>
              <a:t>‹#›</a:t>
            </a:fld>
            <a:endParaRPr lang="en-US" altLang="en-US"/>
          </a:p>
        </p:txBody>
      </p:sp>
      <p:pic>
        <p:nvPicPr>
          <p:cNvPr id="4" name="Picture 3">
            <a:extLst>
              <a:ext uri="{FF2B5EF4-FFF2-40B4-BE49-F238E27FC236}">
                <a16:creationId xmlns:a16="http://schemas.microsoft.com/office/drawing/2014/main" id="{02B296AC-EB97-4240-B043-758B510C1E2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5214" y="1109370"/>
            <a:ext cx="914400" cy="914400"/>
          </a:xfrm>
          <a:prstGeom prst="rect">
            <a:avLst/>
          </a:prstGeom>
        </p:spPr>
      </p:pic>
      <p:pic>
        <p:nvPicPr>
          <p:cNvPr id="5" name="Picture 4">
            <a:extLst>
              <a:ext uri="{FF2B5EF4-FFF2-40B4-BE49-F238E27FC236}">
                <a16:creationId xmlns:a16="http://schemas.microsoft.com/office/drawing/2014/main" id="{6EC24797-0208-7842-BAA1-72AEC724D5B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329864" y="1033170"/>
            <a:ext cx="1005840" cy="1005840"/>
          </a:xfrm>
          <a:prstGeom prst="rect">
            <a:avLst/>
          </a:prstGeom>
        </p:spPr>
      </p:pic>
      <p:pic>
        <p:nvPicPr>
          <p:cNvPr id="6" name="Picture 5">
            <a:extLst>
              <a:ext uri="{FF2B5EF4-FFF2-40B4-BE49-F238E27FC236}">
                <a16:creationId xmlns:a16="http://schemas.microsoft.com/office/drawing/2014/main" id="{AC83D6B0-1473-7847-B115-F30F480CA26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012614" y="1033170"/>
            <a:ext cx="1005840" cy="1005840"/>
          </a:xfrm>
          <a:prstGeom prst="rect">
            <a:avLst/>
          </a:prstGeom>
        </p:spPr>
      </p:pic>
      <p:pic>
        <p:nvPicPr>
          <p:cNvPr id="7" name="Picture 6">
            <a:extLst>
              <a:ext uri="{FF2B5EF4-FFF2-40B4-BE49-F238E27FC236}">
                <a16:creationId xmlns:a16="http://schemas.microsoft.com/office/drawing/2014/main" id="{E5BCB2BF-4038-8D4C-B37C-53F57FE9DAA9}"/>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5741084" y="1086115"/>
            <a:ext cx="914400" cy="914400"/>
          </a:xfrm>
          <a:prstGeom prst="rect">
            <a:avLst/>
          </a:prstGeom>
        </p:spPr>
      </p:pic>
      <p:pic>
        <p:nvPicPr>
          <p:cNvPr id="8" name="Picture 7">
            <a:extLst>
              <a:ext uri="{FF2B5EF4-FFF2-40B4-BE49-F238E27FC236}">
                <a16:creationId xmlns:a16="http://schemas.microsoft.com/office/drawing/2014/main" id="{D7BC973A-1426-4747-BD99-27820B6CBF86}"/>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378114" y="1033170"/>
            <a:ext cx="1005840" cy="1005840"/>
          </a:xfrm>
          <a:prstGeom prst="rect">
            <a:avLst/>
          </a:prstGeom>
        </p:spPr>
      </p:pic>
      <p:sp>
        <p:nvSpPr>
          <p:cNvPr id="9" name="Text Placeholder 6">
            <a:extLst>
              <a:ext uri="{FF2B5EF4-FFF2-40B4-BE49-F238E27FC236}">
                <a16:creationId xmlns:a16="http://schemas.microsoft.com/office/drawing/2014/main" id="{9697A59E-6ED5-4949-B28F-6660CA0239EE}"/>
              </a:ext>
            </a:extLst>
          </p:cNvPr>
          <p:cNvSpPr txBox="1"/>
          <p:nvPr userDrawn="1"/>
        </p:nvSpPr>
        <p:spPr>
          <a:xfrm>
            <a:off x="573258" y="2211669"/>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Disaster Specialist</a:t>
            </a:r>
          </a:p>
        </p:txBody>
      </p:sp>
      <p:sp>
        <p:nvSpPr>
          <p:cNvPr id="10" name="Text Placeholder 6">
            <a:extLst>
              <a:ext uri="{FF2B5EF4-FFF2-40B4-BE49-F238E27FC236}">
                <a16:creationId xmlns:a16="http://schemas.microsoft.com/office/drawing/2014/main" id="{7830D307-5E59-7942-9041-7C3653AD225B}"/>
              </a:ext>
            </a:extLst>
          </p:cNvPr>
          <p:cNvSpPr txBox="1"/>
          <p:nvPr userDrawn="1"/>
        </p:nvSpPr>
        <p:spPr>
          <a:xfrm>
            <a:off x="2257571" y="2211668"/>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Pandemic</a:t>
            </a:r>
          </a:p>
        </p:txBody>
      </p:sp>
      <p:sp>
        <p:nvSpPr>
          <p:cNvPr id="11" name="Text Placeholder 6">
            <a:extLst>
              <a:ext uri="{FF2B5EF4-FFF2-40B4-BE49-F238E27FC236}">
                <a16:creationId xmlns:a16="http://schemas.microsoft.com/office/drawing/2014/main" id="{5E815F71-99F6-9A4A-BF71-C0157FB82003}"/>
              </a:ext>
            </a:extLst>
          </p:cNvPr>
          <p:cNvSpPr txBox="1"/>
          <p:nvPr userDrawn="1"/>
        </p:nvSpPr>
        <p:spPr>
          <a:xfrm>
            <a:off x="3827584" y="2211027"/>
            <a:ext cx="1392116"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Financial Assistance Cash</a:t>
            </a:r>
          </a:p>
        </p:txBody>
      </p:sp>
      <p:sp>
        <p:nvSpPr>
          <p:cNvPr id="12" name="Text Placeholder 6">
            <a:extLst>
              <a:ext uri="{FF2B5EF4-FFF2-40B4-BE49-F238E27FC236}">
                <a16:creationId xmlns:a16="http://schemas.microsoft.com/office/drawing/2014/main" id="{F37F6D27-1ACB-804C-AA6C-96ADDB04C5F1}"/>
              </a:ext>
            </a:extLst>
          </p:cNvPr>
          <p:cNvSpPr txBox="1"/>
          <p:nvPr userDrawn="1"/>
        </p:nvSpPr>
        <p:spPr>
          <a:xfrm>
            <a:off x="5461000" y="2211668"/>
            <a:ext cx="1498599" cy="4172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Financial Assistance Dollar</a:t>
            </a:r>
          </a:p>
          <a:p>
            <a:pPr marL="0" indent="0" algn="ctr">
              <a:buNone/>
            </a:pPr>
            <a:endParaRPr lang="en-US" sz="1000"/>
          </a:p>
        </p:txBody>
      </p:sp>
      <p:sp>
        <p:nvSpPr>
          <p:cNvPr id="13" name="Text Placeholder 6">
            <a:extLst>
              <a:ext uri="{FF2B5EF4-FFF2-40B4-BE49-F238E27FC236}">
                <a16:creationId xmlns:a16="http://schemas.microsoft.com/office/drawing/2014/main" id="{926CED36-B303-F14C-9613-066F5CA9269F}"/>
              </a:ext>
            </a:extLst>
          </p:cNvPr>
          <p:cNvSpPr txBox="1"/>
          <p:nvPr userDrawn="1"/>
        </p:nvSpPr>
        <p:spPr>
          <a:xfrm>
            <a:off x="7200899" y="2211026"/>
            <a:ext cx="1415562" cy="417873"/>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Financial Assistance Hand</a:t>
            </a:r>
          </a:p>
          <a:p>
            <a:pPr marL="0" indent="0" algn="ctr">
              <a:buNone/>
            </a:pPr>
            <a:endParaRPr lang="en-US" sz="1000"/>
          </a:p>
        </p:txBody>
      </p:sp>
      <p:pic>
        <p:nvPicPr>
          <p:cNvPr id="14" name="Picture 13">
            <a:extLst>
              <a:ext uri="{FF2B5EF4-FFF2-40B4-BE49-F238E27FC236}">
                <a16:creationId xmlns:a16="http://schemas.microsoft.com/office/drawing/2014/main" id="{DDDF33AB-F095-5B45-80F5-8D7AA0DDC25B}"/>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85214" y="2962306"/>
            <a:ext cx="914400" cy="914400"/>
          </a:xfrm>
          <a:prstGeom prst="rect">
            <a:avLst/>
          </a:prstGeom>
        </p:spPr>
      </p:pic>
      <p:pic>
        <p:nvPicPr>
          <p:cNvPr id="15" name="Picture 14">
            <a:extLst>
              <a:ext uri="{FF2B5EF4-FFF2-40B4-BE49-F238E27FC236}">
                <a16:creationId xmlns:a16="http://schemas.microsoft.com/office/drawing/2014/main" id="{6D69A3E3-5CA5-3E4A-9D7F-874617A8E1AE}"/>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329864" y="2898806"/>
            <a:ext cx="1005840" cy="1005840"/>
          </a:xfrm>
          <a:prstGeom prst="rect">
            <a:avLst/>
          </a:prstGeom>
        </p:spPr>
      </p:pic>
      <p:pic>
        <p:nvPicPr>
          <p:cNvPr id="16" name="Picture 15">
            <a:extLst>
              <a:ext uri="{FF2B5EF4-FFF2-40B4-BE49-F238E27FC236}">
                <a16:creationId xmlns:a16="http://schemas.microsoft.com/office/drawing/2014/main" id="{A2A78E2C-B4E4-F749-B956-27E1BE1ACF06}"/>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4012614" y="2898806"/>
            <a:ext cx="1005840" cy="1005840"/>
          </a:xfrm>
          <a:prstGeom prst="rect">
            <a:avLst/>
          </a:prstGeom>
        </p:spPr>
      </p:pic>
      <p:pic>
        <p:nvPicPr>
          <p:cNvPr id="17" name="Picture 16">
            <a:extLst>
              <a:ext uri="{FF2B5EF4-FFF2-40B4-BE49-F238E27FC236}">
                <a16:creationId xmlns:a16="http://schemas.microsoft.com/office/drawing/2014/main" id="{780CCBD7-0256-B541-96D3-C8A180AA2DF2}"/>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5695364" y="2898806"/>
            <a:ext cx="1005840" cy="1005840"/>
          </a:xfrm>
          <a:prstGeom prst="rect">
            <a:avLst/>
          </a:prstGeom>
        </p:spPr>
      </p:pic>
      <p:pic>
        <p:nvPicPr>
          <p:cNvPr id="18" name="Picture 17">
            <a:extLst>
              <a:ext uri="{FF2B5EF4-FFF2-40B4-BE49-F238E27FC236}">
                <a16:creationId xmlns:a16="http://schemas.microsoft.com/office/drawing/2014/main" id="{A77E6480-015F-0F40-AD6A-31791158424C}"/>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7378114" y="2898806"/>
            <a:ext cx="1005840" cy="1005840"/>
          </a:xfrm>
          <a:prstGeom prst="rect">
            <a:avLst/>
          </a:prstGeom>
        </p:spPr>
      </p:pic>
      <p:sp>
        <p:nvSpPr>
          <p:cNvPr id="19" name="Text Placeholder 6">
            <a:extLst>
              <a:ext uri="{FF2B5EF4-FFF2-40B4-BE49-F238E27FC236}">
                <a16:creationId xmlns:a16="http://schemas.microsoft.com/office/drawing/2014/main" id="{FA303DA5-9FE2-9C4F-966C-24EA04C1EAF2}"/>
              </a:ext>
            </a:extLst>
          </p:cNvPr>
          <p:cNvSpPr txBox="1"/>
          <p:nvPr userDrawn="1"/>
        </p:nvSpPr>
        <p:spPr>
          <a:xfrm>
            <a:off x="522458" y="4077305"/>
            <a:ext cx="1255542" cy="303390"/>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First Aid</a:t>
            </a:r>
          </a:p>
        </p:txBody>
      </p:sp>
      <p:sp>
        <p:nvSpPr>
          <p:cNvPr id="20" name="Text Placeholder 6">
            <a:extLst>
              <a:ext uri="{FF2B5EF4-FFF2-40B4-BE49-F238E27FC236}">
                <a16:creationId xmlns:a16="http://schemas.microsoft.com/office/drawing/2014/main" id="{174A114A-E295-1548-8A4C-31695CE598D5}"/>
              </a:ext>
            </a:extLst>
          </p:cNvPr>
          <p:cNvSpPr txBox="1"/>
          <p:nvPr userDrawn="1"/>
        </p:nvSpPr>
        <p:spPr>
          <a:xfrm>
            <a:off x="2257571" y="4077304"/>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International Volunteers</a:t>
            </a:r>
          </a:p>
        </p:txBody>
      </p:sp>
      <p:sp>
        <p:nvSpPr>
          <p:cNvPr id="21" name="Text Placeholder 6">
            <a:extLst>
              <a:ext uri="{FF2B5EF4-FFF2-40B4-BE49-F238E27FC236}">
                <a16:creationId xmlns:a16="http://schemas.microsoft.com/office/drawing/2014/main" id="{E7D61874-4332-E141-9300-E358621903AD}"/>
              </a:ext>
            </a:extLst>
          </p:cNvPr>
          <p:cNvSpPr txBox="1"/>
          <p:nvPr userDrawn="1"/>
        </p:nvSpPr>
        <p:spPr>
          <a:xfrm>
            <a:off x="3865684" y="4076662"/>
            <a:ext cx="1328616" cy="596937"/>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Meals Snacks</a:t>
            </a:r>
          </a:p>
        </p:txBody>
      </p:sp>
      <p:sp>
        <p:nvSpPr>
          <p:cNvPr id="22" name="Text Placeholder 6">
            <a:extLst>
              <a:ext uri="{FF2B5EF4-FFF2-40B4-BE49-F238E27FC236}">
                <a16:creationId xmlns:a16="http://schemas.microsoft.com/office/drawing/2014/main" id="{15E3456C-43F9-1E41-8A9B-2F877C42AA72}"/>
              </a:ext>
            </a:extLst>
          </p:cNvPr>
          <p:cNvSpPr txBox="1"/>
          <p:nvPr userDrawn="1"/>
        </p:nvSpPr>
        <p:spPr>
          <a:xfrm>
            <a:off x="5626197" y="4077304"/>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Community</a:t>
            </a:r>
          </a:p>
        </p:txBody>
      </p:sp>
      <p:sp>
        <p:nvSpPr>
          <p:cNvPr id="23" name="Text Placeholder 6">
            <a:extLst>
              <a:ext uri="{FF2B5EF4-FFF2-40B4-BE49-F238E27FC236}">
                <a16:creationId xmlns:a16="http://schemas.microsoft.com/office/drawing/2014/main" id="{C9D2EA88-B1BC-5D40-998B-E283318B952F}"/>
              </a:ext>
            </a:extLst>
          </p:cNvPr>
          <p:cNvSpPr txBox="1"/>
          <p:nvPr userDrawn="1"/>
        </p:nvSpPr>
        <p:spPr>
          <a:xfrm>
            <a:off x="7310510" y="4076663"/>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Support</a:t>
            </a:r>
          </a:p>
        </p:txBody>
      </p:sp>
    </p:spTree>
    <p:extLst>
      <p:ext uri="{BB962C8B-B14F-4D97-AF65-F5344CB8AC3E}">
        <p14:creationId xmlns:p14="http://schemas.microsoft.com/office/powerpoint/2010/main" val="256054185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Icons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C602A7E9-85B4-EB4A-8CED-A3527A5FD66A}" type="slidenum">
              <a:rPr lang="en-US" altLang="en-US" smtClean="0"/>
              <a:t>‹#›</a:t>
            </a:fld>
            <a:endParaRPr lang="en-US" altLang="en-US"/>
          </a:p>
        </p:txBody>
      </p:sp>
      <p:pic>
        <p:nvPicPr>
          <p:cNvPr id="4" name="Picture 3">
            <a:extLst>
              <a:ext uri="{FF2B5EF4-FFF2-40B4-BE49-F238E27FC236}">
                <a16:creationId xmlns:a16="http://schemas.microsoft.com/office/drawing/2014/main" id="{643ADBEC-49A0-B541-A41E-9E65C231D9E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47114" y="1033170"/>
            <a:ext cx="1005840" cy="1005840"/>
          </a:xfrm>
          <a:prstGeom prst="rect">
            <a:avLst/>
          </a:prstGeom>
        </p:spPr>
      </p:pic>
      <p:pic>
        <p:nvPicPr>
          <p:cNvPr id="5" name="Picture 4">
            <a:extLst>
              <a:ext uri="{FF2B5EF4-FFF2-40B4-BE49-F238E27FC236}">
                <a16:creationId xmlns:a16="http://schemas.microsoft.com/office/drawing/2014/main" id="{E4E429C7-D280-1349-BC3C-F9DAB5427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329864" y="1058570"/>
            <a:ext cx="1005840" cy="1005840"/>
          </a:xfrm>
          <a:prstGeom prst="rect">
            <a:avLst/>
          </a:prstGeom>
        </p:spPr>
      </p:pic>
      <p:pic>
        <p:nvPicPr>
          <p:cNvPr id="6" name="Picture 5">
            <a:extLst>
              <a:ext uri="{FF2B5EF4-FFF2-40B4-BE49-F238E27FC236}">
                <a16:creationId xmlns:a16="http://schemas.microsoft.com/office/drawing/2014/main" id="{330CEECC-B980-B44E-865E-8F9F7B85F00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012614" y="1033170"/>
            <a:ext cx="1005840" cy="1005840"/>
          </a:xfrm>
          <a:prstGeom prst="rect">
            <a:avLst/>
          </a:prstGeom>
        </p:spPr>
      </p:pic>
      <p:pic>
        <p:nvPicPr>
          <p:cNvPr id="7" name="Picture 6">
            <a:extLst>
              <a:ext uri="{FF2B5EF4-FFF2-40B4-BE49-F238E27FC236}">
                <a16:creationId xmlns:a16="http://schemas.microsoft.com/office/drawing/2014/main" id="{60582706-79E2-AB42-86DE-24932E8DF307}"/>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5695364" y="1033170"/>
            <a:ext cx="1005840" cy="1005840"/>
          </a:xfrm>
          <a:prstGeom prst="rect">
            <a:avLst/>
          </a:prstGeom>
        </p:spPr>
      </p:pic>
      <p:pic>
        <p:nvPicPr>
          <p:cNvPr id="8" name="Picture 7">
            <a:extLst>
              <a:ext uri="{FF2B5EF4-FFF2-40B4-BE49-F238E27FC236}">
                <a16:creationId xmlns:a16="http://schemas.microsoft.com/office/drawing/2014/main" id="{A8E20C3E-4AB3-1A42-8997-8C4CDC01DD72}"/>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378114" y="1033170"/>
            <a:ext cx="1005840" cy="1005840"/>
          </a:xfrm>
          <a:prstGeom prst="rect">
            <a:avLst/>
          </a:prstGeom>
        </p:spPr>
      </p:pic>
      <p:sp>
        <p:nvSpPr>
          <p:cNvPr id="9" name="Text Placeholder 6">
            <a:extLst>
              <a:ext uri="{FF2B5EF4-FFF2-40B4-BE49-F238E27FC236}">
                <a16:creationId xmlns:a16="http://schemas.microsoft.com/office/drawing/2014/main" id="{DF486AFB-41B8-7C4F-B97D-F86AF526F945}"/>
              </a:ext>
            </a:extLst>
          </p:cNvPr>
          <p:cNvSpPr txBox="1"/>
          <p:nvPr userDrawn="1"/>
        </p:nvSpPr>
        <p:spPr>
          <a:xfrm>
            <a:off x="573258" y="2211669"/>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Blood Bag</a:t>
            </a:r>
          </a:p>
        </p:txBody>
      </p:sp>
      <p:sp>
        <p:nvSpPr>
          <p:cNvPr id="10" name="Text Placeholder 6">
            <a:extLst>
              <a:ext uri="{FF2B5EF4-FFF2-40B4-BE49-F238E27FC236}">
                <a16:creationId xmlns:a16="http://schemas.microsoft.com/office/drawing/2014/main" id="{A822D947-DD93-4040-9D5A-73A2427D5B01}"/>
              </a:ext>
            </a:extLst>
          </p:cNvPr>
          <p:cNvSpPr txBox="1"/>
          <p:nvPr userDrawn="1"/>
        </p:nvSpPr>
        <p:spPr>
          <a:xfrm>
            <a:off x="2257571" y="2211668"/>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Blood Donation</a:t>
            </a:r>
          </a:p>
        </p:txBody>
      </p:sp>
      <p:sp>
        <p:nvSpPr>
          <p:cNvPr id="11" name="Text Placeholder 6">
            <a:extLst>
              <a:ext uri="{FF2B5EF4-FFF2-40B4-BE49-F238E27FC236}">
                <a16:creationId xmlns:a16="http://schemas.microsoft.com/office/drawing/2014/main" id="{E75BDF52-2C2F-2D47-8171-38AA42743FB8}"/>
              </a:ext>
            </a:extLst>
          </p:cNvPr>
          <p:cNvSpPr txBox="1"/>
          <p:nvPr userDrawn="1"/>
        </p:nvSpPr>
        <p:spPr>
          <a:xfrm>
            <a:off x="3827584" y="2211027"/>
            <a:ext cx="1392116"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Blood Donor</a:t>
            </a:r>
          </a:p>
        </p:txBody>
      </p:sp>
      <p:sp>
        <p:nvSpPr>
          <p:cNvPr id="12" name="Text Placeholder 6">
            <a:extLst>
              <a:ext uri="{FF2B5EF4-FFF2-40B4-BE49-F238E27FC236}">
                <a16:creationId xmlns:a16="http://schemas.microsoft.com/office/drawing/2014/main" id="{6A1BE368-5385-4342-845E-94A457133B8B}"/>
              </a:ext>
            </a:extLst>
          </p:cNvPr>
          <p:cNvSpPr txBox="1"/>
          <p:nvPr userDrawn="1"/>
        </p:nvSpPr>
        <p:spPr>
          <a:xfrm>
            <a:off x="5461000" y="2211668"/>
            <a:ext cx="1498599" cy="4172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Blood Drop</a:t>
            </a:r>
          </a:p>
          <a:p>
            <a:pPr marL="0" indent="0" algn="ctr">
              <a:buNone/>
            </a:pPr>
            <a:endParaRPr lang="en-US" sz="1000"/>
          </a:p>
        </p:txBody>
      </p:sp>
      <p:sp>
        <p:nvSpPr>
          <p:cNvPr id="13" name="Text Placeholder 6">
            <a:extLst>
              <a:ext uri="{FF2B5EF4-FFF2-40B4-BE49-F238E27FC236}">
                <a16:creationId xmlns:a16="http://schemas.microsoft.com/office/drawing/2014/main" id="{EC8F283D-7AB9-E14E-AC88-D7BD2DAAFF0F}"/>
              </a:ext>
            </a:extLst>
          </p:cNvPr>
          <p:cNvSpPr txBox="1"/>
          <p:nvPr userDrawn="1"/>
        </p:nvSpPr>
        <p:spPr>
          <a:xfrm>
            <a:off x="7200899" y="2211026"/>
            <a:ext cx="1415562" cy="417873"/>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Blood Recipient</a:t>
            </a:r>
          </a:p>
          <a:p>
            <a:pPr marL="0" indent="0" algn="ctr">
              <a:buNone/>
            </a:pPr>
            <a:endParaRPr lang="en-US" sz="1000"/>
          </a:p>
        </p:txBody>
      </p:sp>
      <p:pic>
        <p:nvPicPr>
          <p:cNvPr id="14" name="Picture 13">
            <a:extLst>
              <a:ext uri="{FF2B5EF4-FFF2-40B4-BE49-F238E27FC236}">
                <a16:creationId xmlns:a16="http://schemas.microsoft.com/office/drawing/2014/main" id="{0DCFC3EE-C182-D946-AD86-EE0C5C166FDC}"/>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47114" y="2898806"/>
            <a:ext cx="1005840" cy="1005840"/>
          </a:xfrm>
          <a:prstGeom prst="rect">
            <a:avLst/>
          </a:prstGeom>
        </p:spPr>
      </p:pic>
      <p:pic>
        <p:nvPicPr>
          <p:cNvPr id="15" name="Picture 14">
            <a:extLst>
              <a:ext uri="{FF2B5EF4-FFF2-40B4-BE49-F238E27FC236}">
                <a16:creationId xmlns:a16="http://schemas.microsoft.com/office/drawing/2014/main" id="{479DDED3-5B51-B041-8904-3C9EB7D7461D}"/>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329864" y="2898806"/>
            <a:ext cx="1005840" cy="1005840"/>
          </a:xfrm>
          <a:prstGeom prst="rect">
            <a:avLst/>
          </a:prstGeom>
        </p:spPr>
      </p:pic>
      <p:pic>
        <p:nvPicPr>
          <p:cNvPr id="16" name="Picture 15">
            <a:extLst>
              <a:ext uri="{FF2B5EF4-FFF2-40B4-BE49-F238E27FC236}">
                <a16:creationId xmlns:a16="http://schemas.microsoft.com/office/drawing/2014/main" id="{533E929C-C3C0-D146-81CD-D71803413A8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4012614" y="2898806"/>
            <a:ext cx="1005840" cy="1005840"/>
          </a:xfrm>
          <a:prstGeom prst="rect">
            <a:avLst/>
          </a:prstGeom>
        </p:spPr>
      </p:pic>
      <p:pic>
        <p:nvPicPr>
          <p:cNvPr id="17" name="Picture 16">
            <a:extLst>
              <a:ext uri="{FF2B5EF4-FFF2-40B4-BE49-F238E27FC236}">
                <a16:creationId xmlns:a16="http://schemas.microsoft.com/office/drawing/2014/main" id="{67E20748-E5B6-2E4F-887C-AFDE19F3A0F7}"/>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5695364" y="2898806"/>
            <a:ext cx="1005840" cy="1005840"/>
          </a:xfrm>
          <a:prstGeom prst="rect">
            <a:avLst/>
          </a:prstGeom>
        </p:spPr>
      </p:pic>
      <p:pic>
        <p:nvPicPr>
          <p:cNvPr id="18" name="Picture 17">
            <a:extLst>
              <a:ext uri="{FF2B5EF4-FFF2-40B4-BE49-F238E27FC236}">
                <a16:creationId xmlns:a16="http://schemas.microsoft.com/office/drawing/2014/main" id="{21FBA007-153B-BF40-9EB2-149E6241770A}"/>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7378114" y="2898806"/>
            <a:ext cx="1005840" cy="1005840"/>
          </a:xfrm>
          <a:prstGeom prst="rect">
            <a:avLst/>
          </a:prstGeom>
        </p:spPr>
      </p:pic>
      <p:sp>
        <p:nvSpPr>
          <p:cNvPr id="19" name="Text Placeholder 6">
            <a:extLst>
              <a:ext uri="{FF2B5EF4-FFF2-40B4-BE49-F238E27FC236}">
                <a16:creationId xmlns:a16="http://schemas.microsoft.com/office/drawing/2014/main" id="{9A08F16A-A627-3247-B15F-4FA5115DC623}"/>
              </a:ext>
            </a:extLst>
          </p:cNvPr>
          <p:cNvSpPr txBox="1"/>
          <p:nvPr userDrawn="1"/>
        </p:nvSpPr>
        <p:spPr>
          <a:xfrm>
            <a:off x="522458" y="4077305"/>
            <a:ext cx="1255542" cy="303390"/>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Blood Testing Microscope</a:t>
            </a:r>
          </a:p>
        </p:txBody>
      </p:sp>
      <p:sp>
        <p:nvSpPr>
          <p:cNvPr id="20" name="Text Placeholder 6">
            <a:extLst>
              <a:ext uri="{FF2B5EF4-FFF2-40B4-BE49-F238E27FC236}">
                <a16:creationId xmlns:a16="http://schemas.microsoft.com/office/drawing/2014/main" id="{D7F7111D-AA2D-4443-AEE4-C8C3557F68E2}"/>
              </a:ext>
            </a:extLst>
          </p:cNvPr>
          <p:cNvSpPr txBox="1"/>
          <p:nvPr userDrawn="1"/>
        </p:nvSpPr>
        <p:spPr>
          <a:xfrm>
            <a:off x="2257571" y="4077304"/>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Blood Testing Vials</a:t>
            </a:r>
          </a:p>
        </p:txBody>
      </p:sp>
      <p:sp>
        <p:nvSpPr>
          <p:cNvPr id="21" name="Text Placeholder 6">
            <a:extLst>
              <a:ext uri="{FF2B5EF4-FFF2-40B4-BE49-F238E27FC236}">
                <a16:creationId xmlns:a16="http://schemas.microsoft.com/office/drawing/2014/main" id="{BB4517F6-9A35-EB49-8823-2D9898DBC7B3}"/>
              </a:ext>
            </a:extLst>
          </p:cNvPr>
          <p:cNvSpPr txBox="1"/>
          <p:nvPr userDrawn="1"/>
        </p:nvSpPr>
        <p:spPr>
          <a:xfrm>
            <a:off x="3865684" y="4076662"/>
            <a:ext cx="1328616" cy="596937"/>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Bloodmobile</a:t>
            </a:r>
          </a:p>
        </p:txBody>
      </p:sp>
      <p:sp>
        <p:nvSpPr>
          <p:cNvPr id="22" name="Text Placeholder 6">
            <a:extLst>
              <a:ext uri="{FF2B5EF4-FFF2-40B4-BE49-F238E27FC236}">
                <a16:creationId xmlns:a16="http://schemas.microsoft.com/office/drawing/2014/main" id="{9A7B8A03-A4D5-B248-8861-7F479AFB28F8}"/>
              </a:ext>
            </a:extLst>
          </p:cNvPr>
          <p:cNvSpPr txBox="1"/>
          <p:nvPr userDrawn="1"/>
        </p:nvSpPr>
        <p:spPr>
          <a:xfrm>
            <a:off x="5626197" y="4077304"/>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Calendar</a:t>
            </a:r>
          </a:p>
        </p:txBody>
      </p:sp>
      <p:sp>
        <p:nvSpPr>
          <p:cNvPr id="23" name="Text Placeholder 6">
            <a:extLst>
              <a:ext uri="{FF2B5EF4-FFF2-40B4-BE49-F238E27FC236}">
                <a16:creationId xmlns:a16="http://schemas.microsoft.com/office/drawing/2014/main" id="{66F64AEE-6C2A-6D48-BBB8-BB35EFE2CC50}"/>
              </a:ext>
            </a:extLst>
          </p:cNvPr>
          <p:cNvSpPr txBox="1"/>
          <p:nvPr userDrawn="1"/>
        </p:nvSpPr>
        <p:spPr>
          <a:xfrm>
            <a:off x="7310510" y="4076663"/>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Blood Drive Sign</a:t>
            </a:r>
          </a:p>
        </p:txBody>
      </p:sp>
    </p:spTree>
    <p:extLst>
      <p:ext uri="{BB962C8B-B14F-4D97-AF65-F5344CB8AC3E}">
        <p14:creationId xmlns:p14="http://schemas.microsoft.com/office/powerpoint/2010/main" val="3986210590"/>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Icons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C602A7E9-85B4-EB4A-8CED-A3527A5FD66A}" type="slidenum">
              <a:rPr lang="en-US" altLang="en-US" smtClean="0"/>
              <a:t>‹#›</a:t>
            </a:fld>
            <a:endParaRPr lang="en-US" altLang="en-US"/>
          </a:p>
        </p:txBody>
      </p:sp>
      <p:pic>
        <p:nvPicPr>
          <p:cNvPr id="4" name="Picture 3">
            <a:extLst>
              <a:ext uri="{FF2B5EF4-FFF2-40B4-BE49-F238E27FC236}">
                <a16:creationId xmlns:a16="http://schemas.microsoft.com/office/drawing/2014/main" id="{18377B66-32B4-164C-82BF-2AF1AEB6FDC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47114" y="1033170"/>
            <a:ext cx="1005840" cy="1005840"/>
          </a:xfrm>
          <a:prstGeom prst="rect">
            <a:avLst/>
          </a:prstGeom>
        </p:spPr>
      </p:pic>
      <p:pic>
        <p:nvPicPr>
          <p:cNvPr id="5" name="Picture 4">
            <a:extLst>
              <a:ext uri="{FF2B5EF4-FFF2-40B4-BE49-F238E27FC236}">
                <a16:creationId xmlns:a16="http://schemas.microsoft.com/office/drawing/2014/main" id="{90D28702-46EC-8F46-ACDD-DA0C02EE308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329864" y="1033170"/>
            <a:ext cx="1005840" cy="1005840"/>
          </a:xfrm>
          <a:prstGeom prst="rect">
            <a:avLst/>
          </a:prstGeom>
        </p:spPr>
      </p:pic>
      <p:pic>
        <p:nvPicPr>
          <p:cNvPr id="6" name="Picture 5">
            <a:extLst>
              <a:ext uri="{FF2B5EF4-FFF2-40B4-BE49-F238E27FC236}">
                <a16:creationId xmlns:a16="http://schemas.microsoft.com/office/drawing/2014/main" id="{E04D0DD7-78ED-814F-AA7F-CF8FD6B85678}"/>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012614" y="1033170"/>
            <a:ext cx="1005840" cy="1005840"/>
          </a:xfrm>
          <a:prstGeom prst="rect">
            <a:avLst/>
          </a:prstGeom>
        </p:spPr>
      </p:pic>
      <p:pic>
        <p:nvPicPr>
          <p:cNvPr id="7" name="Picture 6">
            <a:extLst>
              <a:ext uri="{FF2B5EF4-FFF2-40B4-BE49-F238E27FC236}">
                <a16:creationId xmlns:a16="http://schemas.microsoft.com/office/drawing/2014/main" id="{2F0CA498-5C5D-3C4A-B6E0-79B464F4D4F1}"/>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378114" y="1033170"/>
            <a:ext cx="1005840" cy="1005840"/>
          </a:xfrm>
          <a:prstGeom prst="rect">
            <a:avLst/>
          </a:prstGeom>
        </p:spPr>
      </p:pic>
      <p:sp>
        <p:nvSpPr>
          <p:cNvPr id="8" name="Text Placeholder 6">
            <a:extLst>
              <a:ext uri="{FF2B5EF4-FFF2-40B4-BE49-F238E27FC236}">
                <a16:creationId xmlns:a16="http://schemas.microsoft.com/office/drawing/2014/main" id="{EA0F574C-23D7-C34B-AB6C-C48982DC5C64}"/>
              </a:ext>
            </a:extLst>
          </p:cNvPr>
          <p:cNvSpPr txBox="1"/>
          <p:nvPr userDrawn="1"/>
        </p:nvSpPr>
        <p:spPr>
          <a:xfrm>
            <a:off x="573258" y="2211669"/>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Family Four</a:t>
            </a:r>
          </a:p>
        </p:txBody>
      </p:sp>
      <p:sp>
        <p:nvSpPr>
          <p:cNvPr id="9" name="Text Placeholder 6">
            <a:extLst>
              <a:ext uri="{FF2B5EF4-FFF2-40B4-BE49-F238E27FC236}">
                <a16:creationId xmlns:a16="http://schemas.microsoft.com/office/drawing/2014/main" id="{63EFBF80-592A-FE49-B212-89C71A486E9A}"/>
              </a:ext>
            </a:extLst>
          </p:cNvPr>
          <p:cNvSpPr txBox="1"/>
          <p:nvPr userDrawn="1"/>
        </p:nvSpPr>
        <p:spPr>
          <a:xfrm>
            <a:off x="2257571" y="2211668"/>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Family Three</a:t>
            </a:r>
          </a:p>
        </p:txBody>
      </p:sp>
      <p:sp>
        <p:nvSpPr>
          <p:cNvPr id="10" name="Text Placeholder 6">
            <a:extLst>
              <a:ext uri="{FF2B5EF4-FFF2-40B4-BE49-F238E27FC236}">
                <a16:creationId xmlns:a16="http://schemas.microsoft.com/office/drawing/2014/main" id="{323E980D-F680-C44F-8DBD-1E7C2E79FC5F}"/>
              </a:ext>
            </a:extLst>
          </p:cNvPr>
          <p:cNvSpPr txBox="1"/>
          <p:nvPr userDrawn="1"/>
        </p:nvSpPr>
        <p:spPr>
          <a:xfrm>
            <a:off x="3827584" y="2211027"/>
            <a:ext cx="1392116"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Fire Escape Route</a:t>
            </a:r>
          </a:p>
        </p:txBody>
      </p:sp>
      <p:sp>
        <p:nvSpPr>
          <p:cNvPr id="11" name="Text Placeholder 6">
            <a:extLst>
              <a:ext uri="{FF2B5EF4-FFF2-40B4-BE49-F238E27FC236}">
                <a16:creationId xmlns:a16="http://schemas.microsoft.com/office/drawing/2014/main" id="{18862488-151F-DC41-A0FC-7A4BAB7DEAEA}"/>
              </a:ext>
            </a:extLst>
          </p:cNvPr>
          <p:cNvSpPr txBox="1"/>
          <p:nvPr userDrawn="1"/>
        </p:nvSpPr>
        <p:spPr>
          <a:xfrm>
            <a:off x="5461000" y="2211668"/>
            <a:ext cx="1498599" cy="4172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Globe</a:t>
            </a:r>
          </a:p>
          <a:p>
            <a:pPr marL="0" indent="0" algn="ctr">
              <a:buNone/>
            </a:pPr>
            <a:endParaRPr lang="en-US" sz="1000"/>
          </a:p>
        </p:txBody>
      </p:sp>
      <p:sp>
        <p:nvSpPr>
          <p:cNvPr id="12" name="Text Placeholder 6">
            <a:extLst>
              <a:ext uri="{FF2B5EF4-FFF2-40B4-BE49-F238E27FC236}">
                <a16:creationId xmlns:a16="http://schemas.microsoft.com/office/drawing/2014/main" id="{D721D996-3850-0445-A247-CF911610CC44}"/>
              </a:ext>
            </a:extLst>
          </p:cNvPr>
          <p:cNvSpPr txBox="1"/>
          <p:nvPr userDrawn="1"/>
        </p:nvSpPr>
        <p:spPr>
          <a:xfrm>
            <a:off x="7200899" y="2211026"/>
            <a:ext cx="1415562" cy="417873"/>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Gloves</a:t>
            </a:r>
          </a:p>
        </p:txBody>
      </p:sp>
      <p:pic>
        <p:nvPicPr>
          <p:cNvPr id="13" name="Picture 12">
            <a:extLst>
              <a:ext uri="{FF2B5EF4-FFF2-40B4-BE49-F238E27FC236}">
                <a16:creationId xmlns:a16="http://schemas.microsoft.com/office/drawing/2014/main" id="{72E703CE-D402-AA45-90AA-03B512EE7F55}"/>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47114" y="2898806"/>
            <a:ext cx="1005840" cy="1005840"/>
          </a:xfrm>
          <a:prstGeom prst="rect">
            <a:avLst/>
          </a:prstGeom>
        </p:spPr>
      </p:pic>
      <p:pic>
        <p:nvPicPr>
          <p:cNvPr id="14" name="Picture 13">
            <a:extLst>
              <a:ext uri="{FF2B5EF4-FFF2-40B4-BE49-F238E27FC236}">
                <a16:creationId xmlns:a16="http://schemas.microsoft.com/office/drawing/2014/main" id="{06A39C87-7C5B-F84F-BAA9-BE090D5C068D}"/>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329864" y="2898806"/>
            <a:ext cx="1005840" cy="1005840"/>
          </a:xfrm>
          <a:prstGeom prst="rect">
            <a:avLst/>
          </a:prstGeom>
        </p:spPr>
      </p:pic>
      <p:pic>
        <p:nvPicPr>
          <p:cNvPr id="15" name="Picture 14">
            <a:extLst>
              <a:ext uri="{FF2B5EF4-FFF2-40B4-BE49-F238E27FC236}">
                <a16:creationId xmlns:a16="http://schemas.microsoft.com/office/drawing/2014/main" id="{9B69B315-72B9-C040-9D0D-B9C26CB0A263}"/>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4012614" y="2898806"/>
            <a:ext cx="1005840" cy="1005840"/>
          </a:xfrm>
          <a:prstGeom prst="rect">
            <a:avLst/>
          </a:prstGeom>
        </p:spPr>
      </p:pic>
      <p:pic>
        <p:nvPicPr>
          <p:cNvPr id="16" name="Picture 15">
            <a:extLst>
              <a:ext uri="{FF2B5EF4-FFF2-40B4-BE49-F238E27FC236}">
                <a16:creationId xmlns:a16="http://schemas.microsoft.com/office/drawing/2014/main" id="{6AC2D706-EBCD-CC49-A616-1FC41A8AB379}"/>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5695364" y="2898806"/>
            <a:ext cx="1005840" cy="1005840"/>
          </a:xfrm>
          <a:prstGeom prst="rect">
            <a:avLst/>
          </a:prstGeom>
        </p:spPr>
      </p:pic>
      <p:pic>
        <p:nvPicPr>
          <p:cNvPr id="17" name="Picture 16">
            <a:extLst>
              <a:ext uri="{FF2B5EF4-FFF2-40B4-BE49-F238E27FC236}">
                <a16:creationId xmlns:a16="http://schemas.microsoft.com/office/drawing/2014/main" id="{5117039B-C831-5C47-823C-79438AF12783}"/>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7378114" y="2898806"/>
            <a:ext cx="1005840" cy="1005840"/>
          </a:xfrm>
          <a:prstGeom prst="rect">
            <a:avLst/>
          </a:prstGeom>
        </p:spPr>
      </p:pic>
      <p:sp>
        <p:nvSpPr>
          <p:cNvPr id="18" name="Text Placeholder 6">
            <a:extLst>
              <a:ext uri="{FF2B5EF4-FFF2-40B4-BE49-F238E27FC236}">
                <a16:creationId xmlns:a16="http://schemas.microsoft.com/office/drawing/2014/main" id="{E4CBC07C-9085-A340-99EC-EC240DC6D835}"/>
              </a:ext>
            </a:extLst>
          </p:cNvPr>
          <p:cNvSpPr txBox="1"/>
          <p:nvPr userDrawn="1"/>
        </p:nvSpPr>
        <p:spPr>
          <a:xfrm>
            <a:off x="522458" y="4077305"/>
            <a:ext cx="1255542" cy="303390"/>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Hand Sanitizer</a:t>
            </a:r>
          </a:p>
        </p:txBody>
      </p:sp>
      <p:sp>
        <p:nvSpPr>
          <p:cNvPr id="19" name="Text Placeholder 6">
            <a:extLst>
              <a:ext uri="{FF2B5EF4-FFF2-40B4-BE49-F238E27FC236}">
                <a16:creationId xmlns:a16="http://schemas.microsoft.com/office/drawing/2014/main" id="{46C00384-AF2B-2241-92B3-C6A4EA3ADD97}"/>
              </a:ext>
            </a:extLst>
          </p:cNvPr>
          <p:cNvSpPr txBox="1"/>
          <p:nvPr userDrawn="1"/>
        </p:nvSpPr>
        <p:spPr>
          <a:xfrm>
            <a:off x="2257571" y="4077304"/>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Hospital</a:t>
            </a:r>
          </a:p>
        </p:txBody>
      </p:sp>
      <p:sp>
        <p:nvSpPr>
          <p:cNvPr id="20" name="Text Placeholder 6">
            <a:extLst>
              <a:ext uri="{FF2B5EF4-FFF2-40B4-BE49-F238E27FC236}">
                <a16:creationId xmlns:a16="http://schemas.microsoft.com/office/drawing/2014/main" id="{6280C06A-3982-E348-A7E0-DB48D9C781E0}"/>
              </a:ext>
            </a:extLst>
          </p:cNvPr>
          <p:cNvSpPr txBox="1"/>
          <p:nvPr userDrawn="1"/>
        </p:nvSpPr>
        <p:spPr>
          <a:xfrm>
            <a:off x="3865684" y="4076662"/>
            <a:ext cx="1328616" cy="596937"/>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Infant</a:t>
            </a:r>
          </a:p>
        </p:txBody>
      </p:sp>
      <p:sp>
        <p:nvSpPr>
          <p:cNvPr id="21" name="Text Placeholder 6">
            <a:extLst>
              <a:ext uri="{FF2B5EF4-FFF2-40B4-BE49-F238E27FC236}">
                <a16:creationId xmlns:a16="http://schemas.microsoft.com/office/drawing/2014/main" id="{575D57CD-3FC7-584D-B78B-F8275F2418C1}"/>
              </a:ext>
            </a:extLst>
          </p:cNvPr>
          <p:cNvSpPr txBox="1"/>
          <p:nvPr userDrawn="1"/>
        </p:nvSpPr>
        <p:spPr>
          <a:xfrm>
            <a:off x="5626197" y="4077304"/>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Laptop</a:t>
            </a:r>
          </a:p>
        </p:txBody>
      </p:sp>
      <p:sp>
        <p:nvSpPr>
          <p:cNvPr id="22" name="Text Placeholder 6">
            <a:extLst>
              <a:ext uri="{FF2B5EF4-FFF2-40B4-BE49-F238E27FC236}">
                <a16:creationId xmlns:a16="http://schemas.microsoft.com/office/drawing/2014/main" id="{42950A94-0D28-8843-A4BA-D7EE7CD2AFE9}"/>
              </a:ext>
            </a:extLst>
          </p:cNvPr>
          <p:cNvSpPr txBox="1"/>
          <p:nvPr userDrawn="1"/>
        </p:nvSpPr>
        <p:spPr>
          <a:xfrm>
            <a:off x="7310510" y="4076663"/>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Map Pin</a:t>
            </a:r>
          </a:p>
        </p:txBody>
      </p:sp>
      <p:pic>
        <p:nvPicPr>
          <p:cNvPr id="23" name="Picture 22">
            <a:extLst>
              <a:ext uri="{FF2B5EF4-FFF2-40B4-BE49-F238E27FC236}">
                <a16:creationId xmlns:a16="http://schemas.microsoft.com/office/drawing/2014/main" id="{9BC0EFFD-B785-DF43-A4A0-034591CDD1F8}"/>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5695364" y="1033170"/>
            <a:ext cx="1005840" cy="1005840"/>
          </a:xfrm>
          <a:prstGeom prst="rect">
            <a:avLst/>
          </a:prstGeom>
        </p:spPr>
      </p:pic>
    </p:spTree>
    <p:extLst>
      <p:ext uri="{BB962C8B-B14F-4D97-AF65-F5344CB8AC3E}">
        <p14:creationId xmlns:p14="http://schemas.microsoft.com/office/powerpoint/2010/main" val="3618524168"/>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Icons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C602A7E9-85B4-EB4A-8CED-A3527A5FD66A}" type="slidenum">
              <a:rPr lang="en-US" altLang="en-US" smtClean="0"/>
              <a:t>‹#›</a:t>
            </a:fld>
            <a:endParaRPr lang="en-US" altLang="en-US"/>
          </a:p>
        </p:txBody>
      </p:sp>
      <p:pic>
        <p:nvPicPr>
          <p:cNvPr id="4" name="Picture 3">
            <a:extLst>
              <a:ext uri="{FF2B5EF4-FFF2-40B4-BE49-F238E27FC236}">
                <a16:creationId xmlns:a16="http://schemas.microsoft.com/office/drawing/2014/main" id="{44531FAE-0192-494F-9ADC-1FE6A5A0C4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47114" y="1033170"/>
            <a:ext cx="1005840" cy="1005840"/>
          </a:xfrm>
          <a:prstGeom prst="rect">
            <a:avLst/>
          </a:prstGeom>
        </p:spPr>
      </p:pic>
      <p:pic>
        <p:nvPicPr>
          <p:cNvPr id="5" name="Picture 4">
            <a:extLst>
              <a:ext uri="{FF2B5EF4-FFF2-40B4-BE49-F238E27FC236}">
                <a16:creationId xmlns:a16="http://schemas.microsoft.com/office/drawing/2014/main" id="{6F5F50F5-1DE1-8042-9129-EF9B3672372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329864" y="1033170"/>
            <a:ext cx="1005840" cy="1005840"/>
          </a:xfrm>
          <a:prstGeom prst="rect">
            <a:avLst/>
          </a:prstGeom>
        </p:spPr>
      </p:pic>
      <p:pic>
        <p:nvPicPr>
          <p:cNvPr id="6" name="Picture 5">
            <a:extLst>
              <a:ext uri="{FF2B5EF4-FFF2-40B4-BE49-F238E27FC236}">
                <a16:creationId xmlns:a16="http://schemas.microsoft.com/office/drawing/2014/main" id="{E715F801-D5E2-3841-994A-B87DD0553C0A}"/>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012614" y="1033170"/>
            <a:ext cx="1005840" cy="1005840"/>
          </a:xfrm>
          <a:prstGeom prst="rect">
            <a:avLst/>
          </a:prstGeom>
        </p:spPr>
      </p:pic>
      <p:pic>
        <p:nvPicPr>
          <p:cNvPr id="7" name="Picture 6">
            <a:extLst>
              <a:ext uri="{FF2B5EF4-FFF2-40B4-BE49-F238E27FC236}">
                <a16:creationId xmlns:a16="http://schemas.microsoft.com/office/drawing/2014/main" id="{7B36E0D1-AF8D-294A-9E14-C885E6C13550}"/>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378114" y="1033170"/>
            <a:ext cx="1005840" cy="1005840"/>
          </a:xfrm>
          <a:prstGeom prst="rect">
            <a:avLst/>
          </a:prstGeom>
        </p:spPr>
      </p:pic>
      <p:sp>
        <p:nvSpPr>
          <p:cNvPr id="8" name="Text Placeholder 6">
            <a:extLst>
              <a:ext uri="{FF2B5EF4-FFF2-40B4-BE49-F238E27FC236}">
                <a16:creationId xmlns:a16="http://schemas.microsoft.com/office/drawing/2014/main" id="{CBA9B1DB-BA5F-8A4A-B451-9108A0C91015}"/>
              </a:ext>
            </a:extLst>
          </p:cNvPr>
          <p:cNvSpPr txBox="1"/>
          <p:nvPr userDrawn="1"/>
        </p:nvSpPr>
        <p:spPr>
          <a:xfrm>
            <a:off x="573258" y="2211669"/>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Medicine</a:t>
            </a:r>
          </a:p>
        </p:txBody>
      </p:sp>
      <p:sp>
        <p:nvSpPr>
          <p:cNvPr id="9" name="Text Placeholder 6">
            <a:extLst>
              <a:ext uri="{FF2B5EF4-FFF2-40B4-BE49-F238E27FC236}">
                <a16:creationId xmlns:a16="http://schemas.microsoft.com/office/drawing/2014/main" id="{A1BDC3D8-AE36-7042-AE30-03E724BCC157}"/>
              </a:ext>
            </a:extLst>
          </p:cNvPr>
          <p:cNvSpPr txBox="1"/>
          <p:nvPr userDrawn="1"/>
        </p:nvSpPr>
        <p:spPr>
          <a:xfrm>
            <a:off x="2257571" y="2211668"/>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Red Cross Building</a:t>
            </a:r>
          </a:p>
        </p:txBody>
      </p:sp>
      <p:sp>
        <p:nvSpPr>
          <p:cNvPr id="10" name="Text Placeholder 6">
            <a:extLst>
              <a:ext uri="{FF2B5EF4-FFF2-40B4-BE49-F238E27FC236}">
                <a16:creationId xmlns:a16="http://schemas.microsoft.com/office/drawing/2014/main" id="{2213C4E8-4A4D-BA4F-A1C6-B5BE9914D64A}"/>
              </a:ext>
            </a:extLst>
          </p:cNvPr>
          <p:cNvSpPr txBox="1"/>
          <p:nvPr userDrawn="1"/>
        </p:nvSpPr>
        <p:spPr>
          <a:xfrm>
            <a:off x="3827584" y="2211027"/>
            <a:ext cx="1392116"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Red Cross </a:t>
            </a:r>
            <a:br>
              <a:rPr lang="en-US" sz="1000"/>
            </a:br>
            <a:r>
              <a:rPr lang="en-US" sz="1000"/>
              <a:t>Flag</a:t>
            </a:r>
          </a:p>
        </p:txBody>
      </p:sp>
      <p:sp>
        <p:nvSpPr>
          <p:cNvPr id="11" name="Text Placeholder 6">
            <a:extLst>
              <a:ext uri="{FF2B5EF4-FFF2-40B4-BE49-F238E27FC236}">
                <a16:creationId xmlns:a16="http://schemas.microsoft.com/office/drawing/2014/main" id="{33AAC5A1-80AE-A547-89CA-1021AF051B55}"/>
              </a:ext>
            </a:extLst>
          </p:cNvPr>
          <p:cNvSpPr txBox="1"/>
          <p:nvPr userDrawn="1"/>
        </p:nvSpPr>
        <p:spPr>
          <a:xfrm>
            <a:off x="5461000" y="2211668"/>
            <a:ext cx="1498599" cy="4172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Smart Phone</a:t>
            </a:r>
          </a:p>
          <a:p>
            <a:pPr marL="0" indent="0" algn="ctr">
              <a:buNone/>
            </a:pPr>
            <a:endParaRPr lang="en-US" sz="1000"/>
          </a:p>
        </p:txBody>
      </p:sp>
      <p:sp>
        <p:nvSpPr>
          <p:cNvPr id="12" name="Text Placeholder 6">
            <a:extLst>
              <a:ext uri="{FF2B5EF4-FFF2-40B4-BE49-F238E27FC236}">
                <a16:creationId xmlns:a16="http://schemas.microsoft.com/office/drawing/2014/main" id="{2A76D8BA-37FB-2E40-BC7F-EC268529BBBF}"/>
              </a:ext>
            </a:extLst>
          </p:cNvPr>
          <p:cNvSpPr txBox="1"/>
          <p:nvPr userDrawn="1"/>
        </p:nvSpPr>
        <p:spPr>
          <a:xfrm>
            <a:off x="7200899" y="2211026"/>
            <a:ext cx="1415562" cy="417873"/>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Student</a:t>
            </a:r>
          </a:p>
        </p:txBody>
      </p:sp>
      <p:pic>
        <p:nvPicPr>
          <p:cNvPr id="13" name="Picture 12">
            <a:extLst>
              <a:ext uri="{FF2B5EF4-FFF2-40B4-BE49-F238E27FC236}">
                <a16:creationId xmlns:a16="http://schemas.microsoft.com/office/drawing/2014/main" id="{301E4FB7-F7BB-A34A-A143-E6DE2C4B0BE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47114" y="2898806"/>
            <a:ext cx="1005840" cy="1005840"/>
          </a:xfrm>
          <a:prstGeom prst="rect">
            <a:avLst/>
          </a:prstGeom>
        </p:spPr>
      </p:pic>
      <p:pic>
        <p:nvPicPr>
          <p:cNvPr id="14" name="Picture 13">
            <a:extLst>
              <a:ext uri="{FF2B5EF4-FFF2-40B4-BE49-F238E27FC236}">
                <a16:creationId xmlns:a16="http://schemas.microsoft.com/office/drawing/2014/main" id="{9DF97F96-5C7B-794D-90F8-06DB5FD2B860}"/>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329864" y="2898806"/>
            <a:ext cx="1005840" cy="1005840"/>
          </a:xfrm>
          <a:prstGeom prst="rect">
            <a:avLst/>
          </a:prstGeom>
        </p:spPr>
      </p:pic>
      <p:pic>
        <p:nvPicPr>
          <p:cNvPr id="15" name="Picture 14">
            <a:extLst>
              <a:ext uri="{FF2B5EF4-FFF2-40B4-BE49-F238E27FC236}">
                <a16:creationId xmlns:a16="http://schemas.microsoft.com/office/drawing/2014/main" id="{A9DEB1D0-41EB-E145-8521-23D8C974A224}"/>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4012614" y="2898806"/>
            <a:ext cx="1005840" cy="1005840"/>
          </a:xfrm>
          <a:prstGeom prst="rect">
            <a:avLst/>
          </a:prstGeom>
        </p:spPr>
      </p:pic>
      <p:pic>
        <p:nvPicPr>
          <p:cNvPr id="16" name="Picture 15">
            <a:extLst>
              <a:ext uri="{FF2B5EF4-FFF2-40B4-BE49-F238E27FC236}">
                <a16:creationId xmlns:a16="http://schemas.microsoft.com/office/drawing/2014/main" id="{FD03C06F-4736-5947-BFE5-505E74DE7863}"/>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5695364" y="2898806"/>
            <a:ext cx="1005840" cy="1005840"/>
          </a:xfrm>
          <a:prstGeom prst="rect">
            <a:avLst/>
          </a:prstGeom>
        </p:spPr>
      </p:pic>
      <p:pic>
        <p:nvPicPr>
          <p:cNvPr id="17" name="Picture 16">
            <a:extLst>
              <a:ext uri="{FF2B5EF4-FFF2-40B4-BE49-F238E27FC236}">
                <a16:creationId xmlns:a16="http://schemas.microsoft.com/office/drawing/2014/main" id="{9967157A-4599-9248-B37C-A409F72AF11D}"/>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7378114" y="2898806"/>
            <a:ext cx="1005840" cy="1005840"/>
          </a:xfrm>
          <a:prstGeom prst="rect">
            <a:avLst/>
          </a:prstGeom>
        </p:spPr>
      </p:pic>
      <p:sp>
        <p:nvSpPr>
          <p:cNvPr id="18" name="Text Placeholder 6">
            <a:extLst>
              <a:ext uri="{FF2B5EF4-FFF2-40B4-BE49-F238E27FC236}">
                <a16:creationId xmlns:a16="http://schemas.microsoft.com/office/drawing/2014/main" id="{C5118D84-F2CF-A64D-A903-3D2137EFA9A6}"/>
              </a:ext>
            </a:extLst>
          </p:cNvPr>
          <p:cNvSpPr txBox="1"/>
          <p:nvPr userDrawn="1"/>
        </p:nvSpPr>
        <p:spPr>
          <a:xfrm>
            <a:off x="522458" y="4077305"/>
            <a:ext cx="1255542" cy="303390"/>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Training</a:t>
            </a:r>
          </a:p>
        </p:txBody>
      </p:sp>
      <p:sp>
        <p:nvSpPr>
          <p:cNvPr id="19" name="Text Placeholder 6">
            <a:extLst>
              <a:ext uri="{FF2B5EF4-FFF2-40B4-BE49-F238E27FC236}">
                <a16:creationId xmlns:a16="http://schemas.microsoft.com/office/drawing/2014/main" id="{0B26AC9F-63A2-7546-9AF8-14A0F05BC4CC}"/>
              </a:ext>
            </a:extLst>
          </p:cNvPr>
          <p:cNvSpPr txBox="1"/>
          <p:nvPr userDrawn="1"/>
        </p:nvSpPr>
        <p:spPr>
          <a:xfrm>
            <a:off x="2257571" y="4077304"/>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Vaccination 1</a:t>
            </a:r>
          </a:p>
        </p:txBody>
      </p:sp>
      <p:sp>
        <p:nvSpPr>
          <p:cNvPr id="20" name="Text Placeholder 6">
            <a:extLst>
              <a:ext uri="{FF2B5EF4-FFF2-40B4-BE49-F238E27FC236}">
                <a16:creationId xmlns:a16="http://schemas.microsoft.com/office/drawing/2014/main" id="{D6F2B5B8-84AC-0346-8FE4-0F98DE11CEEF}"/>
              </a:ext>
            </a:extLst>
          </p:cNvPr>
          <p:cNvSpPr txBox="1"/>
          <p:nvPr userDrawn="1"/>
        </p:nvSpPr>
        <p:spPr>
          <a:xfrm>
            <a:off x="3865684" y="4076662"/>
            <a:ext cx="1328616" cy="596937"/>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Vaccination 2</a:t>
            </a:r>
          </a:p>
        </p:txBody>
      </p:sp>
      <p:sp>
        <p:nvSpPr>
          <p:cNvPr id="21" name="Text Placeholder 6">
            <a:extLst>
              <a:ext uri="{FF2B5EF4-FFF2-40B4-BE49-F238E27FC236}">
                <a16:creationId xmlns:a16="http://schemas.microsoft.com/office/drawing/2014/main" id="{D9A5951C-1EC9-0E4B-9AAC-E89794C9EFF6}"/>
              </a:ext>
            </a:extLst>
          </p:cNvPr>
          <p:cNvSpPr txBox="1"/>
          <p:nvPr userDrawn="1"/>
        </p:nvSpPr>
        <p:spPr>
          <a:xfrm>
            <a:off x="5626197" y="4077304"/>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Handshake</a:t>
            </a:r>
          </a:p>
        </p:txBody>
      </p:sp>
      <p:sp>
        <p:nvSpPr>
          <p:cNvPr id="22" name="Text Placeholder 6">
            <a:extLst>
              <a:ext uri="{FF2B5EF4-FFF2-40B4-BE49-F238E27FC236}">
                <a16:creationId xmlns:a16="http://schemas.microsoft.com/office/drawing/2014/main" id="{7574434B-002B-4D43-99AA-060581A24CC0}"/>
              </a:ext>
            </a:extLst>
          </p:cNvPr>
          <p:cNvSpPr txBox="1"/>
          <p:nvPr userDrawn="1"/>
        </p:nvSpPr>
        <p:spPr>
          <a:xfrm>
            <a:off x="7310510" y="4076663"/>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Virtual Meeting</a:t>
            </a:r>
          </a:p>
        </p:txBody>
      </p:sp>
      <p:pic>
        <p:nvPicPr>
          <p:cNvPr id="23" name="Picture 22">
            <a:extLst>
              <a:ext uri="{FF2B5EF4-FFF2-40B4-BE49-F238E27FC236}">
                <a16:creationId xmlns:a16="http://schemas.microsoft.com/office/drawing/2014/main" id="{93C4E3B9-21B8-4647-B6DC-EC3B417E05A8}"/>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5695364" y="1033170"/>
            <a:ext cx="1005840" cy="1005840"/>
          </a:xfrm>
          <a:prstGeom prst="rect">
            <a:avLst/>
          </a:prstGeom>
        </p:spPr>
      </p:pic>
    </p:spTree>
    <p:extLst>
      <p:ext uri="{BB962C8B-B14F-4D97-AF65-F5344CB8AC3E}">
        <p14:creationId xmlns:p14="http://schemas.microsoft.com/office/powerpoint/2010/main" val="417483523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Icons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C602A7E9-85B4-EB4A-8CED-A3527A5FD66A}" type="slidenum">
              <a:rPr lang="en-US" altLang="en-US" smtClean="0"/>
              <a:t>‹#›</a:t>
            </a:fld>
            <a:endParaRPr lang="en-US" altLang="en-US"/>
          </a:p>
        </p:txBody>
      </p:sp>
      <p:pic>
        <p:nvPicPr>
          <p:cNvPr id="4" name="Picture 3">
            <a:extLst>
              <a:ext uri="{FF2B5EF4-FFF2-40B4-BE49-F238E27FC236}">
                <a16:creationId xmlns:a16="http://schemas.microsoft.com/office/drawing/2014/main" id="{13FF4568-4708-D846-A448-0C0E1BBD3E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47114" y="1033170"/>
            <a:ext cx="1005840" cy="1005840"/>
          </a:xfrm>
          <a:prstGeom prst="rect">
            <a:avLst/>
          </a:prstGeom>
        </p:spPr>
      </p:pic>
      <p:pic>
        <p:nvPicPr>
          <p:cNvPr id="5" name="Picture 4">
            <a:extLst>
              <a:ext uri="{FF2B5EF4-FFF2-40B4-BE49-F238E27FC236}">
                <a16:creationId xmlns:a16="http://schemas.microsoft.com/office/drawing/2014/main" id="{5279E6B8-160B-0F4B-8F9A-6A5E733C454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329864" y="1033170"/>
            <a:ext cx="1005840" cy="1005840"/>
          </a:xfrm>
          <a:prstGeom prst="rect">
            <a:avLst/>
          </a:prstGeom>
        </p:spPr>
      </p:pic>
      <p:pic>
        <p:nvPicPr>
          <p:cNvPr id="6" name="Picture 5">
            <a:extLst>
              <a:ext uri="{FF2B5EF4-FFF2-40B4-BE49-F238E27FC236}">
                <a16:creationId xmlns:a16="http://schemas.microsoft.com/office/drawing/2014/main" id="{D1E47337-4E90-FE44-9E78-3131D5703126}"/>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012614" y="1033170"/>
            <a:ext cx="1005840" cy="1005840"/>
          </a:xfrm>
          <a:prstGeom prst="rect">
            <a:avLst/>
          </a:prstGeom>
        </p:spPr>
      </p:pic>
      <p:pic>
        <p:nvPicPr>
          <p:cNvPr id="7" name="Picture 6">
            <a:extLst>
              <a:ext uri="{FF2B5EF4-FFF2-40B4-BE49-F238E27FC236}">
                <a16:creationId xmlns:a16="http://schemas.microsoft.com/office/drawing/2014/main" id="{7020C1D6-EFD4-2A4E-901E-4241F8540F61}"/>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378114" y="1033170"/>
            <a:ext cx="1005840" cy="1005840"/>
          </a:xfrm>
          <a:prstGeom prst="rect">
            <a:avLst/>
          </a:prstGeom>
        </p:spPr>
      </p:pic>
      <p:sp>
        <p:nvSpPr>
          <p:cNvPr id="8" name="Text Placeholder 6">
            <a:extLst>
              <a:ext uri="{FF2B5EF4-FFF2-40B4-BE49-F238E27FC236}">
                <a16:creationId xmlns:a16="http://schemas.microsoft.com/office/drawing/2014/main" id="{4831B016-C876-4E4E-AFCD-9474E887AE7A}"/>
              </a:ext>
            </a:extLst>
          </p:cNvPr>
          <p:cNvSpPr txBox="1"/>
          <p:nvPr userDrawn="1"/>
        </p:nvSpPr>
        <p:spPr>
          <a:xfrm>
            <a:off x="573258" y="2211669"/>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AED</a:t>
            </a:r>
          </a:p>
        </p:txBody>
      </p:sp>
      <p:sp>
        <p:nvSpPr>
          <p:cNvPr id="9" name="Text Placeholder 6">
            <a:extLst>
              <a:ext uri="{FF2B5EF4-FFF2-40B4-BE49-F238E27FC236}">
                <a16:creationId xmlns:a16="http://schemas.microsoft.com/office/drawing/2014/main" id="{ACC3B348-8AC2-2247-9108-1E943FF96748}"/>
              </a:ext>
            </a:extLst>
          </p:cNvPr>
          <p:cNvSpPr txBox="1"/>
          <p:nvPr userDrawn="1"/>
        </p:nvSpPr>
        <p:spPr>
          <a:xfrm>
            <a:off x="2257571" y="2211668"/>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Build a Kit</a:t>
            </a:r>
          </a:p>
        </p:txBody>
      </p:sp>
      <p:sp>
        <p:nvSpPr>
          <p:cNvPr id="10" name="Text Placeholder 6">
            <a:extLst>
              <a:ext uri="{FF2B5EF4-FFF2-40B4-BE49-F238E27FC236}">
                <a16:creationId xmlns:a16="http://schemas.microsoft.com/office/drawing/2014/main" id="{BA48FE29-2348-1848-A535-C9872F6AE8B6}"/>
              </a:ext>
            </a:extLst>
          </p:cNvPr>
          <p:cNvSpPr txBox="1"/>
          <p:nvPr userDrawn="1"/>
        </p:nvSpPr>
        <p:spPr>
          <a:xfrm>
            <a:off x="3827584" y="2211027"/>
            <a:ext cx="1392116"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CPR</a:t>
            </a:r>
          </a:p>
        </p:txBody>
      </p:sp>
      <p:sp>
        <p:nvSpPr>
          <p:cNvPr id="11" name="Text Placeholder 6">
            <a:extLst>
              <a:ext uri="{FF2B5EF4-FFF2-40B4-BE49-F238E27FC236}">
                <a16:creationId xmlns:a16="http://schemas.microsoft.com/office/drawing/2014/main" id="{6E5B969F-C66B-7041-8541-751A185DDEBE}"/>
              </a:ext>
            </a:extLst>
          </p:cNvPr>
          <p:cNvSpPr txBox="1"/>
          <p:nvPr userDrawn="1"/>
        </p:nvSpPr>
        <p:spPr>
          <a:xfrm>
            <a:off x="5461000" y="2211668"/>
            <a:ext cx="1498599" cy="4172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First Aid Kit</a:t>
            </a:r>
          </a:p>
          <a:p>
            <a:pPr marL="0" indent="0" algn="ctr">
              <a:buNone/>
            </a:pPr>
            <a:endParaRPr lang="en-US" sz="1000"/>
          </a:p>
        </p:txBody>
      </p:sp>
      <p:sp>
        <p:nvSpPr>
          <p:cNvPr id="12" name="Text Placeholder 6">
            <a:extLst>
              <a:ext uri="{FF2B5EF4-FFF2-40B4-BE49-F238E27FC236}">
                <a16:creationId xmlns:a16="http://schemas.microsoft.com/office/drawing/2014/main" id="{83462D18-4007-9A45-9B6C-27186AE71C9C}"/>
              </a:ext>
            </a:extLst>
          </p:cNvPr>
          <p:cNvSpPr txBox="1"/>
          <p:nvPr userDrawn="1"/>
        </p:nvSpPr>
        <p:spPr>
          <a:xfrm>
            <a:off x="7200899" y="2211026"/>
            <a:ext cx="1415562" cy="417873"/>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Lifeguard</a:t>
            </a:r>
          </a:p>
        </p:txBody>
      </p:sp>
      <p:pic>
        <p:nvPicPr>
          <p:cNvPr id="13" name="Picture 12">
            <a:extLst>
              <a:ext uri="{FF2B5EF4-FFF2-40B4-BE49-F238E27FC236}">
                <a16:creationId xmlns:a16="http://schemas.microsoft.com/office/drawing/2014/main" id="{7FB7AACD-BEE2-2C40-AC62-0B79CAD01524}"/>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47114" y="2898806"/>
            <a:ext cx="1005840" cy="1005840"/>
          </a:xfrm>
          <a:prstGeom prst="rect">
            <a:avLst/>
          </a:prstGeom>
        </p:spPr>
      </p:pic>
      <p:pic>
        <p:nvPicPr>
          <p:cNvPr id="14" name="Picture 13">
            <a:extLst>
              <a:ext uri="{FF2B5EF4-FFF2-40B4-BE49-F238E27FC236}">
                <a16:creationId xmlns:a16="http://schemas.microsoft.com/office/drawing/2014/main" id="{BA395669-7BDF-D44C-8968-2AD4B6E1C927}"/>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329864" y="2898806"/>
            <a:ext cx="1005840" cy="1005840"/>
          </a:xfrm>
          <a:prstGeom prst="rect">
            <a:avLst/>
          </a:prstGeom>
        </p:spPr>
      </p:pic>
      <p:sp>
        <p:nvSpPr>
          <p:cNvPr id="15" name="Text Placeholder 6">
            <a:extLst>
              <a:ext uri="{FF2B5EF4-FFF2-40B4-BE49-F238E27FC236}">
                <a16:creationId xmlns:a16="http://schemas.microsoft.com/office/drawing/2014/main" id="{5C906E39-F289-CF41-AE0B-6D4E79F388D6}"/>
              </a:ext>
            </a:extLst>
          </p:cNvPr>
          <p:cNvSpPr txBox="1"/>
          <p:nvPr userDrawn="1"/>
        </p:nvSpPr>
        <p:spPr>
          <a:xfrm>
            <a:off x="522458" y="4077305"/>
            <a:ext cx="1255542" cy="303390"/>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Rescue Tube</a:t>
            </a:r>
          </a:p>
        </p:txBody>
      </p:sp>
      <p:sp>
        <p:nvSpPr>
          <p:cNvPr id="16" name="Text Placeholder 6">
            <a:extLst>
              <a:ext uri="{FF2B5EF4-FFF2-40B4-BE49-F238E27FC236}">
                <a16:creationId xmlns:a16="http://schemas.microsoft.com/office/drawing/2014/main" id="{B3B88C8C-0EFD-5C49-836C-8DB3F1F6832F}"/>
              </a:ext>
            </a:extLst>
          </p:cNvPr>
          <p:cNvSpPr txBox="1"/>
          <p:nvPr userDrawn="1"/>
        </p:nvSpPr>
        <p:spPr>
          <a:xfrm>
            <a:off x="2257571" y="4077304"/>
            <a:ext cx="1153552" cy="3040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Swimming</a:t>
            </a:r>
          </a:p>
        </p:txBody>
      </p:sp>
      <p:pic>
        <p:nvPicPr>
          <p:cNvPr id="17" name="Picture 16">
            <a:extLst>
              <a:ext uri="{FF2B5EF4-FFF2-40B4-BE49-F238E27FC236}">
                <a16:creationId xmlns:a16="http://schemas.microsoft.com/office/drawing/2014/main" id="{FB218400-9236-CA4A-B7BF-3E4F4D15E6E7}"/>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5695364" y="1033170"/>
            <a:ext cx="1005840" cy="1005840"/>
          </a:xfrm>
          <a:prstGeom prst="rect">
            <a:avLst/>
          </a:prstGeom>
        </p:spPr>
      </p:pic>
      <p:pic>
        <p:nvPicPr>
          <p:cNvPr id="18" name="Picture 17">
            <a:extLst>
              <a:ext uri="{FF2B5EF4-FFF2-40B4-BE49-F238E27FC236}">
                <a16:creationId xmlns:a16="http://schemas.microsoft.com/office/drawing/2014/main" id="{48AAEACF-88BD-444A-8EC3-1BFC6827EB41}"/>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4296799" y="3079096"/>
            <a:ext cx="584200" cy="584200"/>
          </a:xfrm>
          <a:prstGeom prst="rect">
            <a:avLst/>
          </a:prstGeom>
        </p:spPr>
      </p:pic>
      <p:sp>
        <p:nvSpPr>
          <p:cNvPr id="19" name="Text Placeholder 6">
            <a:extLst>
              <a:ext uri="{FF2B5EF4-FFF2-40B4-BE49-F238E27FC236}">
                <a16:creationId xmlns:a16="http://schemas.microsoft.com/office/drawing/2014/main" id="{1B4ADB33-0FB5-F048-8E63-7F0E872A1CD8}"/>
              </a:ext>
            </a:extLst>
          </p:cNvPr>
          <p:cNvSpPr txBox="1"/>
          <p:nvPr userDrawn="1"/>
        </p:nvSpPr>
        <p:spPr>
          <a:xfrm>
            <a:off x="3827584" y="4077506"/>
            <a:ext cx="1498599" cy="417232"/>
          </a:xfrm>
          <a:prstGeom prst="rect">
            <a:avLst/>
          </a:prstGeom>
        </p:spPr>
        <p:txBody>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a:t>Rep map pin to be used on maps</a:t>
            </a:r>
          </a:p>
          <a:p>
            <a:pPr marL="0" indent="0" algn="ctr">
              <a:buNone/>
            </a:pPr>
            <a:endParaRPr lang="en-US" sz="1000"/>
          </a:p>
        </p:txBody>
      </p:sp>
    </p:spTree>
    <p:extLst>
      <p:ext uri="{BB962C8B-B14F-4D97-AF65-F5344CB8AC3E}">
        <p14:creationId xmlns:p14="http://schemas.microsoft.com/office/powerpoint/2010/main" val="65831595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FC588D-46AF-467B-BAFC-856991C55004}"/>
              </a:ext>
            </a:extLst>
          </p:cNvPr>
          <p:cNvSpPr>
            <a:spLocks noGrp="1"/>
          </p:cNvSpPr>
          <p:nvPr>
            <p:ph type="sldNum" sz="quarter" idx="10"/>
          </p:nvPr>
        </p:nvSpPr>
        <p:spPr/>
        <p:txBody>
          <a:bodyPr/>
          <a:lstStyle/>
          <a:p>
            <a:fld id="{C602A7E9-85B4-EB4A-8CED-A3527A5FD66A}" type="slidenum">
              <a:rPr lang="en-US" altLang="en-US" smtClean="0"/>
              <a:t>‹#›</a:t>
            </a:fld>
            <a:endParaRPr lang="en-US" altLang="en-US"/>
          </a:p>
        </p:txBody>
      </p:sp>
      <p:pic>
        <p:nvPicPr>
          <p:cNvPr id="5" name="Picture 4" descr="Shape&#10;&#10;Description automatically generated with medium confidence">
            <a:extLst>
              <a:ext uri="{FF2B5EF4-FFF2-40B4-BE49-F238E27FC236}">
                <a16:creationId xmlns:a16="http://schemas.microsoft.com/office/drawing/2014/main" id="{D1078095-ED9D-4B05-9903-E2B4904663B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454343" y="1801416"/>
            <a:ext cx="3283465" cy="928880"/>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9469D0BF-4CF7-4FFA-9C85-DC2A33D18D0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38031" y="1783726"/>
            <a:ext cx="2884938" cy="938024"/>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0BD26A79-C51B-4106-BA4A-9287467F6120}"/>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532134" y="382375"/>
            <a:ext cx="2984760" cy="902210"/>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911FB890-CFA9-4A6A-A634-0964E56A66F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169605" y="2826121"/>
            <a:ext cx="4947676" cy="842012"/>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4C32B517-6FCA-45F8-A122-DE0C53BD565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35106" y="467273"/>
            <a:ext cx="3283465" cy="928880"/>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84D10712-C3B4-4B6F-950C-E23DA4B22B4F}"/>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5921337" y="3831148"/>
            <a:ext cx="2671577" cy="847346"/>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37DFE9EF-B07D-4CA7-84B9-C746E5192C2A}"/>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87394" y="3745423"/>
            <a:ext cx="2670053" cy="1018796"/>
          </a:xfrm>
          <a:prstGeom prst="rect">
            <a:avLst/>
          </a:prstGeom>
        </p:spPr>
      </p:pic>
    </p:spTree>
    <p:extLst>
      <p:ext uri="{BB962C8B-B14F-4D97-AF65-F5344CB8AC3E}">
        <p14:creationId xmlns:p14="http://schemas.microsoft.com/office/powerpoint/2010/main" val="4028962751"/>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FC588D-46AF-467B-BAFC-856991C55004}"/>
              </a:ext>
            </a:extLst>
          </p:cNvPr>
          <p:cNvSpPr>
            <a:spLocks noGrp="1"/>
          </p:cNvSpPr>
          <p:nvPr>
            <p:ph type="sldNum" sz="quarter" idx="10"/>
          </p:nvPr>
        </p:nvSpPr>
        <p:spPr/>
        <p:txBody>
          <a:bodyPr/>
          <a:lstStyle/>
          <a:p>
            <a:fld id="{C602A7E9-85B4-EB4A-8CED-A3527A5FD66A}" type="slidenum">
              <a:rPr lang="en-US" altLang="en-US" smtClean="0"/>
              <a:t>‹#›</a:t>
            </a:fld>
            <a:endParaRPr lang="en-US" altLang="en-US"/>
          </a:p>
        </p:txBody>
      </p:sp>
      <p:pic>
        <p:nvPicPr>
          <p:cNvPr id="5" name="Picture 4" descr="Shape&#10;&#10;Description automatically generated with medium confidence">
            <a:extLst>
              <a:ext uri="{FF2B5EF4-FFF2-40B4-BE49-F238E27FC236}">
                <a16:creationId xmlns:a16="http://schemas.microsoft.com/office/drawing/2014/main" id="{26DCEC73-B802-417F-9D3C-0D3A424C4DF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09659" y="1610866"/>
            <a:ext cx="3199645" cy="964694"/>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F299739A-8171-4923-95DE-CE7C39DCF67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59283" y="1614676"/>
            <a:ext cx="2995428" cy="957074"/>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C5478B4D-0159-4C15-AD48-1E5D8B33B4C6}"/>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509659" y="319124"/>
            <a:ext cx="2885700" cy="921260"/>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80E52521-958E-4B2A-B81B-0245851FB0E7}"/>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262389" y="2812248"/>
            <a:ext cx="4847092" cy="856490"/>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3A469E75-8F42-4A2B-8BE3-8CF604CCD9F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48641" y="3900507"/>
            <a:ext cx="3199645" cy="964694"/>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CFBF91BB-8933-428D-AB9A-2480A5EA0E5E}"/>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154715" y="4020903"/>
            <a:ext cx="2581661" cy="844298"/>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55AEF263-75AF-41CD-8306-BB9943D9567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748641" y="403189"/>
            <a:ext cx="2616713" cy="1123190"/>
          </a:xfrm>
          <a:prstGeom prst="rect">
            <a:avLst/>
          </a:prstGeom>
        </p:spPr>
      </p:pic>
    </p:spTree>
    <p:extLst>
      <p:ext uri="{BB962C8B-B14F-4D97-AF65-F5344CB8AC3E}">
        <p14:creationId xmlns:p14="http://schemas.microsoft.com/office/powerpoint/2010/main" val="76796184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1478" y="365761"/>
            <a:ext cx="3884025" cy="827313"/>
          </a:xfrm>
          <a:prstGeom prst="rect">
            <a:avLst/>
          </a:prstGeom>
        </p:spPr>
        <p:txBody>
          <a:bodyPr wrap="square" lIns="0" rIns="0" anchor="t">
            <a:noAutofit/>
          </a:bodyPr>
          <a:lstStyle/>
          <a:p>
            <a:r>
              <a:rPr lang="en-US"/>
              <a:t>Click to edit Master title</a:t>
            </a:r>
          </a:p>
        </p:txBody>
      </p:sp>
      <p:sp>
        <p:nvSpPr>
          <p:cNvPr id="9" name="Text Placeholder 8"/>
          <p:cNvSpPr>
            <a:spLocks noGrp="1"/>
          </p:cNvSpPr>
          <p:nvPr>
            <p:ph type="body" sz="quarter" idx="12" hasCustomPrompt="1"/>
          </p:nvPr>
        </p:nvSpPr>
        <p:spPr>
          <a:xfrm>
            <a:off x="401478" y="1357533"/>
            <a:ext cx="3884025" cy="2967019"/>
          </a:xfrm>
        </p:spPr>
        <p:txBody>
          <a:bodyPr wrap="square"/>
          <a:lstStyle/>
          <a:p>
            <a:pPr lvl="0"/>
            <a:r>
              <a:rPr lang="en-US"/>
              <a:t>Click to edit Master text</a:t>
            </a:r>
          </a:p>
          <a:p>
            <a:pPr lvl="1"/>
            <a:r>
              <a:rPr lang="en-US"/>
              <a:t>Second level</a:t>
            </a:r>
          </a:p>
          <a:p>
            <a:pPr lvl="2"/>
            <a:r>
              <a:rPr lang="en-US"/>
              <a:t>Third level</a:t>
            </a:r>
          </a:p>
        </p:txBody>
      </p:sp>
      <p:sp>
        <p:nvSpPr>
          <p:cNvPr id="4" name="Picture Placeholder 3">
            <a:extLst>
              <a:ext uri="{FF2B5EF4-FFF2-40B4-BE49-F238E27FC236}">
                <a16:creationId xmlns:a16="http://schemas.microsoft.com/office/drawing/2014/main" id="{FDCD3F5A-928A-E445-9575-B2BE0DB50CC7}"/>
              </a:ext>
            </a:extLst>
          </p:cNvPr>
          <p:cNvSpPr>
            <a:spLocks noGrp="1"/>
          </p:cNvSpPr>
          <p:nvPr>
            <p:ph type="pic" sz="quarter" idx="16"/>
          </p:nvPr>
        </p:nvSpPr>
        <p:spPr>
          <a:xfrm>
            <a:off x="5033555" y="0"/>
            <a:ext cx="4110446" cy="5143500"/>
          </a:xfrm>
          <a:solidFill>
            <a:schemeClr val="bg1">
              <a:lumMod val="95000"/>
            </a:schemeClr>
          </a:solidFill>
        </p:spPr>
        <p:txBody>
          <a:bodyPr/>
          <a:lstStyle>
            <a:lvl1pPr marL="0" indent="0">
              <a:buNone/>
              <a:defRPr/>
            </a:lvl1pPr>
          </a:lstStyle>
          <a:p>
            <a:endParaRPr lang="en-US"/>
          </a:p>
        </p:txBody>
      </p:sp>
      <p:sp>
        <p:nvSpPr>
          <p:cNvPr id="6" name="Slide Number Placeholder 8">
            <a:extLst>
              <a:ext uri="{FF2B5EF4-FFF2-40B4-BE49-F238E27FC236}">
                <a16:creationId xmlns:a16="http://schemas.microsoft.com/office/drawing/2014/main" id="{5B874998-72AD-4943-87A9-DDA7DBD560DA}"/>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t>‹#›</a:t>
            </a:fld>
            <a:r>
              <a:rPr lang="en-US" altLang="en-US"/>
              <a:t> </a:t>
            </a:r>
          </a:p>
        </p:txBody>
      </p:sp>
    </p:spTree>
    <p:extLst>
      <p:ext uri="{BB962C8B-B14F-4D97-AF65-F5344CB8AC3E}">
        <p14:creationId xmlns:p14="http://schemas.microsoft.com/office/powerpoint/2010/main" val="234366116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xt with Photo 1">
    <p:spTree>
      <p:nvGrpSpPr>
        <p:cNvPr id="1" name=""/>
        <p:cNvGrpSpPr/>
        <p:nvPr/>
      </p:nvGrpSpPr>
      <p:grpSpPr>
        <a:xfrm>
          <a:off x="0" y="0"/>
          <a:ext cx="0" cy="0"/>
          <a:chOff x="0" y="0"/>
          <a:chExt cx="0" cy="0"/>
        </a:xfrm>
      </p:grpSpPr>
      <p:sp>
        <p:nvSpPr>
          <p:cNvPr id="2" name="Title 1"/>
          <p:cNvSpPr>
            <a:spLocks noGrp="1"/>
          </p:cNvSpPr>
          <p:nvPr>
            <p:ph type="title"/>
          </p:nvPr>
        </p:nvSpPr>
        <p:spPr>
          <a:xfrm>
            <a:off x="401478" y="365761"/>
            <a:ext cx="3884025" cy="827313"/>
          </a:xfrm>
          <a:prstGeom prst="rect">
            <a:avLst/>
          </a:prstGeom>
        </p:spPr>
        <p:txBody>
          <a:bodyPr wrap="square" lIns="0" rIns="0" anchor="t">
            <a:noAutofit/>
          </a:bodyPr>
          <a:lstStyle/>
          <a:p>
            <a:r>
              <a:rPr lang="en-US"/>
              <a:t>Click to edit Master title</a:t>
            </a:r>
          </a:p>
        </p:txBody>
      </p:sp>
      <p:sp>
        <p:nvSpPr>
          <p:cNvPr id="9" name="Text Placeholder 8"/>
          <p:cNvSpPr>
            <a:spLocks noGrp="1"/>
          </p:cNvSpPr>
          <p:nvPr>
            <p:ph type="body" sz="quarter" idx="12" hasCustomPrompt="1"/>
          </p:nvPr>
        </p:nvSpPr>
        <p:spPr>
          <a:xfrm>
            <a:off x="401478" y="1357533"/>
            <a:ext cx="3884025" cy="2967019"/>
          </a:xfrm>
        </p:spPr>
        <p:txBody>
          <a:bodyPr wrap="square"/>
          <a:lstStyle/>
          <a:p>
            <a:pPr lvl="0"/>
            <a:r>
              <a:rPr lang="en-US"/>
              <a:t>Click to edit Master text</a:t>
            </a:r>
          </a:p>
          <a:p>
            <a:pPr lvl="1"/>
            <a:r>
              <a:rPr lang="en-US"/>
              <a:t>Second level</a:t>
            </a:r>
          </a:p>
          <a:p>
            <a:pPr lvl="2"/>
            <a:r>
              <a:rPr lang="en-US"/>
              <a:t>Third level</a:t>
            </a:r>
          </a:p>
        </p:txBody>
      </p:sp>
      <p:pic>
        <p:nvPicPr>
          <p:cNvPr id="7" name="Picture Placeholder 6">
            <a:extLst>
              <a:ext uri="{FF2B5EF4-FFF2-40B4-BE49-F238E27FC236}">
                <a16:creationId xmlns:a16="http://schemas.microsoft.com/office/drawing/2014/main" id="{BDC2D85C-B826-3043-ABE1-04793E928AA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5033555" y="0"/>
            <a:ext cx="411044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8">
            <a:extLst>
              <a:ext uri="{FF2B5EF4-FFF2-40B4-BE49-F238E27FC236}">
                <a16:creationId xmlns:a16="http://schemas.microsoft.com/office/drawing/2014/main" id="{DED52A4E-4FA4-CA42-A50D-B826A27A9424}"/>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t>‹#›</a:t>
            </a:fld>
            <a:r>
              <a:rPr lang="en-US" altLang="en-US"/>
              <a:t> </a:t>
            </a:r>
          </a:p>
        </p:txBody>
      </p:sp>
    </p:spTree>
    <p:extLst>
      <p:ext uri="{BB962C8B-B14F-4D97-AF65-F5344CB8AC3E}">
        <p14:creationId xmlns:p14="http://schemas.microsoft.com/office/powerpoint/2010/main" val="196955683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xt with Photo 2">
    <p:spTree>
      <p:nvGrpSpPr>
        <p:cNvPr id="1" name=""/>
        <p:cNvGrpSpPr/>
        <p:nvPr/>
      </p:nvGrpSpPr>
      <p:grpSpPr>
        <a:xfrm>
          <a:off x="0" y="0"/>
          <a:ext cx="0" cy="0"/>
          <a:chOff x="0" y="0"/>
          <a:chExt cx="0" cy="0"/>
        </a:xfrm>
      </p:grpSpPr>
      <p:sp>
        <p:nvSpPr>
          <p:cNvPr id="2" name="Title 1"/>
          <p:cNvSpPr>
            <a:spLocks noGrp="1"/>
          </p:cNvSpPr>
          <p:nvPr>
            <p:ph type="title"/>
          </p:nvPr>
        </p:nvSpPr>
        <p:spPr>
          <a:xfrm>
            <a:off x="401478" y="365761"/>
            <a:ext cx="3884025" cy="827313"/>
          </a:xfrm>
          <a:prstGeom prst="rect">
            <a:avLst/>
          </a:prstGeom>
        </p:spPr>
        <p:txBody>
          <a:bodyPr wrap="square" lIns="0" rIns="0" anchor="t">
            <a:noAutofit/>
          </a:bodyPr>
          <a:lstStyle/>
          <a:p>
            <a:r>
              <a:rPr lang="en-US"/>
              <a:t>Click to edit Master title</a:t>
            </a:r>
          </a:p>
        </p:txBody>
      </p:sp>
      <p:sp>
        <p:nvSpPr>
          <p:cNvPr id="9" name="Text Placeholder 8"/>
          <p:cNvSpPr>
            <a:spLocks noGrp="1"/>
          </p:cNvSpPr>
          <p:nvPr>
            <p:ph type="body" sz="quarter" idx="12" hasCustomPrompt="1"/>
          </p:nvPr>
        </p:nvSpPr>
        <p:spPr>
          <a:xfrm>
            <a:off x="401478" y="1357533"/>
            <a:ext cx="3884025" cy="2967019"/>
          </a:xfrm>
        </p:spPr>
        <p:txBody>
          <a:bodyPr wrap="square"/>
          <a:lstStyle/>
          <a:p>
            <a:pPr lvl="0"/>
            <a:r>
              <a:rPr lang="en-US"/>
              <a:t>Click to edit Master text</a:t>
            </a:r>
          </a:p>
          <a:p>
            <a:pPr lvl="1"/>
            <a:r>
              <a:rPr lang="en-US"/>
              <a:t>Second level</a:t>
            </a:r>
          </a:p>
          <a:p>
            <a:pPr lvl="2"/>
            <a:r>
              <a:rPr lang="en-US"/>
              <a:t>Third level</a:t>
            </a:r>
          </a:p>
        </p:txBody>
      </p:sp>
      <p:pic>
        <p:nvPicPr>
          <p:cNvPr id="7" name="Picture Placeholder 6">
            <a:extLst>
              <a:ext uri="{FF2B5EF4-FFF2-40B4-BE49-F238E27FC236}">
                <a16:creationId xmlns:a16="http://schemas.microsoft.com/office/drawing/2014/main" id="{9496F72B-A21B-3B40-87D9-9F2EB91F1D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5033555" y="0"/>
            <a:ext cx="411044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8">
            <a:extLst>
              <a:ext uri="{FF2B5EF4-FFF2-40B4-BE49-F238E27FC236}">
                <a16:creationId xmlns:a16="http://schemas.microsoft.com/office/drawing/2014/main" id="{B31556E9-133E-4446-9113-2B692F255117}"/>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t>‹#›</a:t>
            </a:fld>
            <a:r>
              <a:rPr lang="en-US" altLang="en-US"/>
              <a:t> </a:t>
            </a:r>
          </a:p>
        </p:txBody>
      </p:sp>
    </p:spTree>
    <p:extLst>
      <p:ext uri="{BB962C8B-B14F-4D97-AF65-F5344CB8AC3E}">
        <p14:creationId xmlns:p14="http://schemas.microsoft.com/office/powerpoint/2010/main" val="165306390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xt with Photo 3">
    <p:spTree>
      <p:nvGrpSpPr>
        <p:cNvPr id="1" name=""/>
        <p:cNvGrpSpPr/>
        <p:nvPr/>
      </p:nvGrpSpPr>
      <p:grpSpPr>
        <a:xfrm>
          <a:off x="0" y="0"/>
          <a:ext cx="0" cy="0"/>
          <a:chOff x="0" y="0"/>
          <a:chExt cx="0" cy="0"/>
        </a:xfrm>
      </p:grpSpPr>
      <p:sp>
        <p:nvSpPr>
          <p:cNvPr id="2" name="Title 1"/>
          <p:cNvSpPr>
            <a:spLocks noGrp="1"/>
          </p:cNvSpPr>
          <p:nvPr>
            <p:ph type="title"/>
          </p:nvPr>
        </p:nvSpPr>
        <p:spPr>
          <a:xfrm>
            <a:off x="401478" y="365761"/>
            <a:ext cx="3884025" cy="827313"/>
          </a:xfrm>
          <a:prstGeom prst="rect">
            <a:avLst/>
          </a:prstGeom>
        </p:spPr>
        <p:txBody>
          <a:bodyPr wrap="square" lIns="0" rIns="0" anchor="t">
            <a:noAutofit/>
          </a:bodyPr>
          <a:lstStyle/>
          <a:p>
            <a:r>
              <a:rPr lang="en-US"/>
              <a:t>Click to edit Master title</a:t>
            </a:r>
          </a:p>
        </p:txBody>
      </p:sp>
      <p:sp>
        <p:nvSpPr>
          <p:cNvPr id="9" name="Text Placeholder 8"/>
          <p:cNvSpPr>
            <a:spLocks noGrp="1"/>
          </p:cNvSpPr>
          <p:nvPr>
            <p:ph type="body" sz="quarter" idx="12" hasCustomPrompt="1"/>
          </p:nvPr>
        </p:nvSpPr>
        <p:spPr>
          <a:xfrm>
            <a:off x="401478" y="1357533"/>
            <a:ext cx="3884025" cy="2967019"/>
          </a:xfrm>
        </p:spPr>
        <p:txBody>
          <a:bodyPr wrap="square"/>
          <a:lstStyle/>
          <a:p>
            <a:pPr lvl="0"/>
            <a:r>
              <a:rPr lang="en-US"/>
              <a:t>Click to edit Master text</a:t>
            </a:r>
          </a:p>
          <a:p>
            <a:pPr lvl="1"/>
            <a:r>
              <a:rPr lang="en-US"/>
              <a:t>Second level</a:t>
            </a:r>
          </a:p>
          <a:p>
            <a:pPr lvl="2"/>
            <a:r>
              <a:rPr lang="en-US"/>
              <a:t>Third level</a:t>
            </a:r>
          </a:p>
        </p:txBody>
      </p:sp>
      <p:pic>
        <p:nvPicPr>
          <p:cNvPr id="7" name="Picture Placeholder 6">
            <a:extLst>
              <a:ext uri="{FF2B5EF4-FFF2-40B4-BE49-F238E27FC236}">
                <a16:creationId xmlns:a16="http://schemas.microsoft.com/office/drawing/2014/main" id="{80B61717-3C00-3348-96EA-0B6645C8A93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5033555" y="0"/>
            <a:ext cx="411044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8">
            <a:extLst>
              <a:ext uri="{FF2B5EF4-FFF2-40B4-BE49-F238E27FC236}">
                <a16:creationId xmlns:a16="http://schemas.microsoft.com/office/drawing/2014/main" id="{40363BDC-758B-7849-956B-A43CDBD98497}"/>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t>‹#›</a:t>
            </a:fld>
            <a:r>
              <a:rPr lang="en-US" altLang="en-US"/>
              <a:t> </a:t>
            </a:r>
          </a:p>
        </p:txBody>
      </p:sp>
    </p:spTree>
    <p:extLst>
      <p:ext uri="{BB962C8B-B14F-4D97-AF65-F5344CB8AC3E}">
        <p14:creationId xmlns:p14="http://schemas.microsoft.com/office/powerpoint/2010/main" val="288715623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xt with Photo 4">
    <p:spTree>
      <p:nvGrpSpPr>
        <p:cNvPr id="1" name=""/>
        <p:cNvGrpSpPr/>
        <p:nvPr/>
      </p:nvGrpSpPr>
      <p:grpSpPr>
        <a:xfrm>
          <a:off x="0" y="0"/>
          <a:ext cx="0" cy="0"/>
          <a:chOff x="0" y="0"/>
          <a:chExt cx="0" cy="0"/>
        </a:xfrm>
      </p:grpSpPr>
      <p:sp>
        <p:nvSpPr>
          <p:cNvPr id="2" name="Title 1"/>
          <p:cNvSpPr>
            <a:spLocks noGrp="1"/>
          </p:cNvSpPr>
          <p:nvPr>
            <p:ph type="title"/>
          </p:nvPr>
        </p:nvSpPr>
        <p:spPr>
          <a:xfrm>
            <a:off x="401478" y="365761"/>
            <a:ext cx="3884025" cy="827313"/>
          </a:xfrm>
          <a:prstGeom prst="rect">
            <a:avLst/>
          </a:prstGeom>
        </p:spPr>
        <p:txBody>
          <a:bodyPr wrap="square" lIns="0" rIns="0" anchor="t">
            <a:noAutofit/>
          </a:bodyPr>
          <a:lstStyle/>
          <a:p>
            <a:r>
              <a:rPr lang="en-US"/>
              <a:t>Click to edit Master title</a:t>
            </a:r>
          </a:p>
        </p:txBody>
      </p:sp>
      <p:sp>
        <p:nvSpPr>
          <p:cNvPr id="9" name="Text Placeholder 8"/>
          <p:cNvSpPr>
            <a:spLocks noGrp="1"/>
          </p:cNvSpPr>
          <p:nvPr>
            <p:ph type="body" sz="quarter" idx="12" hasCustomPrompt="1"/>
          </p:nvPr>
        </p:nvSpPr>
        <p:spPr>
          <a:xfrm>
            <a:off x="401478" y="1357533"/>
            <a:ext cx="3884025" cy="2967019"/>
          </a:xfrm>
        </p:spPr>
        <p:txBody>
          <a:bodyPr wrap="square"/>
          <a:lstStyle/>
          <a:p>
            <a:pPr lvl="0"/>
            <a:r>
              <a:rPr lang="en-US"/>
              <a:t>Click to edit Master text</a:t>
            </a:r>
          </a:p>
          <a:p>
            <a:pPr lvl="1"/>
            <a:r>
              <a:rPr lang="en-US"/>
              <a:t>Second level</a:t>
            </a:r>
          </a:p>
          <a:p>
            <a:pPr lvl="2"/>
            <a:r>
              <a:rPr lang="en-US"/>
              <a:t>Third level</a:t>
            </a:r>
          </a:p>
        </p:txBody>
      </p:sp>
      <p:pic>
        <p:nvPicPr>
          <p:cNvPr id="7" name="Picture Placeholder 6">
            <a:extLst>
              <a:ext uri="{FF2B5EF4-FFF2-40B4-BE49-F238E27FC236}">
                <a16:creationId xmlns:a16="http://schemas.microsoft.com/office/drawing/2014/main" id="{20297CE0-D87C-DD42-A7AF-FE67EFDE879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5033555" y="0"/>
            <a:ext cx="411044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8">
            <a:extLst>
              <a:ext uri="{FF2B5EF4-FFF2-40B4-BE49-F238E27FC236}">
                <a16:creationId xmlns:a16="http://schemas.microsoft.com/office/drawing/2014/main" id="{0201E764-6F67-1B4C-B45E-547CA979E914}"/>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t>‹#›</a:t>
            </a:fld>
            <a:r>
              <a:rPr lang="en-US" altLang="en-US"/>
              <a:t> </a:t>
            </a:r>
          </a:p>
        </p:txBody>
      </p:sp>
    </p:spTree>
    <p:extLst>
      <p:ext uri="{BB962C8B-B14F-4D97-AF65-F5344CB8AC3E}">
        <p14:creationId xmlns:p14="http://schemas.microsoft.com/office/powerpoint/2010/main" val="2596627527"/>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8">
            <a:extLst>
              <a:ext uri="{FF2B5EF4-FFF2-40B4-BE49-F238E27FC236}">
                <a16:creationId xmlns:a16="http://schemas.microsoft.com/office/drawing/2014/main" id="{88AD41E2-AAA3-F842-AF78-B7C611DBBF41}"/>
              </a:ext>
            </a:extLst>
          </p:cNvPr>
          <p:cNvSpPr txBox="1"/>
          <p:nvPr userDrawn="1"/>
        </p:nvSpPr>
        <p:spPr>
          <a:xfrm>
            <a:off x="520643" y="4764880"/>
            <a:ext cx="2133600" cy="274638"/>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700" kern="1200">
                <a:solidFill>
                  <a:schemeClr val="accent2"/>
                </a:solidFill>
                <a:latin typeface="Arial" panose="020B0604020202020204" pitchFamily="34" charset="0"/>
                <a:ea typeface="Geneva" panose="020B0503030404040204" pitchFamily="34" charset="0"/>
                <a:cs typeface="Arial" panose="020B0604020202020204" pitchFamily="34" charset="0"/>
              </a:defRPr>
            </a:lvl1pPr>
            <a:lvl2pPr marL="4572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2pPr>
            <a:lvl3pPr marL="9144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3pPr>
            <a:lvl4pPr marL="13716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4pPr>
            <a:lvl5pPr marL="18288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5pPr>
            <a:lvl6pPr marL="22860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6pPr>
            <a:lvl7pPr marL="27432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7pPr>
            <a:lvl8pPr marL="32004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8pPr>
            <a:lvl9pPr marL="36576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9pPr>
          </a:lstStyle>
          <a:p>
            <a:r>
              <a:rPr lang="en-US" altLang="en-US">
                <a:solidFill>
                  <a:schemeClr val="accent4">
                    <a:lumMod val="40000"/>
                    <a:lumOff val="60000"/>
                  </a:schemeClr>
                </a:solidFill>
              </a:rPr>
              <a:t>American Red Cross</a:t>
            </a:r>
          </a:p>
        </p:txBody>
      </p:sp>
      <p:sp>
        <p:nvSpPr>
          <p:cNvPr id="1027" name="Text Placeholder 2">
            <a:extLst>
              <a:ext uri="{FF2B5EF4-FFF2-40B4-BE49-F238E27FC236}">
                <a16:creationId xmlns:a16="http://schemas.microsoft.com/office/drawing/2014/main" id="{EC523402-AE00-FA4A-A1DD-296E1A1F592F}"/>
              </a:ext>
            </a:extLst>
          </p:cNvPr>
          <p:cNvSpPr>
            <a:spLocks noGrp="1"/>
          </p:cNvSpPr>
          <p:nvPr>
            <p:ph type="body" idx="1"/>
          </p:nvPr>
        </p:nvSpPr>
        <p:spPr bwMode="auto">
          <a:xfrm>
            <a:off x="401478" y="1361932"/>
            <a:ext cx="8229600"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a:t>Click to edit Master text</a:t>
            </a:r>
          </a:p>
          <a:p>
            <a:pPr lvl="1"/>
            <a:r>
              <a:rPr lang="en-US" altLang="en-US"/>
              <a:t>Second level</a:t>
            </a:r>
          </a:p>
          <a:p>
            <a:pPr lvl="2"/>
            <a:r>
              <a:rPr lang="en-US" altLang="en-US"/>
              <a:t>Third level</a:t>
            </a:r>
          </a:p>
        </p:txBody>
      </p:sp>
      <p:sp>
        <p:nvSpPr>
          <p:cNvPr id="9" name="Slide Number Placeholder 8">
            <a:extLst>
              <a:ext uri="{FF2B5EF4-FFF2-40B4-BE49-F238E27FC236}">
                <a16:creationId xmlns:a16="http://schemas.microsoft.com/office/drawing/2014/main" id="{6A86F4AD-13C6-A746-8F55-489F3DD37A79}"/>
              </a:ext>
            </a:extLst>
          </p:cNvPr>
          <p:cNvSpPr>
            <a:spLocks noGrp="1"/>
          </p:cNvSpPr>
          <p:nvPr>
            <p:ph type="sldNum" sz="quarter" idx="4"/>
          </p:nvPr>
        </p:nvSpPr>
        <p:spPr>
          <a:xfrm>
            <a:off x="28739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t>‹#›</a:t>
            </a:fld>
            <a:endParaRPr lang="en-US" altLang="en-US"/>
          </a:p>
        </p:txBody>
      </p:sp>
      <p:sp>
        <p:nvSpPr>
          <p:cNvPr id="8" name="Title Placeholder 7">
            <a:extLst>
              <a:ext uri="{FF2B5EF4-FFF2-40B4-BE49-F238E27FC236}">
                <a16:creationId xmlns:a16="http://schemas.microsoft.com/office/drawing/2014/main" id="{6FF2FE20-8BDD-194C-BA82-F997945A8D29}"/>
              </a:ext>
            </a:extLst>
          </p:cNvPr>
          <p:cNvSpPr>
            <a:spLocks noGrp="1"/>
          </p:cNvSpPr>
          <p:nvPr>
            <p:ph type="title"/>
          </p:nvPr>
        </p:nvSpPr>
        <p:spPr>
          <a:xfrm>
            <a:off x="401478" y="365761"/>
            <a:ext cx="8229600" cy="411480"/>
          </a:xfrm>
          <a:prstGeom prst="rect">
            <a:avLst/>
          </a:prstGeom>
        </p:spPr>
        <p:txBody>
          <a:bodyPr vert="horz" wrap="square" lIns="0" tIns="45720" rIns="0" bIns="45720" rtlCol="0" anchor="t">
            <a:noAutofit/>
          </a:bodyPr>
          <a:lstStyle/>
          <a:p>
            <a:r>
              <a:rPr lang="en-US"/>
              <a:t>Click to edit Master title style</a:t>
            </a:r>
          </a:p>
        </p:txBody>
      </p:sp>
      <p:sp>
        <p:nvSpPr>
          <p:cNvPr id="18" name="Slide Number Placeholder 8">
            <a:extLst>
              <a:ext uri="{FF2B5EF4-FFF2-40B4-BE49-F238E27FC236}">
                <a16:creationId xmlns:a16="http://schemas.microsoft.com/office/drawing/2014/main" id="{4B629E71-2F07-1E47-886F-EAE6D6443DF7}"/>
              </a:ext>
            </a:extLst>
          </p:cNvPr>
          <p:cNvSpPr txBox="1"/>
          <p:nvPr userDrawn="1"/>
        </p:nvSpPr>
        <p:spPr>
          <a:xfrm>
            <a:off x="446827" y="4756152"/>
            <a:ext cx="210396" cy="274638"/>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700" kern="1200">
                <a:solidFill>
                  <a:schemeClr val="accent2"/>
                </a:solidFill>
                <a:latin typeface="Arial" panose="020B0604020202020204" pitchFamily="34" charset="0"/>
                <a:ea typeface="Geneva" panose="020B0503030404040204" pitchFamily="34" charset="0"/>
                <a:cs typeface="Arial" panose="020B0604020202020204" pitchFamily="34" charset="0"/>
              </a:defRPr>
            </a:lvl1pPr>
            <a:lvl2pPr marL="4572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2pPr>
            <a:lvl3pPr marL="9144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3pPr>
            <a:lvl4pPr marL="13716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4pPr>
            <a:lvl5pPr marL="18288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5pPr>
            <a:lvl6pPr marL="22860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6pPr>
            <a:lvl7pPr marL="27432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7pPr>
            <a:lvl8pPr marL="32004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8pPr>
            <a:lvl9pPr marL="36576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9pPr>
          </a:lstStyle>
          <a:p>
            <a:r>
              <a:rPr lang="en-US" altLang="en-US">
                <a:solidFill>
                  <a:schemeClr val="accent4">
                    <a:lumMod val="40000"/>
                    <a:lumOff val="60000"/>
                  </a:schemeClr>
                </a:solidFill>
              </a:rPr>
              <a:t>|</a:t>
            </a:r>
          </a:p>
        </p:txBody>
      </p:sp>
    </p:spTree>
    <p:extLst>
      <p:ext uri="{BB962C8B-B14F-4D97-AF65-F5344CB8AC3E}">
        <p14:creationId xmlns:p14="http://schemas.microsoft.com/office/powerpoint/2010/main" val="2050499924"/>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268"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 id="2147484142" r:id="rId12"/>
    <p:sldLayoutId id="2147484143" r:id="rId13"/>
    <p:sldLayoutId id="2147484144" r:id="rId14"/>
    <p:sldLayoutId id="2147484145" r:id="rId15"/>
    <p:sldLayoutId id="2147484146" r:id="rId16"/>
    <p:sldLayoutId id="2147484147" r:id="rId17"/>
    <p:sldLayoutId id="2147484148" r:id="rId18"/>
    <p:sldLayoutId id="2147484149" r:id="rId19"/>
    <p:sldLayoutId id="2147484267" r:id="rId20"/>
    <p:sldLayoutId id="2147484152" r:id="rId21"/>
    <p:sldLayoutId id="2147484153" r:id="rId22"/>
    <p:sldLayoutId id="2147484154" r:id="rId23"/>
    <p:sldLayoutId id="2147484155" r:id="rId24"/>
    <p:sldLayoutId id="2147484156" r:id="rId25"/>
    <p:sldLayoutId id="2147484157" r:id="rId26"/>
    <p:sldLayoutId id="2147484158" r:id="rId27"/>
    <p:sldLayoutId id="2147484159" r:id="rId28"/>
    <p:sldLayoutId id="2147484160" r:id="rId29"/>
    <p:sldLayoutId id="2147484161" r:id="rId30"/>
    <p:sldLayoutId id="2147484162" r:id="rId31"/>
    <p:sldLayoutId id="2147484163" r:id="rId32"/>
    <p:sldLayoutId id="2147484164" r:id="rId33"/>
    <p:sldLayoutId id="2147484165" r:id="rId34"/>
    <p:sldLayoutId id="2147484166" r:id="rId35"/>
    <p:sldLayoutId id="2147484167" r:id="rId36"/>
    <p:sldLayoutId id="2147484168" r:id="rId37"/>
    <p:sldLayoutId id="2147484169" r:id="rId38"/>
    <p:sldLayoutId id="2147484170" r:id="rId39"/>
    <p:sldLayoutId id="2147484171" r:id="rId40"/>
    <p:sldLayoutId id="2147484172" r:id="rId41"/>
    <p:sldLayoutId id="2147484173" r:id="rId42"/>
    <p:sldLayoutId id="2147484174" r:id="rId43"/>
    <p:sldLayoutId id="2147484175" r:id="rId44"/>
    <p:sldLayoutId id="2147484269" r:id="rId45"/>
    <p:sldLayoutId id="2147484270" r:id="rId46"/>
  </p:sldLayoutIdLst>
  <p:transition/>
  <p:hf hdr="0" dt="0"/>
  <p:txStyles>
    <p:titleStyle>
      <a:lvl1pPr algn="l" defTabSz="457200" rtl="0" eaLnBrk="0" fontAlgn="base" hangingPunct="0">
        <a:spcBef>
          <a:spcPct val="0"/>
        </a:spcBef>
        <a:spcAft>
          <a:spcPct val="0"/>
        </a:spcAft>
        <a:defRPr sz="2100" b="1" kern="1200">
          <a:solidFill>
            <a:schemeClr val="accent1"/>
          </a:solidFill>
          <a:latin typeface="Arial"/>
          <a:ea typeface="Geneva" charset="0"/>
          <a:cs typeface="Arial"/>
        </a:defRPr>
      </a:lvl1pPr>
      <a:lvl2pPr algn="ctr" defTabSz="457200" rtl="0" eaLnBrk="0" fontAlgn="base" hangingPunct="0">
        <a:spcBef>
          <a:spcPct val="0"/>
        </a:spcBef>
        <a:spcAft>
          <a:spcPct val="0"/>
        </a:spcAft>
        <a:defRPr sz="3200">
          <a:solidFill>
            <a:srgbClr val="ED1B2E"/>
          </a:solidFill>
          <a:latin typeface="Arial"/>
          <a:ea typeface="Geneva" charset="0"/>
        </a:defRPr>
      </a:lvl2pPr>
      <a:lvl3pPr algn="ctr" defTabSz="457200" rtl="0" eaLnBrk="0" fontAlgn="base" hangingPunct="0">
        <a:spcBef>
          <a:spcPct val="0"/>
        </a:spcBef>
        <a:spcAft>
          <a:spcPct val="0"/>
        </a:spcAft>
        <a:defRPr sz="3200">
          <a:solidFill>
            <a:srgbClr val="ED1B2E"/>
          </a:solidFill>
          <a:latin typeface="Arial"/>
          <a:ea typeface="Geneva" charset="0"/>
        </a:defRPr>
      </a:lvl3pPr>
      <a:lvl4pPr algn="ctr" defTabSz="457200" rtl="0" eaLnBrk="0" fontAlgn="base" hangingPunct="0">
        <a:spcBef>
          <a:spcPct val="0"/>
        </a:spcBef>
        <a:spcAft>
          <a:spcPct val="0"/>
        </a:spcAft>
        <a:defRPr sz="3200">
          <a:solidFill>
            <a:srgbClr val="ED1B2E"/>
          </a:solidFill>
          <a:latin typeface="Arial"/>
          <a:ea typeface="Geneva" charset="0"/>
        </a:defRPr>
      </a:lvl4pPr>
      <a:lvl5pPr algn="ctr" defTabSz="457200" rtl="0" eaLnBrk="0" fontAlgn="base" hangingPunct="0">
        <a:spcBef>
          <a:spcPct val="0"/>
        </a:spcBef>
        <a:spcAft>
          <a:spcPct val="0"/>
        </a:spcAft>
        <a:defRPr sz="3200">
          <a:solidFill>
            <a:srgbClr val="ED1B2E"/>
          </a:solidFill>
          <a:latin typeface="Arial"/>
          <a:ea typeface="Geneva" charset="0"/>
        </a:defRPr>
      </a:lvl5pPr>
      <a:lvl6pPr marL="457200" algn="ctr" defTabSz="457200" rtl="0" fontAlgn="base">
        <a:spcBef>
          <a:spcPct val="0"/>
        </a:spcBef>
        <a:spcAft>
          <a:spcPct val="0"/>
        </a:spcAft>
        <a:defRPr sz="3200">
          <a:solidFill>
            <a:srgbClr val="ED1B2E"/>
          </a:solidFill>
          <a:latin typeface="Arial"/>
          <a:ea typeface="Geneva" charset="0"/>
        </a:defRPr>
      </a:lvl6pPr>
      <a:lvl7pPr marL="914400" algn="ctr" defTabSz="457200" rtl="0" fontAlgn="base">
        <a:spcBef>
          <a:spcPct val="0"/>
        </a:spcBef>
        <a:spcAft>
          <a:spcPct val="0"/>
        </a:spcAft>
        <a:defRPr sz="3200">
          <a:solidFill>
            <a:srgbClr val="ED1B2E"/>
          </a:solidFill>
          <a:latin typeface="Arial"/>
          <a:ea typeface="Geneva" charset="0"/>
        </a:defRPr>
      </a:lvl7pPr>
      <a:lvl8pPr marL="1371600" algn="ctr" defTabSz="457200" rtl="0" fontAlgn="base">
        <a:spcBef>
          <a:spcPct val="0"/>
        </a:spcBef>
        <a:spcAft>
          <a:spcPct val="0"/>
        </a:spcAft>
        <a:defRPr sz="3200">
          <a:solidFill>
            <a:srgbClr val="ED1B2E"/>
          </a:solidFill>
          <a:latin typeface="Arial"/>
          <a:ea typeface="Geneva" charset="0"/>
        </a:defRPr>
      </a:lvl8pPr>
      <a:lvl9pPr marL="1828800" algn="ctr" defTabSz="457200" rtl="0" fontAlgn="base">
        <a:spcBef>
          <a:spcPct val="0"/>
        </a:spcBef>
        <a:spcAft>
          <a:spcPct val="0"/>
        </a:spcAft>
        <a:defRPr sz="3200">
          <a:solidFill>
            <a:srgbClr val="ED1B2E"/>
          </a:solidFill>
          <a:latin typeface="Arial"/>
          <a:ea typeface="Geneva" charset="0"/>
        </a:defRPr>
      </a:lvl9pPr>
    </p:titleStyle>
    <p:body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7.png"/><Relationship Id="rId4" Type="http://schemas.openxmlformats.org/officeDocument/2006/relationships/image" Target="../media/image12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41.png"/></Relationships>
</file>

<file path=ppt/slides/_rels/slide16.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1.png"/></Relationships>
</file>

<file path=ppt/slides/_rels/slide20.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48.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56.png"/><Relationship Id="rId4" Type="http://schemas.openxmlformats.org/officeDocument/2006/relationships/image" Target="../media/image146.svg"/></Relationships>
</file>

<file path=ppt/slides/_rels/slide2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26.png"/><Relationship Id="rId4" Type="http://schemas.openxmlformats.org/officeDocument/2006/relationships/image" Target="../media/image152.png"/></Relationships>
</file>

<file path=ppt/slides/_rels/slide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8" Type="http://schemas.openxmlformats.org/officeDocument/2006/relationships/image" Target="../media/image137.sv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5.svg"/><Relationship Id="rId5" Type="http://schemas.openxmlformats.org/officeDocument/2006/relationships/image" Target="../media/image134.png"/><Relationship Id="rId4" Type="http://schemas.openxmlformats.org/officeDocument/2006/relationships/image" Target="../media/image133.svg"/></Relationships>
</file>

<file path=ppt/slides/_rels/slide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886C15F-9322-A943-B4FC-32BE3D32904B}"/>
              </a:ext>
            </a:extLst>
          </p:cNvPr>
          <p:cNvSpPr>
            <a:spLocks noGrp="1"/>
          </p:cNvSpPr>
          <p:nvPr>
            <p:ph type="body" sz="quarter" idx="10"/>
          </p:nvPr>
        </p:nvSpPr>
        <p:spPr/>
        <p:txBody>
          <a:bodyPr/>
          <a:lstStyle/>
          <a:p>
            <a:r>
              <a:rPr lang="en-US"/>
              <a:t>Title Goes Here</a:t>
            </a:r>
          </a:p>
          <a:p>
            <a:r>
              <a:rPr lang="en-US"/>
              <a:t>Lorem Ipsum Dolor</a:t>
            </a:r>
          </a:p>
        </p:txBody>
      </p:sp>
      <p:sp>
        <p:nvSpPr>
          <p:cNvPr id="6" name="Text Placeholder 5">
            <a:extLst>
              <a:ext uri="{FF2B5EF4-FFF2-40B4-BE49-F238E27FC236}">
                <a16:creationId xmlns:a16="http://schemas.microsoft.com/office/drawing/2014/main" id="{1E6C9643-74D7-3C4A-8C1A-59203F680DCC}"/>
              </a:ext>
            </a:extLst>
          </p:cNvPr>
          <p:cNvSpPr>
            <a:spLocks noGrp="1"/>
          </p:cNvSpPr>
          <p:nvPr>
            <p:ph type="body" sz="quarter" idx="11"/>
          </p:nvPr>
        </p:nvSpPr>
        <p:spPr/>
        <p:txBody>
          <a:bodyPr/>
          <a:lstStyle/>
          <a:p>
            <a:r>
              <a:rPr lang="en-US"/>
              <a:t>Date or Subhead</a:t>
            </a:r>
          </a:p>
        </p:txBody>
      </p:sp>
      <p:pic>
        <p:nvPicPr>
          <p:cNvPr id="2" name="Picture 1">
            <a:extLst>
              <a:ext uri="{FF2B5EF4-FFF2-40B4-BE49-F238E27FC236}">
                <a16:creationId xmlns:a16="http://schemas.microsoft.com/office/drawing/2014/main" id="{E57E6074-F7FC-1C05-A0EC-569C59A09565}"/>
              </a:ext>
              <a:ext uri="{C183D7F6-B498-43B3-948B-1728B52AA6E4}">
                <adec:decorative xmlns:adec="http://schemas.microsoft.com/office/drawing/2017/decorative" val="0"/>
              </a:ext>
            </a:extLst>
          </p:cNvPr>
          <p:cNvPicPr>
            <a:picLocks noChangeAspect="1"/>
          </p:cNvPicPr>
          <p:nvPr/>
        </p:nvPicPr>
        <p:blipFill>
          <a:blip r:embed="rId3"/>
          <a:srcRect/>
          <a:stretch/>
        </p:blipFill>
        <p:spPr>
          <a:xfrm>
            <a:off x="587439" y="159110"/>
            <a:ext cx="1454022" cy="539029"/>
          </a:xfrm>
          <a:prstGeom prst="rect">
            <a:avLst/>
          </a:prstGeom>
        </p:spPr>
      </p:pic>
      <p:pic>
        <p:nvPicPr>
          <p:cNvPr id="3" name="Picture 2" descr="American Red Cross logo">
            <a:extLst>
              <a:ext uri="{FF2B5EF4-FFF2-40B4-BE49-F238E27FC236}">
                <a16:creationId xmlns:a16="http://schemas.microsoft.com/office/drawing/2014/main" id="{7F971294-2830-35DF-0910-8BCCACD4FEAB}"/>
              </a:ext>
            </a:extLst>
          </p:cNvPr>
          <p:cNvPicPr>
            <a:picLocks noChangeAspect="1"/>
          </p:cNvPicPr>
          <p:nvPr/>
        </p:nvPicPr>
        <p:blipFill>
          <a:blip r:embed="rId4"/>
          <a:stretch>
            <a:fillRect/>
          </a:stretch>
        </p:blipFill>
        <p:spPr>
          <a:xfrm>
            <a:off x="7116256" y="129132"/>
            <a:ext cx="1440305" cy="598984"/>
          </a:xfrm>
          <a:prstGeom prst="rect">
            <a:avLst/>
          </a:prstGeom>
        </p:spPr>
      </p:pic>
      <p:pic>
        <p:nvPicPr>
          <p:cNvPr id="4" name="Picture 3">
            <a:extLst>
              <a:ext uri="{FF2B5EF4-FFF2-40B4-BE49-F238E27FC236}">
                <a16:creationId xmlns:a16="http://schemas.microsoft.com/office/drawing/2014/main" id="{511317D8-FB48-C03E-9B45-B57DAD6DBC2A}"/>
              </a:ext>
              <a:ext uri="{C183D7F6-B498-43B3-948B-1728B52AA6E4}">
                <adec:decorative xmlns:adec="http://schemas.microsoft.com/office/drawing/2017/decorative" val="0"/>
              </a:ext>
            </a:extLst>
          </p:cNvPr>
          <p:cNvPicPr>
            <a:picLocks noChangeAspect="1"/>
          </p:cNvPicPr>
          <p:nvPr/>
        </p:nvPicPr>
        <p:blipFill>
          <a:blip r:embed="rId5"/>
          <a:srcRect/>
          <a:stretch/>
        </p:blipFill>
        <p:spPr bwMode="auto">
          <a:xfrm>
            <a:off x="1320760" y="1198006"/>
            <a:ext cx="6307356" cy="1373744"/>
          </a:xfrm>
          <a:prstGeom prst="rect">
            <a:avLst/>
          </a:prstGeom>
          <a:noFill/>
          <a:ln>
            <a:noFill/>
          </a:ln>
        </p:spPr>
      </p:pic>
      <p:sp>
        <p:nvSpPr>
          <p:cNvPr id="7" name="TextBox 6">
            <a:extLst>
              <a:ext uri="{FF2B5EF4-FFF2-40B4-BE49-F238E27FC236}">
                <a16:creationId xmlns:a16="http://schemas.microsoft.com/office/drawing/2014/main" id="{C2BB81E0-6C11-4521-F1DE-99C9F6D6CB3C}"/>
              </a:ext>
            </a:extLst>
          </p:cNvPr>
          <p:cNvSpPr txBox="1"/>
          <p:nvPr/>
        </p:nvSpPr>
        <p:spPr>
          <a:xfrm>
            <a:off x="1385887" y="3040331"/>
            <a:ext cx="5957888" cy="41910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619125" fontAlgn="auto" hangingPunct="0">
              <a:spcBef>
                <a:spcPct val="0"/>
              </a:spcBef>
              <a:spcAft>
                <a:spcPct val="0"/>
              </a:spcAft>
            </a:pPr>
            <a:r>
              <a:rPr lang="en-CA" sz="2250" b="1">
                <a:latin typeface="Helvetica Neue"/>
                <a:ea typeface="Helvetica Neue"/>
                <a:cs typeface="Helvetica Neue"/>
                <a:sym typeface="Helvetica Neue"/>
              </a:rPr>
              <a:t>Aperçu du programme ÉvaluAction </a:t>
            </a:r>
            <a:endParaRPr lang="en-CA" sz="2250" b="1" strike="sngStrike">
              <a:latin typeface="Helvetica Neue"/>
              <a:ea typeface="Helvetica Neue"/>
              <a:cs typeface="Helvetica Neue"/>
              <a:sym typeface="Helvetica Neue"/>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6CA32-F083-F448-AE98-0372A603CF25}"/>
              </a:ext>
            </a:extLst>
          </p:cNvPr>
          <p:cNvSpPr>
            <a:spLocks noGrp="1"/>
          </p:cNvSpPr>
          <p:nvPr>
            <p:ph type="title"/>
          </p:nvPr>
        </p:nvSpPr>
        <p:spPr/>
        <p:txBody>
          <a:bodyPr/>
          <a:lstStyle/>
          <a:p>
            <a:pPr algn="ctr"/>
            <a:r>
              <a:rPr lang="en-US" sz="3400" dirty="0" err="1"/>
              <a:t>Profil</a:t>
            </a:r>
            <a:r>
              <a:rPr lang="en-US" sz="3400" dirty="0"/>
              <a:t> des </a:t>
            </a:r>
            <a:r>
              <a:rPr lang="en-US" sz="3400" dirty="0" err="1"/>
              <a:t>membres</a:t>
            </a:r>
            <a:endParaRPr lang="en-US" sz="3400" dirty="0"/>
          </a:p>
        </p:txBody>
      </p:sp>
      <p:sp>
        <p:nvSpPr>
          <p:cNvPr id="3" name="Text Placeholder 2">
            <a:extLst>
              <a:ext uri="{FF2B5EF4-FFF2-40B4-BE49-F238E27FC236}">
                <a16:creationId xmlns:a16="http://schemas.microsoft.com/office/drawing/2014/main" id="{3BE1A095-3EF0-E74C-8E7F-A5769F4264D3}"/>
              </a:ext>
            </a:extLst>
          </p:cNvPr>
          <p:cNvSpPr>
            <a:spLocks noGrp="1"/>
          </p:cNvSpPr>
          <p:nvPr>
            <p:ph type="body" sz="quarter" idx="12"/>
          </p:nvPr>
        </p:nvSpPr>
        <p:spPr>
          <a:xfrm>
            <a:off x="512923" y="1357909"/>
            <a:ext cx="4059078" cy="2967019"/>
          </a:xfrm>
        </p:spPr>
        <p:txBody>
          <a:bodyPr/>
          <a:lstStyle/>
          <a:p>
            <a:r>
              <a:rPr lang="en-US" sz="2400" dirty="0"/>
              <a:t>Des </a:t>
            </a:r>
            <a:r>
              <a:rPr lang="en-US" sz="2400" dirty="0" err="1"/>
              <a:t>entreprises</a:t>
            </a:r>
            <a:endParaRPr lang="en-US" sz="2400" dirty="0"/>
          </a:p>
          <a:p>
            <a:r>
              <a:rPr lang="en-US" sz="2400" dirty="0"/>
              <a:t>Des </a:t>
            </a:r>
            <a:r>
              <a:rPr lang="en-US" sz="2400" dirty="0" err="1"/>
              <a:t>organismes</a:t>
            </a:r>
            <a:r>
              <a:rPr lang="en-US" sz="2400" dirty="0"/>
              <a:t> sans but </a:t>
            </a:r>
            <a:r>
              <a:rPr lang="en-US" sz="2400" dirty="0" err="1"/>
              <a:t>lucratif</a:t>
            </a:r>
            <a:endParaRPr lang="en-US" sz="2400" dirty="0"/>
          </a:p>
          <a:p>
            <a:r>
              <a:rPr lang="en-US" sz="2400" dirty="0"/>
              <a:t>Des </a:t>
            </a:r>
            <a:r>
              <a:rPr lang="en-US" sz="2400" dirty="0" err="1"/>
              <a:t>établissements</a:t>
            </a:r>
            <a:r>
              <a:rPr lang="en-US" sz="2400" dirty="0"/>
              <a:t> </a:t>
            </a:r>
            <a:r>
              <a:rPr lang="en-US" sz="2400" dirty="0" err="1"/>
              <a:t>scolaires</a:t>
            </a:r>
            <a:r>
              <a:rPr lang="en-US" sz="2400" dirty="0"/>
              <a:t> publics et </a:t>
            </a:r>
            <a:r>
              <a:rPr lang="en-US" sz="2400" dirty="0" err="1"/>
              <a:t>privés</a:t>
            </a:r>
            <a:endParaRPr lang="en-US" sz="2400" dirty="0"/>
          </a:p>
          <a:p>
            <a:r>
              <a:rPr lang="en-US" sz="2400" dirty="0"/>
              <a:t>Des </a:t>
            </a:r>
            <a:r>
              <a:rPr lang="en-US" sz="2400" dirty="0" err="1"/>
              <a:t>lieux</a:t>
            </a:r>
            <a:r>
              <a:rPr lang="en-US" sz="2400" dirty="0"/>
              <a:t> de </a:t>
            </a:r>
            <a:r>
              <a:rPr lang="en-US" sz="2400" dirty="0" err="1"/>
              <a:t>culte</a:t>
            </a:r>
            <a:endParaRPr lang="en-US" sz="2400" dirty="0"/>
          </a:p>
          <a:p>
            <a:r>
              <a:rPr lang="en-US" sz="2400" dirty="0"/>
              <a:t>Des </a:t>
            </a:r>
            <a:r>
              <a:rPr lang="en-US" sz="2400" dirty="0" err="1"/>
              <a:t>organismes</a:t>
            </a:r>
            <a:r>
              <a:rPr lang="en-US" sz="2400" dirty="0"/>
              <a:t> de la </a:t>
            </a:r>
            <a:r>
              <a:rPr lang="en-US" sz="2400" dirty="0" err="1"/>
              <a:t>santé</a:t>
            </a:r>
            <a:endParaRPr lang="en-US" sz="2400" dirty="0"/>
          </a:p>
        </p:txBody>
      </p:sp>
      <p:sp>
        <p:nvSpPr>
          <p:cNvPr id="4" name="Slide Number Placeholder 3">
            <a:extLst>
              <a:ext uri="{FF2B5EF4-FFF2-40B4-BE49-F238E27FC236}">
                <a16:creationId xmlns:a16="http://schemas.microsoft.com/office/drawing/2014/main" id="{35B64DE9-F2BB-3449-9208-92D7EE252978}"/>
              </a:ext>
            </a:extLst>
          </p:cNvPr>
          <p:cNvSpPr>
            <a:spLocks noGrp="1"/>
          </p:cNvSpPr>
          <p:nvPr>
            <p:ph type="sldNum" sz="quarter" idx="14"/>
          </p:nvPr>
        </p:nvSpPr>
        <p:spPr/>
        <p:txBody>
          <a:bodyPr/>
          <a:lstStyle/>
          <a:p>
            <a:fld id="{C602A7E9-85B4-EB4A-8CED-A3527A5FD66A}" type="slidenum">
              <a:rPr lang="en-US" altLang="en-US" smtClean="0"/>
              <a:t>9</a:t>
            </a:fld>
            <a:r>
              <a:rPr lang="en-US" altLang="en-US"/>
              <a:t> </a:t>
            </a:r>
          </a:p>
        </p:txBody>
      </p:sp>
      <p:sp>
        <p:nvSpPr>
          <p:cNvPr id="7" name="Text Placeholder 2">
            <a:extLst>
              <a:ext uri="{FF2B5EF4-FFF2-40B4-BE49-F238E27FC236}">
                <a16:creationId xmlns:a16="http://schemas.microsoft.com/office/drawing/2014/main" id="{D719AE7E-884F-45E9-9338-DC2BA5F01281}"/>
              </a:ext>
            </a:extLst>
          </p:cNvPr>
          <p:cNvSpPr txBox="1"/>
          <p:nvPr/>
        </p:nvSpPr>
        <p:spPr bwMode="auto">
          <a:xfrm>
            <a:off x="4805522" y="1357909"/>
            <a:ext cx="3825556" cy="296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Des institutions </a:t>
            </a:r>
            <a:r>
              <a:rPr lang="en-US" sz="2400" dirty="0" err="1"/>
              <a:t>financières</a:t>
            </a:r>
            <a:endParaRPr lang="en-US" sz="2400" dirty="0"/>
          </a:p>
          <a:p>
            <a:r>
              <a:rPr lang="en-US" sz="2400" dirty="0"/>
              <a:t>Des compagnies </a:t>
            </a:r>
            <a:r>
              <a:rPr lang="en-US" sz="2400" dirty="0" err="1"/>
              <a:t>d'assurances</a:t>
            </a:r>
            <a:endParaRPr lang="en-US" sz="2400" dirty="0"/>
          </a:p>
          <a:p>
            <a:r>
              <a:rPr lang="en-US" sz="2400" dirty="0"/>
              <a:t>Des </a:t>
            </a:r>
            <a:r>
              <a:rPr lang="en-US" sz="2400" dirty="0" err="1"/>
              <a:t>commerces</a:t>
            </a:r>
            <a:r>
              <a:rPr lang="en-US" sz="2400" dirty="0"/>
              <a:t> de </a:t>
            </a:r>
            <a:r>
              <a:rPr lang="en-US" sz="2400" dirty="0" err="1"/>
              <a:t>détail</a:t>
            </a:r>
            <a:endParaRPr lang="en-US" sz="2400" dirty="0"/>
          </a:p>
          <a:p>
            <a:r>
              <a:rPr lang="en-US" sz="2400" dirty="0"/>
              <a:t>Des </a:t>
            </a:r>
            <a:r>
              <a:rPr lang="en-US" sz="2400" dirty="0" err="1"/>
              <a:t>entreprises</a:t>
            </a:r>
            <a:r>
              <a:rPr lang="en-US" sz="2400" dirty="0"/>
              <a:t> </a:t>
            </a:r>
            <a:r>
              <a:rPr lang="en-US" sz="2400" dirty="0" err="1"/>
              <a:t>manufacturières</a:t>
            </a:r>
            <a:endParaRPr lang="en-US" sz="2400" dirty="0"/>
          </a:p>
          <a:p>
            <a:r>
              <a:rPr lang="en-US" sz="2400" dirty="0"/>
              <a:t>Des </a:t>
            </a:r>
            <a:r>
              <a:rPr lang="en-US" sz="2400" dirty="0" err="1"/>
              <a:t>agences</a:t>
            </a:r>
            <a:r>
              <a:rPr lang="en-US" sz="2400" dirty="0"/>
              <a:t> </a:t>
            </a:r>
            <a:r>
              <a:rPr lang="en-US" sz="2400" dirty="0" err="1"/>
              <a:t>immobilières</a:t>
            </a:r>
            <a:endParaRPr lang="en-US" sz="2400" dirty="0"/>
          </a:p>
        </p:txBody>
      </p:sp>
    </p:spTree>
    <p:extLst>
      <p:ext uri="{BB962C8B-B14F-4D97-AF65-F5344CB8AC3E}">
        <p14:creationId xmlns:p14="http://schemas.microsoft.com/office/powerpoint/2010/main" val="313183177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A3DAE-0AF6-442E-9B3B-EC1894B993A6}"/>
              </a:ext>
            </a:extLst>
          </p:cNvPr>
          <p:cNvSpPr>
            <a:spLocks noGrp="1"/>
          </p:cNvSpPr>
          <p:nvPr>
            <p:ph type="title"/>
          </p:nvPr>
        </p:nvSpPr>
        <p:spPr/>
        <p:txBody>
          <a:bodyPr/>
          <a:lstStyle/>
          <a:p>
            <a:pPr algn="ctr"/>
            <a:r>
              <a:rPr lang="en-US" sz="3400"/>
              <a:t>Avantages du programme</a:t>
            </a:r>
          </a:p>
        </p:txBody>
      </p:sp>
      <p:sp>
        <p:nvSpPr>
          <p:cNvPr id="6" name="Text Placeholder 5">
            <a:extLst>
              <a:ext uri="{FF2B5EF4-FFF2-40B4-BE49-F238E27FC236}">
                <a16:creationId xmlns:a16="http://schemas.microsoft.com/office/drawing/2014/main" id="{CF41B708-7174-4CF3-8F8C-CB1C5345CEE0}"/>
              </a:ext>
            </a:extLst>
          </p:cNvPr>
          <p:cNvSpPr>
            <a:spLocks noGrp="1"/>
          </p:cNvSpPr>
          <p:nvPr>
            <p:ph type="body" sz="quarter" idx="12"/>
          </p:nvPr>
        </p:nvSpPr>
        <p:spPr>
          <a:xfrm>
            <a:off x="401478" y="1723503"/>
            <a:ext cx="4170522" cy="2511794"/>
          </a:xfrm>
        </p:spPr>
        <p:txBody>
          <a:bodyPr/>
          <a:lstStyle/>
          <a:p>
            <a:pPr>
              <a:spcAft>
                <a:spcPts val="600"/>
              </a:spcAft>
            </a:pPr>
            <a:r>
              <a:rPr lang="en-US" sz="2000" dirty="0"/>
              <a:t>La </a:t>
            </a:r>
            <a:r>
              <a:rPr lang="en-US" sz="2000" dirty="0" err="1"/>
              <a:t>préparation</a:t>
            </a:r>
            <a:r>
              <a:rPr lang="en-US" sz="2000" dirty="0"/>
              <a:t> aux urgences, </a:t>
            </a:r>
            <a:r>
              <a:rPr lang="en-US" sz="2000" dirty="0" err="1"/>
              <a:t>simplifiée</a:t>
            </a:r>
            <a:r>
              <a:rPr lang="en-US" sz="2000" dirty="0"/>
              <a:t>!</a:t>
            </a:r>
            <a:br>
              <a:rPr lang="en-US" sz="2000" dirty="0"/>
            </a:br>
            <a:endParaRPr lang="en-US" sz="2000" dirty="0"/>
          </a:p>
          <a:p>
            <a:pPr>
              <a:spcAft>
                <a:spcPts val="600"/>
              </a:spcAft>
            </a:pPr>
            <a:r>
              <a:rPr lang="en-US" sz="2000" dirty="0"/>
              <a:t>Les </a:t>
            </a:r>
            <a:r>
              <a:rPr lang="en-US" sz="2000" dirty="0" err="1"/>
              <a:t>membres</a:t>
            </a:r>
            <a:r>
              <a:rPr lang="en-US" sz="2000" dirty="0"/>
              <a:t> </a:t>
            </a:r>
            <a:r>
              <a:rPr lang="en-US" sz="2000" dirty="0" err="1"/>
              <a:t>sont</a:t>
            </a:r>
            <a:r>
              <a:rPr lang="en-US" sz="2000" dirty="0"/>
              <a:t> </a:t>
            </a:r>
            <a:r>
              <a:rPr lang="en-US" sz="2000" dirty="0" err="1"/>
              <a:t>en</a:t>
            </a:r>
            <a:r>
              <a:rPr lang="en-US" sz="2000" dirty="0"/>
              <a:t> </a:t>
            </a:r>
            <a:r>
              <a:rPr lang="en-US" sz="2000" dirty="0" err="1"/>
              <a:t>contrôle</a:t>
            </a:r>
            <a:r>
              <a:rPr lang="en-US" sz="2000" dirty="0"/>
              <a:t> du processus.</a:t>
            </a:r>
            <a:br>
              <a:rPr lang="en-US" sz="2000" dirty="0"/>
            </a:br>
            <a:endParaRPr lang="en-US" sz="2000" dirty="0"/>
          </a:p>
          <a:p>
            <a:pPr>
              <a:spcAft>
                <a:spcPts val="600"/>
              </a:spcAft>
            </a:pPr>
            <a:r>
              <a:rPr lang="en-US" sz="2000" dirty="0" err="1"/>
              <a:t>Ils</a:t>
            </a:r>
            <a:r>
              <a:rPr lang="en-US" sz="2000" dirty="0"/>
              <a:t> </a:t>
            </a:r>
            <a:r>
              <a:rPr lang="en-US" sz="2000" dirty="0" err="1"/>
              <a:t>peuvent</a:t>
            </a:r>
            <a:r>
              <a:rPr lang="en-US" sz="2000" dirty="0"/>
              <a:t> </a:t>
            </a:r>
            <a:r>
              <a:rPr lang="en-US" sz="2000" dirty="0" err="1"/>
              <a:t>évaluer</a:t>
            </a:r>
            <a:r>
              <a:rPr lang="en-US" sz="2000" dirty="0"/>
              <a:t> </a:t>
            </a:r>
            <a:r>
              <a:rPr lang="en-US" sz="2000" dirty="0" err="1"/>
              <a:t>l'état</a:t>
            </a:r>
            <a:r>
              <a:rPr lang="en-US" sz="2000" dirty="0"/>
              <a:t> de </a:t>
            </a:r>
            <a:r>
              <a:rPr lang="en-US" sz="2000" dirty="0" err="1"/>
              <a:t>préparation</a:t>
            </a:r>
            <a:r>
              <a:rPr lang="en-US" sz="2000" dirty="0"/>
              <a:t> de </a:t>
            </a:r>
            <a:r>
              <a:rPr lang="en-US" sz="2000" dirty="0" err="1"/>
              <a:t>leur</a:t>
            </a:r>
            <a:r>
              <a:rPr lang="en-US" sz="2000" dirty="0"/>
              <a:t> </a:t>
            </a:r>
            <a:r>
              <a:rPr lang="en-US" sz="2000" dirty="0" err="1"/>
              <a:t>organisation</a:t>
            </a:r>
            <a:r>
              <a:rPr lang="en-US" sz="2000" dirty="0"/>
              <a:t> et </a:t>
            </a:r>
            <a:r>
              <a:rPr lang="en-US" sz="2000" dirty="0" err="1"/>
              <a:t>en</a:t>
            </a:r>
            <a:r>
              <a:rPr lang="en-US" sz="2000" dirty="0"/>
              <a:t> faire le </a:t>
            </a:r>
            <a:r>
              <a:rPr lang="en-US" sz="2000" dirty="0" err="1"/>
              <a:t>suivi</a:t>
            </a:r>
            <a:r>
              <a:rPr lang="en-US" sz="2000" dirty="0"/>
              <a:t>.</a:t>
            </a:r>
            <a:br>
              <a:rPr lang="en-US" sz="2000" dirty="0"/>
            </a:br>
            <a:endParaRPr lang="en-US" sz="2000" dirty="0"/>
          </a:p>
          <a:p>
            <a:endParaRPr lang="en-US" sz="2000" dirty="0"/>
          </a:p>
        </p:txBody>
      </p:sp>
      <p:sp>
        <p:nvSpPr>
          <p:cNvPr id="4" name="Slide Number Placeholder 3">
            <a:extLst>
              <a:ext uri="{FF2B5EF4-FFF2-40B4-BE49-F238E27FC236}">
                <a16:creationId xmlns:a16="http://schemas.microsoft.com/office/drawing/2014/main" id="{CF8D10F2-CCBD-40F7-9E84-57F265672132}"/>
              </a:ext>
            </a:extLst>
          </p:cNvPr>
          <p:cNvSpPr>
            <a:spLocks noGrp="1"/>
          </p:cNvSpPr>
          <p:nvPr>
            <p:ph type="sldNum" sz="quarter" idx="14"/>
          </p:nvPr>
        </p:nvSpPr>
        <p:spPr/>
        <p:txBody>
          <a:bodyPr/>
          <a:lstStyle/>
          <a:p>
            <a:fld id="{C602A7E9-85B4-EB4A-8CED-A3527A5FD66A}" type="slidenum">
              <a:rPr lang="en-US" altLang="en-US" smtClean="0"/>
              <a:t>10</a:t>
            </a:fld>
            <a:r>
              <a:rPr lang="en-US" altLang="en-US"/>
              <a:t> </a:t>
            </a:r>
          </a:p>
        </p:txBody>
      </p:sp>
      <p:pic>
        <p:nvPicPr>
          <p:cNvPr id="8" name="Picture Placeholder 7">
            <a:extLst>
              <a:ext uri="{FF2B5EF4-FFF2-40B4-BE49-F238E27FC236}">
                <a16:creationId xmlns:a16="http://schemas.microsoft.com/office/drawing/2014/main" id="{E3311725-A8CE-5F59-7478-65656689971C}"/>
              </a:ext>
              <a:ext uri="{C183D7F6-B498-43B3-948B-1728B52AA6E4}">
                <adec:decorative xmlns:adec="http://schemas.microsoft.com/office/drawing/2017/decorative" val="1"/>
              </a:ext>
            </a:extLst>
          </p:cNvPr>
          <p:cNvPicPr>
            <a:picLocks noGrp="1" noChangeAspect="1"/>
          </p:cNvPicPr>
          <p:nvPr>
            <p:ph type="pic" sz="quarter" idx="16"/>
          </p:nvPr>
        </p:nvPicPr>
        <p:blipFill>
          <a:blip r:embed="rId3">
            <a:extLst>
              <a:ext uri="{28A0092B-C50C-407E-A947-70E740481C1C}">
                <a14:useLocalDpi xmlns:a14="http://schemas.microsoft.com/office/drawing/2010/main"/>
              </a:ext>
            </a:extLst>
          </a:blip>
          <a:stretch>
            <a:fillRect/>
          </a:stretch>
        </p:blipFill>
        <p:spPr/>
      </p:pic>
    </p:spTree>
    <p:extLst>
      <p:ext uri="{BB962C8B-B14F-4D97-AF65-F5344CB8AC3E}">
        <p14:creationId xmlns:p14="http://schemas.microsoft.com/office/powerpoint/2010/main" val="176190751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C1A0E-47A4-4972-A427-334A97E749B1}"/>
              </a:ext>
            </a:extLst>
          </p:cNvPr>
          <p:cNvSpPr>
            <a:spLocks noGrp="1"/>
          </p:cNvSpPr>
          <p:nvPr>
            <p:ph type="title"/>
          </p:nvPr>
        </p:nvSpPr>
        <p:spPr/>
        <p:txBody>
          <a:bodyPr/>
          <a:lstStyle/>
          <a:p>
            <a:pPr algn="ctr"/>
            <a:r>
              <a:rPr lang="en-US" sz="3400"/>
              <a:t>Fonctionnement du programme</a:t>
            </a:r>
          </a:p>
        </p:txBody>
      </p:sp>
      <p:sp>
        <p:nvSpPr>
          <p:cNvPr id="4" name="Slide Number Placeholder 3">
            <a:extLst>
              <a:ext uri="{FF2B5EF4-FFF2-40B4-BE49-F238E27FC236}">
                <a16:creationId xmlns:a16="http://schemas.microsoft.com/office/drawing/2014/main" id="{BE559732-9705-4BCE-8372-38C13E7AA498}"/>
              </a:ext>
            </a:extLst>
          </p:cNvPr>
          <p:cNvSpPr>
            <a:spLocks noGrp="1"/>
          </p:cNvSpPr>
          <p:nvPr>
            <p:ph type="sldNum" sz="quarter" idx="14"/>
          </p:nvPr>
        </p:nvSpPr>
        <p:spPr/>
        <p:txBody>
          <a:bodyPr/>
          <a:lstStyle/>
          <a:p>
            <a:fld id="{C602A7E9-85B4-EB4A-8CED-A3527A5FD66A}" type="slidenum">
              <a:rPr lang="en-US" altLang="en-US" smtClean="0"/>
              <a:t>11</a:t>
            </a:fld>
            <a:r>
              <a:rPr lang="en-US" altLang="en-US"/>
              <a:t> </a:t>
            </a:r>
          </a:p>
        </p:txBody>
      </p:sp>
      <p:graphicFrame>
        <p:nvGraphicFramePr>
          <p:cNvPr id="7" name="Diagram 6">
            <a:extLst>
              <a:ext uri="{FF2B5EF4-FFF2-40B4-BE49-F238E27FC236}">
                <a16:creationId xmlns:a16="http://schemas.microsoft.com/office/drawing/2014/main" id="{DE7E3C2B-91CD-4BF1-BDC8-1575E7A9B472}"/>
              </a:ext>
            </a:extLst>
          </p:cNvPr>
          <p:cNvGraphicFramePr/>
          <p:nvPr>
            <p:extLst>
              <p:ext uri="{D42A27DB-BD31-4B8C-83A1-F6EECF244321}">
                <p14:modId xmlns:p14="http://schemas.microsoft.com/office/powerpoint/2010/main" val="1535060468"/>
              </p:ext>
            </p:extLst>
          </p:nvPr>
        </p:nvGraphicFramePr>
        <p:xfrm>
          <a:off x="401478" y="1024127"/>
          <a:ext cx="8544217" cy="3845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3F3A46F4-AABF-4B56-B4F9-83588DE7217A}"/>
              </a:ext>
            </a:extLst>
          </p:cNvPr>
          <p:cNvSpPr txBox="1"/>
          <p:nvPr/>
        </p:nvSpPr>
        <p:spPr>
          <a:xfrm>
            <a:off x="1101852" y="1521918"/>
            <a:ext cx="6940296" cy="457200"/>
          </a:xfrm>
          <a:prstGeom prst="rect">
            <a:avLst/>
          </a:prstGeom>
          <a:noFill/>
        </p:spPr>
        <p:txBody>
          <a:bodyPr wrap="square" lIns="91440" tIns="45720" rIns="91440" bIns="45720" rtlCol="0" anchor="t">
            <a:spAutoFit/>
          </a:bodyPr>
          <a:lstStyle/>
          <a:p>
            <a:pPr algn="ctr"/>
            <a:r>
              <a:rPr lang="en-US" sz="2400">
                <a:latin typeface="+mj-lt"/>
              </a:rPr>
              <a:t>5 secteurs prioritaires</a:t>
            </a:r>
          </a:p>
        </p:txBody>
      </p:sp>
    </p:spTree>
    <p:extLst>
      <p:ext uri="{BB962C8B-B14F-4D97-AF65-F5344CB8AC3E}">
        <p14:creationId xmlns:p14="http://schemas.microsoft.com/office/powerpoint/2010/main" val="388750046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C1A0E-47A4-4972-A427-334A97E749B1}"/>
              </a:ext>
            </a:extLst>
          </p:cNvPr>
          <p:cNvSpPr>
            <a:spLocks noGrp="1"/>
          </p:cNvSpPr>
          <p:nvPr>
            <p:ph type="title"/>
          </p:nvPr>
        </p:nvSpPr>
        <p:spPr>
          <a:xfrm>
            <a:off x="457200" y="569493"/>
            <a:ext cx="8229600" cy="407465"/>
          </a:xfrm>
        </p:spPr>
        <p:txBody>
          <a:bodyPr/>
          <a:lstStyle/>
          <a:p>
            <a:pPr algn="ctr"/>
            <a:r>
              <a:rPr lang="en-US" sz="3400"/>
              <a:t>Évaluations du programme</a:t>
            </a:r>
          </a:p>
        </p:txBody>
      </p:sp>
      <p:sp>
        <p:nvSpPr>
          <p:cNvPr id="3" name="Text Placeholder 2">
            <a:extLst>
              <a:ext uri="{FF2B5EF4-FFF2-40B4-BE49-F238E27FC236}">
                <a16:creationId xmlns:a16="http://schemas.microsoft.com/office/drawing/2014/main" id="{9F1FDE52-1CD0-4DFB-846C-F1DD62B9C9DB}"/>
              </a:ext>
            </a:extLst>
          </p:cNvPr>
          <p:cNvSpPr>
            <a:spLocks noGrp="1"/>
          </p:cNvSpPr>
          <p:nvPr>
            <p:ph type="body" sz="quarter" idx="12"/>
          </p:nvPr>
        </p:nvSpPr>
        <p:spPr>
          <a:xfrm>
            <a:off x="500623" y="1802717"/>
            <a:ext cx="4071377" cy="3237647"/>
          </a:xfrm>
        </p:spPr>
        <p:txBody>
          <a:bodyPr/>
          <a:lstStyle/>
          <a:p>
            <a:r>
              <a:rPr lang="en-US" sz="2800" b="1" dirty="0" err="1">
                <a:solidFill>
                  <a:schemeClr val="tx1"/>
                </a:solidFill>
                <a:cs typeface="Arial" panose="020B0604020202020204" pitchFamily="34" charset="0"/>
              </a:rPr>
              <a:t>Évalu</a:t>
            </a:r>
            <a:r>
              <a:rPr lang="en-US" sz="2800" b="1" i="1" dirty="0" err="1">
                <a:solidFill>
                  <a:schemeClr val="accent1"/>
                </a:solidFill>
                <a:cs typeface="Arial" panose="020B0604020202020204" pitchFamily="34" charset="0"/>
              </a:rPr>
              <a:t>Express</a:t>
            </a:r>
            <a:r>
              <a:rPr lang="en-US" sz="2800" b="1" baseline="30000" dirty="0" err="1">
                <a:solidFill>
                  <a:schemeClr val="accent1"/>
                </a:solidFill>
                <a:cs typeface="Arial" panose="020B0604020202020204" pitchFamily="34" charset="0"/>
              </a:rPr>
              <a:t>MD</a:t>
            </a:r>
            <a:r>
              <a:rPr lang="en-US" sz="2800" b="1" i="1" dirty="0">
                <a:solidFill>
                  <a:schemeClr val="accent1"/>
                </a:solidFill>
                <a:cs typeface="Arial" panose="020B0604020202020204" pitchFamily="34" charset="0"/>
              </a:rPr>
              <a:t> </a:t>
            </a:r>
            <a:endParaRPr lang="en-US" sz="2800" b="1" i="1" baseline="30000" dirty="0">
              <a:solidFill>
                <a:schemeClr val="accent1"/>
              </a:solidFill>
              <a:cs typeface="Arial" panose="020B0604020202020204" pitchFamily="34" charset="0"/>
            </a:endParaRPr>
          </a:p>
          <a:p>
            <a:pPr lvl="1"/>
            <a:r>
              <a:rPr lang="en-US" sz="2400" dirty="0" err="1">
                <a:solidFill>
                  <a:schemeClr val="tx1"/>
                </a:solidFill>
                <a:cs typeface="Arial" panose="020B0604020202020204" pitchFamily="34" charset="0"/>
              </a:rPr>
              <a:t>Évaluation</a:t>
            </a:r>
            <a:r>
              <a:rPr lang="en-US" sz="2400" dirty="0">
                <a:solidFill>
                  <a:schemeClr val="tx1"/>
                </a:solidFill>
                <a:cs typeface="Arial" panose="020B0604020202020204" pitchFamily="34" charset="0"/>
              </a:rPr>
              <a:t> </a:t>
            </a:r>
            <a:r>
              <a:rPr lang="en-US" sz="2400" dirty="0" err="1">
                <a:solidFill>
                  <a:schemeClr val="tx1"/>
                </a:solidFill>
                <a:cs typeface="Arial" panose="020B0604020202020204" pitchFamily="34" charset="0"/>
              </a:rPr>
              <a:t>en</a:t>
            </a:r>
            <a:r>
              <a:rPr lang="en-US" sz="2400" dirty="0">
                <a:solidFill>
                  <a:schemeClr val="tx1"/>
                </a:solidFill>
                <a:cs typeface="Arial" panose="020B0604020202020204" pitchFamily="34" charset="0"/>
              </a:rPr>
              <a:t> 20 questions</a:t>
            </a:r>
          </a:p>
          <a:p>
            <a:pPr lvl="1"/>
            <a:r>
              <a:rPr lang="en-US" sz="2400" dirty="0">
                <a:solidFill>
                  <a:schemeClr val="tx1"/>
                </a:solidFill>
                <a:cs typeface="Arial" panose="020B0604020202020204" pitchFamily="34" charset="0"/>
              </a:rPr>
              <a:t>Met </a:t>
            </a:r>
            <a:r>
              <a:rPr lang="en-US" sz="2400" dirty="0" err="1">
                <a:solidFill>
                  <a:schemeClr val="tx1"/>
                </a:solidFill>
                <a:cs typeface="Arial" panose="020B0604020202020204" pitchFamily="34" charset="0"/>
              </a:rPr>
              <a:t>l'accent</a:t>
            </a:r>
            <a:r>
              <a:rPr lang="en-US" sz="2400" dirty="0">
                <a:solidFill>
                  <a:schemeClr val="tx1"/>
                </a:solidFill>
                <a:cs typeface="Arial" panose="020B0604020202020204" pitchFamily="34" charset="0"/>
              </a:rPr>
              <a:t> sur les </a:t>
            </a:r>
            <a:r>
              <a:rPr lang="en-US" sz="2400" dirty="0" err="1">
                <a:solidFill>
                  <a:schemeClr val="tx1"/>
                </a:solidFill>
                <a:cs typeface="Arial" panose="020B0604020202020204" pitchFamily="34" charset="0"/>
              </a:rPr>
              <a:t>mesures</a:t>
            </a:r>
            <a:r>
              <a:rPr lang="en-US" sz="2400" dirty="0">
                <a:solidFill>
                  <a:schemeClr val="tx1"/>
                </a:solidFill>
                <a:cs typeface="Arial" panose="020B0604020202020204" pitchFamily="34" charset="0"/>
              </a:rPr>
              <a:t> de </a:t>
            </a:r>
            <a:r>
              <a:rPr lang="en-US" sz="2400" dirty="0" err="1">
                <a:solidFill>
                  <a:schemeClr val="tx1"/>
                </a:solidFill>
                <a:cs typeface="Arial" panose="020B0604020202020204" pitchFamily="34" charset="0"/>
              </a:rPr>
              <a:t>préparation</a:t>
            </a:r>
            <a:r>
              <a:rPr lang="en-US" sz="2400" dirty="0">
                <a:solidFill>
                  <a:schemeClr val="tx1"/>
                </a:solidFill>
                <a:cs typeface="Arial" panose="020B0604020202020204" pitchFamily="34" charset="0"/>
              </a:rPr>
              <a:t> de base</a:t>
            </a:r>
          </a:p>
          <a:p>
            <a:pPr lvl="1"/>
            <a:r>
              <a:rPr lang="en-US" sz="2400" dirty="0" err="1">
                <a:solidFill>
                  <a:schemeClr val="tx1"/>
                </a:solidFill>
                <a:cs typeface="Arial" panose="020B0604020202020204" pitchFamily="34" charset="0"/>
              </a:rPr>
              <a:t>Prend</a:t>
            </a:r>
            <a:r>
              <a:rPr lang="en-US" sz="2400" dirty="0">
                <a:solidFill>
                  <a:schemeClr val="tx1"/>
                </a:solidFill>
                <a:cs typeface="Arial" panose="020B0604020202020204" pitchFamily="34" charset="0"/>
              </a:rPr>
              <a:t> de 15 à 30 minutes à </a:t>
            </a:r>
            <a:r>
              <a:rPr lang="en-US" sz="2400" dirty="0" err="1">
                <a:solidFill>
                  <a:schemeClr val="tx1"/>
                </a:solidFill>
                <a:cs typeface="Arial" panose="020B0604020202020204" pitchFamily="34" charset="0"/>
              </a:rPr>
              <a:t>remplir</a:t>
            </a:r>
            <a:endParaRPr lang="en-US" sz="2400" dirty="0">
              <a:solidFill>
                <a:schemeClr val="tx1"/>
              </a:solidFill>
              <a:cs typeface="Arial" panose="020B0604020202020204" pitchFamily="34" charset="0"/>
            </a:endParaRPr>
          </a:p>
          <a:p>
            <a:endParaRPr lang="en-US" sz="2200" dirty="0">
              <a:solidFill>
                <a:schemeClr val="tx1"/>
              </a:solidFill>
              <a:cs typeface="Arial" panose="020B0604020202020204" pitchFamily="34" charset="0"/>
            </a:endParaRPr>
          </a:p>
        </p:txBody>
      </p:sp>
      <p:sp>
        <p:nvSpPr>
          <p:cNvPr id="4" name="Slide Number Placeholder 3">
            <a:extLst>
              <a:ext uri="{FF2B5EF4-FFF2-40B4-BE49-F238E27FC236}">
                <a16:creationId xmlns:a16="http://schemas.microsoft.com/office/drawing/2014/main" id="{BE559732-9705-4BCE-8372-38C13E7AA498}"/>
              </a:ext>
            </a:extLst>
          </p:cNvPr>
          <p:cNvSpPr>
            <a:spLocks noGrp="1"/>
          </p:cNvSpPr>
          <p:nvPr>
            <p:ph type="sldNum" sz="quarter" idx="14"/>
          </p:nvPr>
        </p:nvSpPr>
        <p:spPr/>
        <p:txBody>
          <a:bodyPr/>
          <a:lstStyle/>
          <a:p>
            <a:fld id="{C602A7E9-85B4-EB4A-8CED-A3527A5FD66A}" type="slidenum">
              <a:rPr lang="en-US" altLang="en-US" smtClean="0"/>
              <a:t>12</a:t>
            </a:fld>
            <a:r>
              <a:rPr lang="en-US" altLang="en-US"/>
              <a:t> </a:t>
            </a:r>
          </a:p>
        </p:txBody>
      </p:sp>
      <p:sp>
        <p:nvSpPr>
          <p:cNvPr id="9" name="Text Placeholder 2">
            <a:extLst>
              <a:ext uri="{FF2B5EF4-FFF2-40B4-BE49-F238E27FC236}">
                <a16:creationId xmlns:a16="http://schemas.microsoft.com/office/drawing/2014/main" id="{B5DF5244-7181-497E-9D28-FC4177EE8D24}"/>
              </a:ext>
            </a:extLst>
          </p:cNvPr>
          <p:cNvSpPr txBox="1"/>
          <p:nvPr/>
        </p:nvSpPr>
        <p:spPr bwMode="auto">
          <a:xfrm>
            <a:off x="4757577" y="1802716"/>
            <a:ext cx="4071377" cy="323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sz="2800" b="1" dirty="0" err="1">
                <a:solidFill>
                  <a:schemeClr val="tx1"/>
                </a:solidFill>
                <a:latin typeface="+mj-lt"/>
                <a:cs typeface="Arial" panose="020B0604020202020204" pitchFamily="34" charset="0"/>
              </a:rPr>
              <a:t>Évalu</a:t>
            </a:r>
            <a:r>
              <a:rPr lang="en-US" sz="2800" b="1" i="1" dirty="0" err="1">
                <a:solidFill>
                  <a:schemeClr val="accent1"/>
                </a:solidFill>
                <a:latin typeface="+mj-lt"/>
                <a:cs typeface="Arial" panose="020B0604020202020204" pitchFamily="34" charset="0"/>
              </a:rPr>
              <a:t>Totale</a:t>
            </a:r>
            <a:r>
              <a:rPr lang="en-US" sz="2800" b="1" baseline="30000" dirty="0" err="1">
                <a:solidFill>
                  <a:schemeClr val="accent1"/>
                </a:solidFill>
                <a:cs typeface="Arial" panose="020B0604020202020204" pitchFamily="34" charset="0"/>
              </a:rPr>
              <a:t>MD</a:t>
            </a:r>
            <a:r>
              <a:rPr lang="en-US" sz="2800" b="1" dirty="0">
                <a:solidFill>
                  <a:schemeClr val="tx1"/>
                </a:solidFill>
                <a:latin typeface="+mj-lt"/>
                <a:cs typeface="Arial" panose="020B0604020202020204" pitchFamily="34" charset="0"/>
              </a:rPr>
              <a:t> </a:t>
            </a:r>
            <a:endParaRPr lang="en-US" sz="2400" b="1" i="1" baseline="30000" dirty="0">
              <a:solidFill>
                <a:schemeClr val="tx1"/>
              </a:solidFill>
              <a:latin typeface="+mj-lt"/>
              <a:cs typeface="Arial" panose="020B0604020202020204" pitchFamily="34" charset="0"/>
            </a:endParaRPr>
          </a:p>
          <a:p>
            <a:pPr marL="525780" lvl="1" indent="-342900"/>
            <a:r>
              <a:rPr lang="en-US" sz="2400" dirty="0">
                <a:solidFill>
                  <a:schemeClr val="tx1"/>
                </a:solidFill>
                <a:latin typeface="+mj-lt"/>
              </a:rPr>
              <a:t>Évaluation </a:t>
            </a:r>
            <a:r>
              <a:rPr lang="en-US" sz="2400" err="1">
                <a:solidFill>
                  <a:schemeClr val="tx1"/>
                </a:solidFill>
                <a:latin typeface="+mj-lt"/>
              </a:rPr>
              <a:t>en</a:t>
            </a:r>
            <a:r>
              <a:rPr lang="en-US" sz="2400">
                <a:solidFill>
                  <a:schemeClr val="tx1"/>
                </a:solidFill>
                <a:latin typeface="+mj-lt"/>
              </a:rPr>
              <a:t> 50 </a:t>
            </a:r>
            <a:r>
              <a:rPr lang="en-US" sz="2400" dirty="0">
                <a:solidFill>
                  <a:schemeClr val="tx1"/>
                </a:solidFill>
                <a:latin typeface="+mj-lt"/>
              </a:rPr>
              <a:t>questions</a:t>
            </a:r>
          </a:p>
          <a:p>
            <a:pPr marL="525780" lvl="1" indent="-342900"/>
            <a:r>
              <a:rPr lang="en-US" sz="2400" dirty="0">
                <a:solidFill>
                  <a:schemeClr val="tx1"/>
                </a:solidFill>
                <a:latin typeface="+mj-lt"/>
              </a:rPr>
              <a:t>Évaluation </a:t>
            </a:r>
            <a:r>
              <a:rPr lang="en-US" sz="2400" dirty="0" err="1">
                <a:solidFill>
                  <a:schemeClr val="tx1"/>
                </a:solidFill>
                <a:latin typeface="+mj-lt"/>
              </a:rPr>
              <a:t>en</a:t>
            </a:r>
            <a:r>
              <a:rPr lang="en-US" sz="2400" dirty="0">
                <a:solidFill>
                  <a:schemeClr val="tx1"/>
                </a:solidFill>
                <a:latin typeface="+mj-lt"/>
              </a:rPr>
              <a:t> </a:t>
            </a:r>
            <a:r>
              <a:rPr lang="en-US" sz="2400" dirty="0" err="1">
                <a:solidFill>
                  <a:schemeClr val="tx1"/>
                </a:solidFill>
                <a:latin typeface="+mj-lt"/>
              </a:rPr>
              <a:t>profondeur</a:t>
            </a:r>
            <a:endParaRPr lang="en-US" sz="2400" dirty="0">
              <a:solidFill>
                <a:schemeClr val="tx1"/>
              </a:solidFill>
              <a:latin typeface="+mj-lt"/>
            </a:endParaRPr>
          </a:p>
          <a:p>
            <a:pPr marL="525780" lvl="1" indent="-342900"/>
            <a:r>
              <a:rPr lang="en-US" sz="2400" dirty="0">
                <a:solidFill>
                  <a:schemeClr val="tx1"/>
                </a:solidFill>
                <a:latin typeface="+mj-lt"/>
              </a:rPr>
              <a:t>Prend </a:t>
            </a:r>
            <a:r>
              <a:rPr lang="en-US" sz="2400" dirty="0" err="1">
                <a:solidFill>
                  <a:schemeClr val="tx1"/>
                </a:solidFill>
                <a:latin typeface="+mj-lt"/>
              </a:rPr>
              <a:t>moins</a:t>
            </a:r>
            <a:r>
              <a:rPr lang="en-US" sz="2400" dirty="0">
                <a:solidFill>
                  <a:schemeClr val="tx1"/>
                </a:solidFill>
                <a:latin typeface="+mj-lt"/>
              </a:rPr>
              <a:t> </a:t>
            </a:r>
            <a:r>
              <a:rPr lang="en-US" sz="2400" dirty="0" err="1">
                <a:solidFill>
                  <a:schemeClr val="tx1"/>
                </a:solidFill>
                <a:latin typeface="+mj-lt"/>
              </a:rPr>
              <a:t>d'une</a:t>
            </a:r>
            <a:r>
              <a:rPr lang="en-US" sz="2400" dirty="0">
                <a:solidFill>
                  <a:schemeClr val="tx1"/>
                </a:solidFill>
                <a:latin typeface="+mj-lt"/>
              </a:rPr>
              <a:t> </a:t>
            </a:r>
            <a:r>
              <a:rPr lang="en-US" sz="2400" dirty="0" err="1">
                <a:solidFill>
                  <a:schemeClr val="tx1"/>
                </a:solidFill>
                <a:latin typeface="+mj-lt"/>
              </a:rPr>
              <a:t>heure</a:t>
            </a:r>
            <a:r>
              <a:rPr lang="en-US" sz="2400" dirty="0">
                <a:solidFill>
                  <a:schemeClr val="tx1"/>
                </a:solidFill>
                <a:latin typeface="+mj-lt"/>
              </a:rPr>
              <a:t> à </a:t>
            </a:r>
            <a:r>
              <a:rPr lang="en-US" sz="2400" dirty="0" err="1">
                <a:solidFill>
                  <a:schemeClr val="tx1"/>
                </a:solidFill>
                <a:latin typeface="+mj-lt"/>
              </a:rPr>
              <a:t>remplir</a:t>
            </a:r>
            <a:endParaRPr lang="en-US" sz="2400" dirty="0">
              <a:solidFill>
                <a:schemeClr val="tx1"/>
              </a:solidFill>
              <a:latin typeface="+mj-lt"/>
            </a:endParaRPr>
          </a:p>
          <a:p>
            <a:endParaRPr lang="en-US" sz="2200" dirty="0">
              <a:solidFill>
                <a:schemeClr val="tx1"/>
              </a:solidFill>
              <a:cs typeface="Arial" panose="020B0604020202020204" pitchFamily="34" charset="0"/>
            </a:endParaRPr>
          </a:p>
        </p:txBody>
      </p:sp>
    </p:spTree>
    <p:extLst>
      <p:ext uri="{BB962C8B-B14F-4D97-AF65-F5344CB8AC3E}">
        <p14:creationId xmlns:p14="http://schemas.microsoft.com/office/powerpoint/2010/main" val="15644518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32550-AE5F-4C41-99D6-95A95985ED1E}"/>
              </a:ext>
            </a:extLst>
          </p:cNvPr>
          <p:cNvSpPr>
            <a:spLocks noGrp="1"/>
          </p:cNvSpPr>
          <p:nvPr>
            <p:ph type="title"/>
          </p:nvPr>
        </p:nvSpPr>
        <p:spPr/>
        <p:txBody>
          <a:bodyPr/>
          <a:lstStyle/>
          <a:p>
            <a:pPr algn="ctr"/>
            <a:r>
              <a:rPr lang="en-US" sz="3400"/>
              <a:t>Rapport sur les prochaines étapes</a:t>
            </a:r>
          </a:p>
        </p:txBody>
      </p:sp>
      <p:sp>
        <p:nvSpPr>
          <p:cNvPr id="3" name="Text Placeholder 2">
            <a:extLst>
              <a:ext uri="{FF2B5EF4-FFF2-40B4-BE49-F238E27FC236}">
                <a16:creationId xmlns:a16="http://schemas.microsoft.com/office/drawing/2014/main" id="{CB42C796-A5FA-46A1-9916-BC37E57446CE}"/>
              </a:ext>
            </a:extLst>
          </p:cNvPr>
          <p:cNvSpPr>
            <a:spLocks noGrp="1"/>
          </p:cNvSpPr>
          <p:nvPr>
            <p:ph type="body" sz="quarter" idx="12"/>
          </p:nvPr>
        </p:nvSpPr>
        <p:spPr>
          <a:xfrm>
            <a:off x="638440" y="1374490"/>
            <a:ext cx="7867119" cy="2967019"/>
          </a:xfrm>
        </p:spPr>
        <p:txBody>
          <a:bodyPr/>
          <a:lstStyle/>
          <a:p>
            <a:r>
              <a:rPr lang="en-US" sz="2400"/>
              <a:t>La réalisation d'une de ces évaluations génère un rapport sur les prochaines étapes.</a:t>
            </a:r>
          </a:p>
          <a:p>
            <a:r>
              <a:rPr lang="en-US" sz="2400"/>
              <a:t>Chaque rapport comprend :</a:t>
            </a:r>
          </a:p>
          <a:p>
            <a:pPr lvl="1"/>
            <a:r>
              <a:rPr lang="en-US" sz="2200"/>
              <a:t>Une notation du niveau de préparation de l'organisation.</a:t>
            </a:r>
          </a:p>
          <a:p>
            <a:pPr lvl="1"/>
            <a:r>
              <a:rPr lang="en-US" sz="2200"/>
              <a:t>Des recommandations sur les prochaines mesures à prendre pour améliorer son niveau de préparation.</a:t>
            </a:r>
          </a:p>
          <a:p>
            <a:pPr lvl="1"/>
            <a:r>
              <a:rPr lang="en-US" sz="2200"/>
              <a:t>Des recommandations sur les outils du Centre de ressources à utiliser.</a:t>
            </a:r>
            <a:endParaRPr lang="en-US" sz="2400"/>
          </a:p>
          <a:p>
            <a:endParaRPr lang="en-US" sz="2400"/>
          </a:p>
        </p:txBody>
      </p:sp>
      <p:sp>
        <p:nvSpPr>
          <p:cNvPr id="4" name="Slide Number Placeholder 3">
            <a:extLst>
              <a:ext uri="{FF2B5EF4-FFF2-40B4-BE49-F238E27FC236}">
                <a16:creationId xmlns:a16="http://schemas.microsoft.com/office/drawing/2014/main" id="{0E25388F-C1A4-4269-AB80-E2DEED617EB5}"/>
              </a:ext>
            </a:extLst>
          </p:cNvPr>
          <p:cNvSpPr>
            <a:spLocks noGrp="1"/>
          </p:cNvSpPr>
          <p:nvPr>
            <p:ph type="sldNum" sz="quarter" idx="14"/>
          </p:nvPr>
        </p:nvSpPr>
        <p:spPr/>
        <p:txBody>
          <a:bodyPr/>
          <a:lstStyle/>
          <a:p>
            <a:fld id="{C602A7E9-85B4-EB4A-8CED-A3527A5FD66A}" type="slidenum">
              <a:rPr lang="en-US" altLang="en-US" smtClean="0"/>
              <a:t>13</a:t>
            </a:fld>
            <a:r>
              <a:rPr lang="en-US" altLang="en-US"/>
              <a:t> </a:t>
            </a:r>
          </a:p>
        </p:txBody>
      </p:sp>
    </p:spTree>
    <p:extLst>
      <p:ext uri="{BB962C8B-B14F-4D97-AF65-F5344CB8AC3E}">
        <p14:creationId xmlns:p14="http://schemas.microsoft.com/office/powerpoint/2010/main" val="357306762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72F896-FE4D-4261-82B4-0FCE333A9B80}"/>
              </a:ext>
            </a:extLst>
          </p:cNvPr>
          <p:cNvSpPr>
            <a:spLocks noGrp="1"/>
          </p:cNvSpPr>
          <p:nvPr>
            <p:ph type="sldNum" sz="quarter" idx="14"/>
          </p:nvPr>
        </p:nvSpPr>
        <p:spPr/>
        <p:txBody>
          <a:bodyPr/>
          <a:lstStyle/>
          <a:p>
            <a:fld id="{C602A7E9-85B4-EB4A-8CED-A3527A5FD66A}" type="slidenum">
              <a:rPr lang="en-US" altLang="en-US" smtClean="0"/>
              <a:t>14</a:t>
            </a:fld>
            <a:r>
              <a:rPr lang="en-US" altLang="en-US"/>
              <a:t> </a:t>
            </a:r>
          </a:p>
        </p:txBody>
      </p:sp>
      <p:sp>
        <p:nvSpPr>
          <p:cNvPr id="12" name="Rectangle 11">
            <a:extLst>
              <a:ext uri="{FF2B5EF4-FFF2-40B4-BE49-F238E27FC236}">
                <a16:creationId xmlns:a16="http://schemas.microsoft.com/office/drawing/2014/main" id="{EF82F525-FD9E-41BF-B172-AA37169D4F44}"/>
              </a:ext>
            </a:extLst>
          </p:cNvPr>
          <p:cNvSpPr/>
          <p:nvPr/>
        </p:nvSpPr>
        <p:spPr>
          <a:xfrm>
            <a:off x="8115300" y="4029126"/>
            <a:ext cx="1028700" cy="7366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1" name="Picture 10">
            <a:extLst>
              <a:ext uri="{FF2B5EF4-FFF2-40B4-BE49-F238E27FC236}">
                <a16:creationId xmlns:a16="http://schemas.microsoft.com/office/drawing/2014/main" id="{572ECF05-8188-2225-324B-1691613B2D5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31438" y="-235436"/>
            <a:ext cx="4281124" cy="1696294"/>
          </a:xfrm>
          <a:prstGeom prst="rect">
            <a:avLst/>
          </a:prstGeom>
        </p:spPr>
      </p:pic>
      <p:pic>
        <p:nvPicPr>
          <p:cNvPr id="6" name="Picture 5" descr="Screenshot of a sample Next Steps Report">
            <a:extLst>
              <a:ext uri="{FF2B5EF4-FFF2-40B4-BE49-F238E27FC236}">
                <a16:creationId xmlns:a16="http://schemas.microsoft.com/office/drawing/2014/main" id="{072D2138-1B6F-39E8-DA45-572D84DAEF3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52629" y="1210045"/>
            <a:ext cx="5638742" cy="5327922"/>
          </a:xfrm>
          <a:prstGeom prst="rect">
            <a:avLst/>
          </a:prstGeom>
        </p:spPr>
      </p:pic>
    </p:spTree>
    <p:extLst>
      <p:ext uri="{BB962C8B-B14F-4D97-AF65-F5344CB8AC3E}">
        <p14:creationId xmlns:p14="http://schemas.microsoft.com/office/powerpoint/2010/main" val="294138556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E30B901-9551-8A05-4F5D-D6BEFEC828A9}"/>
              </a:ext>
            </a:extLst>
          </p:cNvPr>
          <p:cNvSpPr>
            <a:spLocks noGrp="1"/>
          </p:cNvSpPr>
          <p:nvPr>
            <p:ph type="sldNum" sz="quarter" idx="14"/>
          </p:nvPr>
        </p:nvSpPr>
        <p:spPr/>
        <p:txBody>
          <a:bodyPr/>
          <a:lstStyle/>
          <a:p>
            <a:fld id="{C602A7E9-85B4-EB4A-8CED-A3527A5FD66A}" type="slidenum">
              <a:rPr lang="en-US" altLang="en-US" smtClean="0"/>
              <a:t>15</a:t>
            </a:fld>
            <a:r>
              <a:rPr lang="en-US" altLang="en-US"/>
              <a:t> </a:t>
            </a:r>
          </a:p>
        </p:txBody>
      </p:sp>
      <p:pic>
        <p:nvPicPr>
          <p:cNvPr id="6" name="Picture 5" descr="Screenshot of a sample Next Steps Report">
            <a:extLst>
              <a:ext uri="{FF2B5EF4-FFF2-40B4-BE49-F238E27FC236}">
                <a16:creationId xmlns:a16="http://schemas.microsoft.com/office/drawing/2014/main" id="{83A11D5A-CBFF-C105-FF39-2FEC889361EC}"/>
              </a:ext>
            </a:extLst>
          </p:cNvPr>
          <p:cNvPicPr>
            <a:picLocks noChangeAspect="1"/>
          </p:cNvPicPr>
          <p:nvPr/>
        </p:nvPicPr>
        <p:blipFill>
          <a:blip r:embed="rId3"/>
          <a:stretch>
            <a:fillRect/>
          </a:stretch>
        </p:blipFill>
        <p:spPr>
          <a:xfrm>
            <a:off x="0" y="27489"/>
            <a:ext cx="9144000" cy="5088521"/>
          </a:xfrm>
          <a:prstGeom prst="rect">
            <a:avLst/>
          </a:prstGeom>
          <a:ln>
            <a:noFill/>
          </a:ln>
        </p:spPr>
      </p:pic>
    </p:spTree>
    <p:extLst>
      <p:ext uri="{BB962C8B-B14F-4D97-AF65-F5344CB8AC3E}">
        <p14:creationId xmlns:p14="http://schemas.microsoft.com/office/powerpoint/2010/main" val="103094778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E71D2-C051-4A82-8C20-1BB74C347270}"/>
              </a:ext>
            </a:extLst>
          </p:cNvPr>
          <p:cNvSpPr>
            <a:spLocks noGrp="1"/>
          </p:cNvSpPr>
          <p:nvPr>
            <p:ph type="title"/>
          </p:nvPr>
        </p:nvSpPr>
        <p:spPr/>
        <p:txBody>
          <a:bodyPr/>
          <a:lstStyle/>
          <a:p>
            <a:pPr algn="ctr"/>
            <a:r>
              <a:rPr lang="en-US" sz="3400"/>
              <a:t>Modèles de plans d'action d'urgence</a:t>
            </a:r>
            <a:endParaRPr lang="en-US" sz="3400" strike="sngStrike"/>
          </a:p>
        </p:txBody>
      </p:sp>
      <p:sp>
        <p:nvSpPr>
          <p:cNvPr id="4" name="Slide Number Placeholder 3">
            <a:extLst>
              <a:ext uri="{FF2B5EF4-FFF2-40B4-BE49-F238E27FC236}">
                <a16:creationId xmlns:a16="http://schemas.microsoft.com/office/drawing/2014/main" id="{0A2FD63A-7FD5-4503-876E-E85B2A2564FC}"/>
              </a:ext>
            </a:extLst>
          </p:cNvPr>
          <p:cNvSpPr>
            <a:spLocks noGrp="1"/>
          </p:cNvSpPr>
          <p:nvPr>
            <p:ph type="sldNum" sz="quarter" idx="14"/>
          </p:nvPr>
        </p:nvSpPr>
        <p:spPr/>
        <p:txBody>
          <a:bodyPr/>
          <a:lstStyle/>
          <a:p>
            <a:fld id="{C602A7E9-85B4-EB4A-8CED-A3527A5FD66A}" type="slidenum">
              <a:rPr lang="en-US" altLang="en-US" smtClean="0"/>
              <a:t>16</a:t>
            </a:fld>
            <a:r>
              <a:rPr lang="en-US" altLang="en-US"/>
              <a:t> </a:t>
            </a:r>
          </a:p>
        </p:txBody>
      </p:sp>
      <p:sp>
        <p:nvSpPr>
          <p:cNvPr id="6" name="Text Placeholder 2">
            <a:extLst>
              <a:ext uri="{FF2B5EF4-FFF2-40B4-BE49-F238E27FC236}">
                <a16:creationId xmlns:a16="http://schemas.microsoft.com/office/drawing/2014/main" id="{1BD6A720-9497-405B-8D19-0AC47E0E53BB}"/>
              </a:ext>
            </a:extLst>
          </p:cNvPr>
          <p:cNvSpPr txBox="1"/>
          <p:nvPr/>
        </p:nvSpPr>
        <p:spPr bwMode="auto">
          <a:xfrm>
            <a:off x="693965" y="1487372"/>
            <a:ext cx="3472024" cy="172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b="1" err="1">
                <a:solidFill>
                  <a:srgbClr val="ED1B2E"/>
                </a:solidFill>
              </a:rPr>
              <a:t>PAU</a:t>
            </a:r>
            <a:r>
              <a:rPr lang="en-US" sz="2200" b="1" i="1" err="1">
                <a:solidFill>
                  <a:srgbClr val="ED1B2E"/>
                </a:solidFill>
              </a:rPr>
              <a:t>Express</a:t>
            </a:r>
            <a:endParaRPr lang="en-US" sz="2200" b="1" i="1" baseline="30000">
              <a:solidFill>
                <a:srgbClr val="ED1B2E"/>
              </a:solidFill>
            </a:endParaRPr>
          </a:p>
          <a:p>
            <a:pPr lvl="1"/>
            <a:r>
              <a:rPr lang="en-US" sz="2200" err="1">
                <a:solidFill>
                  <a:schemeClr val="tx1"/>
                </a:solidFill>
              </a:rPr>
              <a:t>Principales</a:t>
            </a:r>
            <a:r>
              <a:rPr lang="en-US" sz="2200" dirty="0">
                <a:solidFill>
                  <a:schemeClr val="tx1"/>
                </a:solidFill>
              </a:rPr>
              <a:t> </a:t>
            </a:r>
            <a:r>
              <a:rPr lang="en-US" sz="2200" err="1">
                <a:solidFill>
                  <a:schemeClr val="tx1"/>
                </a:solidFill>
              </a:rPr>
              <a:t>mesures</a:t>
            </a:r>
            <a:r>
              <a:rPr lang="en-US" sz="2200" dirty="0">
                <a:solidFill>
                  <a:schemeClr val="tx1"/>
                </a:solidFill>
              </a:rPr>
              <a:t> à prendre</a:t>
            </a:r>
          </a:p>
          <a:p>
            <a:pPr lvl="1"/>
            <a:r>
              <a:rPr lang="en-US" sz="2200" err="1">
                <a:solidFill>
                  <a:schemeClr val="tx1"/>
                </a:solidFill>
              </a:rPr>
              <a:t>Conforme</a:t>
            </a:r>
            <a:r>
              <a:rPr lang="en-US" sz="2200" dirty="0">
                <a:solidFill>
                  <a:schemeClr val="tx1"/>
                </a:solidFill>
              </a:rPr>
              <a:t> aux exigences </a:t>
            </a:r>
            <a:r>
              <a:rPr lang="en-US" sz="2200" err="1">
                <a:solidFill>
                  <a:schemeClr val="tx1"/>
                </a:solidFill>
              </a:rPr>
              <a:t>minimales</a:t>
            </a:r>
            <a:r>
              <a:rPr lang="en-US" sz="2200" dirty="0">
                <a:solidFill>
                  <a:schemeClr val="tx1"/>
                </a:solidFill>
              </a:rPr>
              <a:t> des </a:t>
            </a:r>
            <a:r>
              <a:rPr lang="en-US" sz="2200">
                <a:solidFill>
                  <a:schemeClr val="tx1"/>
                </a:solidFill>
              </a:rPr>
              <a:t>meilleures</a:t>
            </a:r>
            <a:r>
              <a:rPr lang="en-US" sz="2200" dirty="0">
                <a:solidFill>
                  <a:schemeClr val="tx1"/>
                </a:solidFill>
              </a:rPr>
              <a:t> pratiques</a:t>
            </a:r>
          </a:p>
          <a:p>
            <a:endParaRPr lang="en-US" sz="2200" dirty="0">
              <a:solidFill>
                <a:schemeClr val="tx1"/>
              </a:solidFill>
              <a:cs typeface="Arial" panose="020B0604020202020204" pitchFamily="34" charset="0"/>
            </a:endParaRPr>
          </a:p>
        </p:txBody>
      </p:sp>
      <p:sp>
        <p:nvSpPr>
          <p:cNvPr id="7" name="Text Placeholder 2">
            <a:extLst>
              <a:ext uri="{FF2B5EF4-FFF2-40B4-BE49-F238E27FC236}">
                <a16:creationId xmlns:a16="http://schemas.microsoft.com/office/drawing/2014/main" id="{A233957D-DD3D-407E-B538-EDF57A57DF73}"/>
              </a:ext>
            </a:extLst>
          </p:cNvPr>
          <p:cNvSpPr txBox="1"/>
          <p:nvPr/>
        </p:nvSpPr>
        <p:spPr bwMode="auto">
          <a:xfrm>
            <a:off x="4471827" y="1487372"/>
            <a:ext cx="4198644" cy="1538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sz="2200" b="1" dirty="0" err="1">
                <a:solidFill>
                  <a:srgbClr val="ED1B2E"/>
                </a:solidFill>
                <a:latin typeface="Arial" panose="020B0604020202020204" pitchFamily="34" charset="0"/>
                <a:cs typeface="Arial" panose="020B0604020202020204" pitchFamily="34" charset="0"/>
              </a:rPr>
              <a:t>PAU</a:t>
            </a:r>
            <a:r>
              <a:rPr lang="en-US" sz="2200" b="1" i="1" dirty="0" err="1">
                <a:solidFill>
                  <a:srgbClr val="ED1B2E"/>
                </a:solidFill>
                <a:latin typeface="Arial" panose="020B0604020202020204" pitchFamily="34" charset="0"/>
                <a:cs typeface="Arial" panose="020B0604020202020204" pitchFamily="34" charset="0"/>
              </a:rPr>
              <a:t>Total</a:t>
            </a:r>
            <a:endParaRPr lang="en-US" sz="2200" b="1" i="1" dirty="0">
              <a:solidFill>
                <a:srgbClr val="ED1B2E"/>
              </a:solidFill>
              <a:latin typeface="Arial" panose="020B0604020202020204" pitchFamily="34" charset="0"/>
              <a:cs typeface="Arial" panose="020B0604020202020204" pitchFamily="34" charset="0"/>
            </a:endParaRPr>
          </a:p>
          <a:p>
            <a:pPr lvl="1"/>
            <a:r>
              <a:rPr lang="en-US" sz="2200" dirty="0">
                <a:solidFill>
                  <a:schemeClr val="tx1"/>
                </a:solidFill>
                <a:latin typeface="Arial" panose="020B0604020202020204" pitchFamily="34" charset="0"/>
                <a:cs typeface="Arial" panose="020B0604020202020204" pitchFamily="34" charset="0"/>
              </a:rPr>
              <a:t>70 </a:t>
            </a:r>
            <a:r>
              <a:rPr lang="en-US" sz="2200" dirty="0" err="1">
                <a:solidFill>
                  <a:schemeClr val="tx1"/>
                </a:solidFill>
                <a:latin typeface="Arial" panose="020B0604020202020204" pitchFamily="34" charset="0"/>
                <a:cs typeface="Arial" panose="020B0604020202020204" pitchFamily="34" charset="0"/>
              </a:rPr>
              <a:t>sujets</a:t>
            </a:r>
            <a:r>
              <a:rPr lang="en-US" sz="2200" dirty="0">
                <a:solidFill>
                  <a:schemeClr val="tx1"/>
                </a:solidFill>
                <a:latin typeface="Arial" panose="020B0604020202020204" pitchFamily="34" charset="0"/>
                <a:cs typeface="Arial" panose="020B0604020202020204" pitchFamily="34" charset="0"/>
              </a:rPr>
              <a:t> </a:t>
            </a:r>
            <a:r>
              <a:rPr lang="en-US" sz="2200" dirty="0" err="1">
                <a:solidFill>
                  <a:schemeClr val="tx1"/>
                </a:solidFill>
                <a:latin typeface="Arial" panose="020B0604020202020204" pitchFamily="34" charset="0"/>
                <a:cs typeface="Arial" panose="020B0604020202020204" pitchFamily="34" charset="0"/>
              </a:rPr>
              <a:t>supplémentaires</a:t>
            </a:r>
            <a:endParaRPr lang="en-US" sz="2200" dirty="0">
              <a:latin typeface="Arial" panose="020B0604020202020204" pitchFamily="34" charset="0"/>
              <a:cs typeface="Arial" panose="020B0604020202020204" pitchFamily="34" charset="0"/>
            </a:endParaRPr>
          </a:p>
          <a:p>
            <a:pPr lvl="1"/>
            <a:r>
              <a:rPr lang="en-US" sz="2200" dirty="0" err="1">
                <a:solidFill>
                  <a:schemeClr val="tx1"/>
                </a:solidFill>
                <a:latin typeface="Arial" panose="020B0604020202020204" pitchFamily="34" charset="0"/>
                <a:cs typeface="Arial" panose="020B0604020202020204" pitchFamily="34" charset="0"/>
              </a:rPr>
              <a:t>Conforme</a:t>
            </a:r>
            <a:r>
              <a:rPr lang="en-US" sz="2200" dirty="0">
                <a:solidFill>
                  <a:schemeClr val="tx1"/>
                </a:solidFill>
                <a:latin typeface="Arial" panose="020B0604020202020204" pitchFamily="34" charset="0"/>
                <a:cs typeface="Arial" panose="020B0604020202020204" pitchFamily="34" charset="0"/>
              </a:rPr>
              <a:t> aux exigences </a:t>
            </a:r>
            <a:r>
              <a:rPr lang="en-US" sz="2200" dirty="0" err="1">
                <a:solidFill>
                  <a:schemeClr val="tx1"/>
                </a:solidFill>
                <a:latin typeface="Arial" panose="020B0604020202020204" pitchFamily="34" charset="0"/>
                <a:cs typeface="Arial" panose="020B0604020202020204" pitchFamily="34" charset="0"/>
              </a:rPr>
              <a:t>minimales</a:t>
            </a:r>
            <a:r>
              <a:rPr lang="en-US" sz="2200" dirty="0">
                <a:solidFill>
                  <a:schemeClr val="tx1"/>
                </a:solidFill>
                <a:latin typeface="Arial" panose="020B0604020202020204" pitchFamily="34" charset="0"/>
                <a:cs typeface="Arial" panose="020B0604020202020204" pitchFamily="34" charset="0"/>
              </a:rPr>
              <a:t> des </a:t>
            </a:r>
            <a:r>
              <a:rPr lang="en-US" sz="2200" dirty="0" err="1">
                <a:solidFill>
                  <a:schemeClr val="tx1"/>
                </a:solidFill>
                <a:latin typeface="Arial" panose="020B0604020202020204" pitchFamily="34" charset="0"/>
                <a:cs typeface="Arial" panose="020B0604020202020204" pitchFamily="34" charset="0"/>
              </a:rPr>
              <a:t>meilleurs</a:t>
            </a:r>
            <a:r>
              <a:rPr lang="en-US" sz="2200" dirty="0">
                <a:solidFill>
                  <a:schemeClr val="tx1"/>
                </a:solidFill>
                <a:latin typeface="Arial" panose="020B0604020202020204" pitchFamily="34" charset="0"/>
                <a:cs typeface="Arial" panose="020B0604020202020204" pitchFamily="34" charset="0"/>
              </a:rPr>
              <a:t> pratiques</a:t>
            </a:r>
          </a:p>
        </p:txBody>
      </p:sp>
      <p:sp>
        <p:nvSpPr>
          <p:cNvPr id="9" name="TextBox 8">
            <a:extLst>
              <a:ext uri="{FF2B5EF4-FFF2-40B4-BE49-F238E27FC236}">
                <a16:creationId xmlns:a16="http://schemas.microsoft.com/office/drawing/2014/main" id="{A105B631-DCC1-4B6C-A34B-E12D5BDAF87B}"/>
              </a:ext>
            </a:extLst>
          </p:cNvPr>
          <p:cNvSpPr txBox="1"/>
          <p:nvPr/>
        </p:nvSpPr>
        <p:spPr>
          <a:xfrm>
            <a:off x="713660" y="4304061"/>
            <a:ext cx="7716678" cy="822960"/>
          </a:xfrm>
          <a:prstGeom prst="rect">
            <a:avLst/>
          </a:prstGeom>
          <a:noFill/>
        </p:spPr>
        <p:txBody>
          <a:bodyPr wrap="square" lIns="91440" tIns="45720" rIns="91440" bIns="45720" rtlCol="0" anchor="t">
            <a:spAutoFit/>
          </a:bodyPr>
          <a:lstStyle/>
          <a:p>
            <a:pPr algn="ctr">
              <a:buClr>
                <a:srgbClr val="ED1B2E"/>
              </a:buClr>
            </a:pPr>
            <a:r>
              <a:rPr lang="en-US" sz="2400" dirty="0">
                <a:latin typeface="+mj-lt"/>
              </a:rPr>
              <a:t>Les </a:t>
            </a:r>
            <a:r>
              <a:rPr lang="en-US" sz="2400" dirty="0" err="1">
                <a:latin typeface="+mj-lt"/>
              </a:rPr>
              <a:t>modèles</a:t>
            </a:r>
            <a:r>
              <a:rPr lang="en-US" sz="2400" dirty="0">
                <a:latin typeface="+mj-lt"/>
              </a:rPr>
              <a:t> </a:t>
            </a:r>
            <a:r>
              <a:rPr lang="en-US" sz="2400" dirty="0" err="1">
                <a:latin typeface="+mj-lt"/>
              </a:rPr>
              <a:t>sont</a:t>
            </a:r>
            <a:r>
              <a:rPr lang="en-US" sz="2400" dirty="0">
                <a:latin typeface="+mj-lt"/>
              </a:rPr>
              <a:t> </a:t>
            </a:r>
            <a:r>
              <a:rPr lang="en-US" sz="2400" dirty="0" err="1">
                <a:latin typeface="+mj-lt"/>
              </a:rPr>
              <a:t>exportables</a:t>
            </a:r>
            <a:r>
              <a:rPr lang="en-US" sz="2400" dirty="0">
                <a:latin typeface="+mj-lt"/>
              </a:rPr>
              <a:t> </a:t>
            </a:r>
            <a:r>
              <a:rPr lang="en-US" sz="2400" dirty="0" err="1">
                <a:latin typeface="+mj-lt"/>
              </a:rPr>
              <a:t>si</a:t>
            </a:r>
            <a:r>
              <a:rPr lang="en-US" sz="2400" dirty="0">
                <a:latin typeface="+mj-lt"/>
              </a:rPr>
              <a:t> jamais </a:t>
            </a:r>
            <a:r>
              <a:rPr lang="en-US" sz="2400" dirty="0" err="1">
                <a:latin typeface="+mj-lt"/>
              </a:rPr>
              <a:t>vous</a:t>
            </a:r>
            <a:r>
              <a:rPr lang="en-US" sz="2400" dirty="0">
                <a:latin typeface="+mj-lt"/>
              </a:rPr>
              <a:t> </a:t>
            </a:r>
            <a:r>
              <a:rPr lang="en-US" sz="2400" dirty="0" err="1">
                <a:latin typeface="+mj-lt"/>
              </a:rPr>
              <a:t>souhaitez</a:t>
            </a:r>
            <a:r>
              <a:rPr lang="en-US" sz="2400" dirty="0">
                <a:latin typeface="+mj-lt"/>
              </a:rPr>
              <a:t> les modifier </a:t>
            </a:r>
            <a:r>
              <a:rPr lang="en-US" sz="2400" dirty="0" err="1">
                <a:latin typeface="+mj-lt"/>
              </a:rPr>
              <a:t>davantage</a:t>
            </a:r>
            <a:r>
              <a:rPr lang="en-US" sz="2400" dirty="0">
                <a:latin typeface="+mj-lt"/>
              </a:rPr>
              <a:t>.</a:t>
            </a:r>
          </a:p>
        </p:txBody>
      </p:sp>
    </p:spTree>
    <p:extLst>
      <p:ext uri="{BB962C8B-B14F-4D97-AF65-F5344CB8AC3E}">
        <p14:creationId xmlns:p14="http://schemas.microsoft.com/office/powerpoint/2010/main" val="417802457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72F896-FE4D-4261-82B4-0FCE333A9B80}"/>
              </a:ext>
            </a:extLst>
          </p:cNvPr>
          <p:cNvSpPr>
            <a:spLocks noGrp="1"/>
          </p:cNvSpPr>
          <p:nvPr>
            <p:ph type="sldNum" sz="quarter" idx="14"/>
          </p:nvPr>
        </p:nvSpPr>
        <p:spPr/>
        <p:txBody>
          <a:bodyPr/>
          <a:lstStyle/>
          <a:p>
            <a:fld id="{C602A7E9-85B4-EB4A-8CED-A3527A5FD66A}" type="slidenum">
              <a:rPr lang="en-US" altLang="en-US" smtClean="0"/>
              <a:t>17</a:t>
            </a:fld>
            <a:r>
              <a:rPr lang="en-US" altLang="en-US"/>
              <a:t> </a:t>
            </a:r>
          </a:p>
        </p:txBody>
      </p:sp>
      <p:pic>
        <p:nvPicPr>
          <p:cNvPr id="3" name="Picture 2" descr="Screenshot of a sample Emergency Aaction Plan template">
            <a:extLst>
              <a:ext uri="{FF2B5EF4-FFF2-40B4-BE49-F238E27FC236}">
                <a16:creationId xmlns:a16="http://schemas.microsoft.com/office/drawing/2014/main" id="{7EE46911-118A-A5B0-C679-F9395B2F74B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7278" y="0"/>
            <a:ext cx="8089444" cy="5143499"/>
          </a:xfrm>
          <a:prstGeom prst="rect">
            <a:avLst/>
          </a:prstGeom>
        </p:spPr>
      </p:pic>
    </p:spTree>
    <p:extLst>
      <p:ext uri="{BB962C8B-B14F-4D97-AF65-F5344CB8AC3E}">
        <p14:creationId xmlns:p14="http://schemas.microsoft.com/office/powerpoint/2010/main" val="268216754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CFA2A-F64B-479F-92CE-A5807F0F807D}"/>
              </a:ext>
            </a:extLst>
          </p:cNvPr>
          <p:cNvSpPr>
            <a:spLocks noGrp="1"/>
          </p:cNvSpPr>
          <p:nvPr>
            <p:ph type="title"/>
          </p:nvPr>
        </p:nvSpPr>
        <p:spPr/>
        <p:txBody>
          <a:bodyPr/>
          <a:lstStyle/>
          <a:p>
            <a:pPr algn="ctr"/>
            <a:r>
              <a:rPr lang="en-US" sz="3400"/>
              <a:t>Tableau de bord ÉvaluAction</a:t>
            </a:r>
          </a:p>
        </p:txBody>
      </p:sp>
      <p:sp>
        <p:nvSpPr>
          <p:cNvPr id="3" name="Text Placeholder 2">
            <a:extLst>
              <a:ext uri="{FF2B5EF4-FFF2-40B4-BE49-F238E27FC236}">
                <a16:creationId xmlns:a16="http://schemas.microsoft.com/office/drawing/2014/main" id="{AE71214B-1D42-447F-AB6F-E49A20923C2D}"/>
              </a:ext>
            </a:extLst>
          </p:cNvPr>
          <p:cNvSpPr>
            <a:spLocks noGrp="1"/>
          </p:cNvSpPr>
          <p:nvPr>
            <p:ph type="body" sz="quarter" idx="12"/>
          </p:nvPr>
        </p:nvSpPr>
        <p:spPr>
          <a:xfrm>
            <a:off x="401479" y="1285966"/>
            <a:ext cx="4497092" cy="2967019"/>
          </a:xfrm>
        </p:spPr>
        <p:txBody>
          <a:bodyPr/>
          <a:lstStyle/>
          <a:p>
            <a:pPr marL="0" indent="0">
              <a:buNone/>
            </a:pPr>
            <a:r>
              <a:rPr lang="en-US" sz="2000"/>
              <a:t>Ce tableau de bord offre :</a:t>
            </a:r>
          </a:p>
          <a:p>
            <a:pPr lvl="1"/>
            <a:r>
              <a:rPr lang="en-US" sz="2000"/>
              <a:t>Une vue d'ensemble des mesures en cours</a:t>
            </a:r>
          </a:p>
          <a:p>
            <a:pPr lvl="1"/>
            <a:r>
              <a:rPr lang="en-US" sz="2000"/>
              <a:t>Votre dernière note d'évaluation</a:t>
            </a:r>
          </a:p>
          <a:p>
            <a:pPr lvl="1"/>
            <a:r>
              <a:rPr lang="en-US" sz="2000"/>
              <a:t>L’accès à votre rapport sur les prochaines étapes et le modèle de plan d’action d’urgence</a:t>
            </a:r>
          </a:p>
          <a:p>
            <a:pPr lvl="1"/>
            <a:r>
              <a:rPr lang="en-US" sz="2000"/>
              <a:t>Votre classement au programme, en nombre d'étoiles</a:t>
            </a:r>
          </a:p>
        </p:txBody>
      </p:sp>
      <p:sp>
        <p:nvSpPr>
          <p:cNvPr id="4" name="Slide Number Placeholder 3">
            <a:extLst>
              <a:ext uri="{FF2B5EF4-FFF2-40B4-BE49-F238E27FC236}">
                <a16:creationId xmlns:a16="http://schemas.microsoft.com/office/drawing/2014/main" id="{1CB5DFA7-7A16-4D8B-A845-A001EBD93296}"/>
              </a:ext>
            </a:extLst>
          </p:cNvPr>
          <p:cNvSpPr>
            <a:spLocks noGrp="1"/>
          </p:cNvSpPr>
          <p:nvPr>
            <p:ph type="sldNum" sz="quarter" idx="14"/>
          </p:nvPr>
        </p:nvSpPr>
        <p:spPr/>
        <p:txBody>
          <a:bodyPr/>
          <a:lstStyle/>
          <a:p>
            <a:fld id="{C602A7E9-85B4-EB4A-8CED-A3527A5FD66A}" type="slidenum">
              <a:rPr lang="en-US" altLang="en-US" smtClean="0"/>
              <a:t>18</a:t>
            </a:fld>
            <a:r>
              <a:rPr lang="en-US" altLang="en-US"/>
              <a:t> </a:t>
            </a:r>
          </a:p>
        </p:txBody>
      </p:sp>
      <p:pic>
        <p:nvPicPr>
          <p:cNvPr id="6" name="Picture 5" descr="Screenshot of a sample &quot;star ranking&quot;">
            <a:extLst>
              <a:ext uri="{FF2B5EF4-FFF2-40B4-BE49-F238E27FC236}">
                <a16:creationId xmlns:a16="http://schemas.microsoft.com/office/drawing/2014/main" id="{376A79B4-F87B-497A-93F7-A4731D7EB0D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44785" y="1499208"/>
            <a:ext cx="3597736" cy="2145084"/>
          </a:xfrm>
          <a:prstGeom prst="rect">
            <a:avLst/>
          </a:prstGeom>
          <a:ln w="9525">
            <a:solidFill>
              <a:srgbClr val="C0C0C0"/>
            </a:solidFill>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09236863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1A08BFB-B60B-9044-A74F-0B270998BC99}"/>
              </a:ext>
            </a:extLst>
          </p:cNvPr>
          <p:cNvSpPr>
            <a:spLocks noGrp="1"/>
          </p:cNvSpPr>
          <p:nvPr>
            <p:ph type="title"/>
          </p:nvPr>
        </p:nvSpPr>
        <p:spPr/>
        <p:txBody>
          <a:bodyPr>
            <a:noAutofit/>
          </a:bodyPr>
          <a:lstStyle/>
          <a:p>
            <a:pPr algn="ctr"/>
            <a:r>
              <a:rPr lang="en-US" sz="3800">
                <a:solidFill>
                  <a:srgbClr val="ED1B2E"/>
                </a:solidFill>
              </a:rPr>
              <a:t>Votre organisation est-elle prête à :</a:t>
            </a:r>
          </a:p>
        </p:txBody>
      </p:sp>
      <p:sp>
        <p:nvSpPr>
          <p:cNvPr id="4" name="Slide Number Placeholder 3">
            <a:extLst>
              <a:ext uri="{FF2B5EF4-FFF2-40B4-BE49-F238E27FC236}">
                <a16:creationId xmlns:a16="http://schemas.microsoft.com/office/drawing/2014/main" id="{4F0B5413-909C-6846-85BF-25BD705E93F2}"/>
              </a:ext>
            </a:extLst>
          </p:cNvPr>
          <p:cNvSpPr>
            <a:spLocks noGrp="1"/>
          </p:cNvSpPr>
          <p:nvPr>
            <p:ph type="sldNum" sz="quarter" idx="14"/>
          </p:nvPr>
        </p:nvSpPr>
        <p:spPr/>
        <p:txBody>
          <a:bodyPr/>
          <a:lstStyle/>
          <a:p>
            <a:fld id="{947F2AFA-0AD0-3A48-BEDB-768907DEE5F5}" type="slidenum">
              <a:rPr lang="en-US" altLang="en-US" smtClean="0">
                <a:solidFill>
                  <a:srgbClr val="CCCCCC"/>
                </a:solidFill>
              </a:rPr>
              <a:t>1</a:t>
            </a:fld>
            <a:endParaRPr lang="en-US" altLang="en-US">
              <a:solidFill>
                <a:srgbClr val="CCCCCC"/>
              </a:solidFill>
            </a:endParaRPr>
          </a:p>
        </p:txBody>
      </p:sp>
      <p:grpSp>
        <p:nvGrpSpPr>
          <p:cNvPr id="2" name="Group 1">
            <a:extLst>
              <a:ext uri="{FF2B5EF4-FFF2-40B4-BE49-F238E27FC236}">
                <a16:creationId xmlns:a16="http://schemas.microsoft.com/office/drawing/2014/main" id="{FF94AECF-52A6-48EE-B711-2656A22BC0B4}"/>
              </a:ext>
            </a:extLst>
          </p:cNvPr>
          <p:cNvGrpSpPr/>
          <p:nvPr/>
        </p:nvGrpSpPr>
        <p:grpSpPr>
          <a:xfrm>
            <a:off x="1258382" y="1336336"/>
            <a:ext cx="6627235" cy="3441403"/>
            <a:chOff x="1449965" y="1336336"/>
            <a:chExt cx="6627235" cy="3441403"/>
          </a:xfrm>
        </p:grpSpPr>
        <p:pic>
          <p:nvPicPr>
            <p:cNvPr id="7" name="Picture 6">
              <a:extLst>
                <a:ext uri="{FF2B5EF4-FFF2-40B4-BE49-F238E27FC236}">
                  <a16:creationId xmlns:a16="http://schemas.microsoft.com/office/drawing/2014/main" id="{5615F92E-88E6-409D-89A1-EAA39A4B572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49965" y="1336336"/>
              <a:ext cx="1005840" cy="1005840"/>
            </a:xfrm>
            <a:prstGeom prst="rect">
              <a:avLst/>
            </a:prstGeom>
          </p:spPr>
        </p:pic>
        <p:pic>
          <p:nvPicPr>
            <p:cNvPr id="12" name="Picture 11">
              <a:extLst>
                <a:ext uri="{FF2B5EF4-FFF2-40B4-BE49-F238E27FC236}">
                  <a16:creationId xmlns:a16="http://schemas.microsoft.com/office/drawing/2014/main" id="{7E21FDA7-9938-47D8-9786-19D0BAA24F4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49965" y="3771899"/>
              <a:ext cx="1005840" cy="1005840"/>
            </a:xfrm>
            <a:prstGeom prst="rect">
              <a:avLst/>
            </a:prstGeom>
          </p:spPr>
        </p:pic>
        <p:pic>
          <p:nvPicPr>
            <p:cNvPr id="13" name="Picture 12">
              <a:extLst>
                <a:ext uri="{FF2B5EF4-FFF2-40B4-BE49-F238E27FC236}">
                  <a16:creationId xmlns:a16="http://schemas.microsoft.com/office/drawing/2014/main" id="{38D67182-A888-4AE5-86CA-CD7D8754097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49965" y="2554117"/>
              <a:ext cx="1005840" cy="1005840"/>
            </a:xfrm>
            <a:prstGeom prst="rect">
              <a:avLst/>
            </a:prstGeom>
          </p:spPr>
        </p:pic>
        <p:sp>
          <p:nvSpPr>
            <p:cNvPr id="16" name="TextBox 15">
              <a:extLst>
                <a:ext uri="{FF2B5EF4-FFF2-40B4-BE49-F238E27FC236}">
                  <a16:creationId xmlns:a16="http://schemas.microsoft.com/office/drawing/2014/main" id="{4C03D873-80B4-487B-AB43-C0616613B1C4}"/>
                </a:ext>
              </a:extLst>
            </p:cNvPr>
            <p:cNvSpPr txBox="1"/>
            <p:nvPr/>
          </p:nvSpPr>
          <p:spPr>
            <a:xfrm>
              <a:off x="3168996" y="1423757"/>
              <a:ext cx="4522480" cy="1188720"/>
            </a:xfrm>
            <a:prstGeom prst="rect">
              <a:avLst/>
            </a:prstGeom>
            <a:noFill/>
          </p:spPr>
          <p:txBody>
            <a:bodyPr wrap="square" lIns="0" tIns="45720" rIns="0" bIns="45720" anchor="t">
              <a:spAutoFit/>
            </a:bodyPr>
            <a:lstStyle/>
            <a:p>
              <a:r>
                <a:rPr lang="en-US" sz="2400" dirty="0" err="1">
                  <a:latin typeface="Arial"/>
                  <a:cs typeface="Arial"/>
                </a:rPr>
                <a:t>Protéger</a:t>
              </a:r>
              <a:r>
                <a:rPr lang="en-US" sz="2400" dirty="0">
                  <a:latin typeface="Arial"/>
                  <a:cs typeface="Arial"/>
                </a:rPr>
                <a:t> </a:t>
              </a:r>
              <a:r>
                <a:rPr lang="en-US" sz="2400" dirty="0" err="1">
                  <a:latin typeface="Arial"/>
                  <a:cs typeface="Arial"/>
                </a:rPr>
                <a:t>toutes</a:t>
              </a:r>
              <a:r>
                <a:rPr lang="en-US" sz="2400" dirty="0">
                  <a:latin typeface="Arial"/>
                  <a:cs typeface="Arial"/>
                </a:rPr>
                <a:t> les </a:t>
              </a:r>
              <a:r>
                <a:rPr lang="en-US" sz="2400" dirty="0" err="1">
                  <a:latin typeface="Arial"/>
                  <a:cs typeface="Arial"/>
                </a:rPr>
                <a:t>personnes</a:t>
              </a:r>
              <a:r>
                <a:rPr lang="en-US" sz="2400" dirty="0">
                  <a:latin typeface="Arial"/>
                  <a:cs typeface="Arial"/>
                </a:rPr>
                <a:t> qui se </a:t>
              </a:r>
              <a:r>
                <a:rPr lang="en-US" sz="2400" dirty="0" err="1">
                  <a:latin typeface="Arial"/>
                  <a:cs typeface="Arial"/>
                </a:rPr>
                <a:t>trouvent</a:t>
              </a:r>
              <a:r>
                <a:rPr lang="en-US" sz="2400" dirty="0">
                  <a:latin typeface="Arial"/>
                  <a:cs typeface="Arial"/>
                </a:rPr>
                <a:t> dans </a:t>
              </a:r>
              <a:r>
                <a:rPr lang="en-US" sz="2400" dirty="0" err="1">
                  <a:latin typeface="Arial"/>
                  <a:cs typeface="Arial"/>
                </a:rPr>
                <a:t>vos</a:t>
              </a:r>
              <a:r>
                <a:rPr lang="en-US" sz="2400" dirty="0">
                  <a:latin typeface="Arial"/>
                  <a:cs typeface="Arial"/>
                </a:rPr>
                <a:t> </a:t>
              </a:r>
              <a:r>
                <a:rPr lang="en-US" sz="2400" dirty="0" err="1">
                  <a:latin typeface="Arial"/>
                  <a:cs typeface="Arial"/>
                </a:rPr>
                <a:t>locaux</a:t>
              </a:r>
              <a:r>
                <a:rPr lang="en-US" sz="2400" dirty="0">
                  <a:latin typeface="Arial"/>
                  <a:cs typeface="Arial"/>
                </a:rPr>
                <a:t> </a:t>
              </a:r>
              <a:r>
                <a:rPr lang="en-US" sz="2400" dirty="0" err="1">
                  <a:latin typeface="Arial"/>
                  <a:cs typeface="Arial"/>
                </a:rPr>
                <a:t>en</a:t>
              </a:r>
              <a:r>
                <a:rPr lang="en-US" sz="2400" dirty="0">
                  <a:latin typeface="Arial"/>
                  <a:cs typeface="Arial"/>
                </a:rPr>
                <a:t> </a:t>
              </a:r>
              <a:r>
                <a:rPr lang="en-US" sz="2400" dirty="0" err="1">
                  <a:latin typeface="Arial"/>
                  <a:cs typeface="Arial"/>
                </a:rPr>
                <a:t>cas</a:t>
              </a:r>
              <a:r>
                <a:rPr lang="en-US" sz="2400" dirty="0">
                  <a:latin typeface="Arial"/>
                  <a:cs typeface="Arial"/>
                </a:rPr>
                <a:t> </a:t>
              </a:r>
              <a:r>
                <a:rPr lang="en-US" sz="2400" dirty="0" err="1">
                  <a:latin typeface="Arial"/>
                  <a:cs typeface="Arial"/>
                </a:rPr>
                <a:t>d'urgence</a:t>
              </a:r>
              <a:r>
                <a:rPr lang="en-US" sz="2400" dirty="0">
                  <a:latin typeface="Arial"/>
                  <a:cs typeface="Arial"/>
                </a:rPr>
                <a:t>?</a:t>
              </a:r>
            </a:p>
          </p:txBody>
        </p:sp>
        <p:sp>
          <p:nvSpPr>
            <p:cNvPr id="17" name="TextBox 16">
              <a:extLst>
                <a:ext uri="{FF2B5EF4-FFF2-40B4-BE49-F238E27FC236}">
                  <a16:creationId xmlns:a16="http://schemas.microsoft.com/office/drawing/2014/main" id="{A7FFC8CC-19EF-4096-B41A-81CAD0AAE016}"/>
                </a:ext>
              </a:extLst>
            </p:cNvPr>
            <p:cNvSpPr txBox="1"/>
            <p:nvPr/>
          </p:nvSpPr>
          <p:spPr>
            <a:xfrm>
              <a:off x="3168996" y="4043986"/>
              <a:ext cx="4908204" cy="822960"/>
            </a:xfrm>
            <a:prstGeom prst="rect">
              <a:avLst/>
            </a:prstGeom>
            <a:noFill/>
          </p:spPr>
          <p:txBody>
            <a:bodyPr wrap="square" lIns="0" rIns="0" rtlCol="0">
              <a:spAutoFit/>
            </a:bodyPr>
            <a:lstStyle/>
            <a:p>
              <a:r>
                <a:rPr lang="en-US" sz="2400">
                  <a:latin typeface="Arial" panose="020B0604020202020204" pitchFamily="34" charset="0"/>
                  <a:cs typeface="Arial" panose="020B0604020202020204" pitchFamily="34" charset="0"/>
                </a:rPr>
                <a:t>Traverser une panne de courant prolongée?</a:t>
              </a:r>
            </a:p>
          </p:txBody>
        </p:sp>
        <p:sp>
          <p:nvSpPr>
            <p:cNvPr id="18" name="TextBox 17">
              <a:extLst>
                <a:ext uri="{FF2B5EF4-FFF2-40B4-BE49-F238E27FC236}">
                  <a16:creationId xmlns:a16="http://schemas.microsoft.com/office/drawing/2014/main" id="{FD7C80DF-F652-4FE6-B22C-7442BB73A288}"/>
                </a:ext>
              </a:extLst>
            </p:cNvPr>
            <p:cNvSpPr txBox="1"/>
            <p:nvPr/>
          </p:nvSpPr>
          <p:spPr>
            <a:xfrm>
              <a:off x="3174480" y="2822122"/>
              <a:ext cx="4391964" cy="1188720"/>
            </a:xfrm>
            <a:prstGeom prst="rect">
              <a:avLst/>
            </a:prstGeom>
            <a:noFill/>
          </p:spPr>
          <p:txBody>
            <a:bodyPr wrap="square" lIns="0" rIns="0" rtlCol="0">
              <a:spAutoFit/>
            </a:bodyPr>
            <a:lstStyle/>
            <a:p>
              <a:r>
                <a:rPr lang="en-US" sz="2400">
                  <a:latin typeface="Arial" panose="020B0604020202020204" pitchFamily="34" charset="0"/>
                  <a:cs typeface="Arial" panose="020B0604020202020204" pitchFamily="34" charset="0"/>
                </a:rPr>
                <a:t>Trouver rapidement un endroit sécuritaire où offrir ses services?</a:t>
              </a:r>
            </a:p>
          </p:txBody>
        </p:sp>
      </p:grpSp>
    </p:spTree>
    <p:extLst>
      <p:ext uri="{BB962C8B-B14F-4D97-AF65-F5344CB8AC3E}">
        <p14:creationId xmlns:p14="http://schemas.microsoft.com/office/powerpoint/2010/main" val="24099184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46D9E9-F0C3-4F63-90BC-7FCE63CEA374}"/>
              </a:ext>
            </a:extLst>
          </p:cNvPr>
          <p:cNvSpPr>
            <a:spLocks noGrp="1"/>
          </p:cNvSpPr>
          <p:nvPr>
            <p:ph type="title"/>
          </p:nvPr>
        </p:nvSpPr>
        <p:spPr/>
        <p:txBody>
          <a:bodyPr/>
          <a:lstStyle/>
          <a:p>
            <a:pPr algn="ctr"/>
            <a:r>
              <a:rPr lang="en-US" sz="3400"/>
              <a:t>Centre de ressources du programme</a:t>
            </a:r>
          </a:p>
        </p:txBody>
      </p:sp>
      <p:sp>
        <p:nvSpPr>
          <p:cNvPr id="6" name="Text Placeholder 5">
            <a:extLst>
              <a:ext uri="{FF2B5EF4-FFF2-40B4-BE49-F238E27FC236}">
                <a16:creationId xmlns:a16="http://schemas.microsoft.com/office/drawing/2014/main" id="{0C3FF1A0-89FE-4179-A004-B02580CF31F5}"/>
              </a:ext>
            </a:extLst>
          </p:cNvPr>
          <p:cNvSpPr>
            <a:spLocks noGrp="1"/>
          </p:cNvSpPr>
          <p:nvPr>
            <p:ph type="body" sz="quarter" idx="12"/>
          </p:nvPr>
        </p:nvSpPr>
        <p:spPr>
          <a:xfrm>
            <a:off x="663858" y="1263780"/>
            <a:ext cx="7704839" cy="659953"/>
          </a:xfrm>
        </p:spPr>
        <p:txBody>
          <a:bodyPr/>
          <a:lstStyle/>
          <a:p>
            <a:pPr marL="0" indent="0">
              <a:buNone/>
            </a:pPr>
            <a:r>
              <a:rPr lang="en-US" sz="2400"/>
              <a:t>Contient plus de 70 ressources pratiques</a:t>
            </a:r>
            <a:endParaRPr lang="en-US" sz="2400" strike="sngStrike"/>
          </a:p>
        </p:txBody>
      </p:sp>
      <p:sp>
        <p:nvSpPr>
          <p:cNvPr id="4" name="Slide Number Placeholder 3">
            <a:extLst>
              <a:ext uri="{FF2B5EF4-FFF2-40B4-BE49-F238E27FC236}">
                <a16:creationId xmlns:a16="http://schemas.microsoft.com/office/drawing/2014/main" id="{0F2FD84E-1DDF-4C49-9DA5-1E2ADEE613D9}"/>
              </a:ext>
            </a:extLst>
          </p:cNvPr>
          <p:cNvSpPr>
            <a:spLocks noGrp="1"/>
          </p:cNvSpPr>
          <p:nvPr>
            <p:ph type="sldNum" sz="quarter" idx="14"/>
          </p:nvPr>
        </p:nvSpPr>
        <p:spPr/>
        <p:txBody>
          <a:bodyPr/>
          <a:lstStyle/>
          <a:p>
            <a:fld id="{C602A7E9-85B4-EB4A-8CED-A3527A5FD66A}" type="slidenum">
              <a:rPr lang="en-US" altLang="en-US" smtClean="0"/>
              <a:t>19</a:t>
            </a:fld>
            <a:r>
              <a:rPr lang="en-US" altLang="en-US"/>
              <a:t> </a:t>
            </a:r>
          </a:p>
        </p:txBody>
      </p:sp>
      <p:grpSp>
        <p:nvGrpSpPr>
          <p:cNvPr id="18" name="Group 17">
            <a:extLst>
              <a:ext uri="{FF2B5EF4-FFF2-40B4-BE49-F238E27FC236}">
                <a16:creationId xmlns:a16="http://schemas.microsoft.com/office/drawing/2014/main" id="{4CA0221B-E061-4CCD-9241-2A192EDAC574}"/>
              </a:ext>
            </a:extLst>
          </p:cNvPr>
          <p:cNvGrpSpPr/>
          <p:nvPr/>
        </p:nvGrpSpPr>
        <p:grpSpPr>
          <a:xfrm>
            <a:off x="699753" y="2334485"/>
            <a:ext cx="7744494" cy="1920041"/>
            <a:chOff x="856342" y="2292784"/>
            <a:chExt cx="7744494" cy="1920041"/>
          </a:xfrm>
        </p:grpSpPr>
        <p:pic>
          <p:nvPicPr>
            <p:cNvPr id="9" name="Graphic 8">
              <a:extLst>
                <a:ext uri="{FF2B5EF4-FFF2-40B4-BE49-F238E27FC236}">
                  <a16:creationId xmlns:a16="http://schemas.microsoft.com/office/drawing/2014/main" id="{9E21A365-8524-46D2-A9EF-5207E0D6331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0343" y="2292784"/>
              <a:ext cx="914400" cy="914400"/>
            </a:xfrm>
            <a:prstGeom prst="rect">
              <a:avLst/>
            </a:prstGeom>
          </p:spPr>
        </p:pic>
        <p:pic>
          <p:nvPicPr>
            <p:cNvPr id="10" name="Picture 9">
              <a:extLst>
                <a:ext uri="{FF2B5EF4-FFF2-40B4-BE49-F238E27FC236}">
                  <a16:creationId xmlns:a16="http://schemas.microsoft.com/office/drawing/2014/main" id="{3A61F587-55F3-462E-BAF3-A60E0D11C48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114800" y="2292784"/>
              <a:ext cx="914400" cy="914400"/>
            </a:xfrm>
            <a:prstGeom prst="rect">
              <a:avLst/>
            </a:prstGeom>
          </p:spPr>
        </p:pic>
        <p:pic>
          <p:nvPicPr>
            <p:cNvPr id="12" name="Graphic 11">
              <a:extLst>
                <a:ext uri="{FF2B5EF4-FFF2-40B4-BE49-F238E27FC236}">
                  <a16:creationId xmlns:a16="http://schemas.microsoft.com/office/drawing/2014/main" id="{A6C26EC2-9C1F-4F62-9FC5-4E1EBF516F7D}"/>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19257" y="2292784"/>
              <a:ext cx="914400" cy="914400"/>
            </a:xfrm>
            <a:prstGeom prst="rect">
              <a:avLst/>
            </a:prstGeom>
          </p:spPr>
        </p:pic>
        <p:grpSp>
          <p:nvGrpSpPr>
            <p:cNvPr id="17" name="Group 16">
              <a:extLst>
                <a:ext uri="{FF2B5EF4-FFF2-40B4-BE49-F238E27FC236}">
                  <a16:creationId xmlns:a16="http://schemas.microsoft.com/office/drawing/2014/main" id="{B3394052-CC8C-4DFC-8921-598490BDE381}"/>
                </a:ext>
              </a:extLst>
            </p:cNvPr>
            <p:cNvGrpSpPr/>
            <p:nvPr/>
          </p:nvGrpSpPr>
          <p:grpSpPr>
            <a:xfrm>
              <a:off x="856342" y="3349480"/>
              <a:ext cx="7744494" cy="863345"/>
              <a:chOff x="856343" y="3349480"/>
              <a:chExt cx="7744494" cy="863345"/>
            </a:xfrm>
          </p:grpSpPr>
          <p:sp>
            <p:nvSpPr>
              <p:cNvPr id="13" name="TextBox 12">
                <a:extLst>
                  <a:ext uri="{FF2B5EF4-FFF2-40B4-BE49-F238E27FC236}">
                    <a16:creationId xmlns:a16="http://schemas.microsoft.com/office/drawing/2014/main" id="{0DB336F8-C689-46EF-B9E2-CB0D0D88CC54}"/>
                  </a:ext>
                </a:extLst>
              </p:cNvPr>
              <p:cNvSpPr txBox="1"/>
              <p:nvPr/>
            </p:nvSpPr>
            <p:spPr>
              <a:xfrm>
                <a:off x="856343" y="3349480"/>
                <a:ext cx="1913831" cy="822960"/>
              </a:xfrm>
              <a:prstGeom prst="rect">
                <a:avLst/>
              </a:prstGeom>
              <a:noFill/>
            </p:spPr>
            <p:txBody>
              <a:bodyPr wrap="square" lIns="91440" tIns="45720" rIns="91440" bIns="45720" rtlCol="0" anchor="t">
                <a:spAutoFit/>
              </a:bodyPr>
              <a:lstStyle/>
              <a:p>
                <a:r>
                  <a:rPr lang="en-US" sz="2400" dirty="0">
                    <a:latin typeface="+mj-lt"/>
                  </a:rPr>
                  <a:t>Plus de</a:t>
                </a:r>
              </a:p>
              <a:p>
                <a:r>
                  <a:rPr lang="en-US" sz="2400" dirty="0">
                    <a:latin typeface="+mj-lt"/>
                  </a:rPr>
                  <a:t>25 </a:t>
                </a:r>
                <a:r>
                  <a:rPr lang="en-US" sz="2400" dirty="0" err="1">
                    <a:latin typeface="+mj-lt"/>
                  </a:rPr>
                  <a:t>vidéos</a:t>
                </a:r>
                <a:endParaRPr lang="en-US" sz="2400" dirty="0">
                  <a:latin typeface="+mj-lt"/>
                </a:endParaRPr>
              </a:p>
            </p:txBody>
          </p:sp>
          <p:sp>
            <p:nvSpPr>
              <p:cNvPr id="14" name="TextBox 13">
                <a:extLst>
                  <a:ext uri="{FF2B5EF4-FFF2-40B4-BE49-F238E27FC236}">
                    <a16:creationId xmlns:a16="http://schemas.microsoft.com/office/drawing/2014/main" id="{025ABA6D-07F7-4FC0-B448-06C7AE2687D0}"/>
                  </a:ext>
                </a:extLst>
              </p:cNvPr>
              <p:cNvSpPr txBox="1"/>
              <p:nvPr/>
            </p:nvSpPr>
            <p:spPr>
              <a:xfrm>
                <a:off x="3722914" y="3381828"/>
                <a:ext cx="1698171" cy="830997"/>
              </a:xfrm>
              <a:prstGeom prst="rect">
                <a:avLst/>
              </a:prstGeom>
              <a:noFill/>
            </p:spPr>
            <p:txBody>
              <a:bodyPr wrap="square" rtlCol="0">
                <a:spAutoFit/>
              </a:bodyPr>
              <a:lstStyle/>
              <a:p>
                <a:pPr algn="ctr"/>
                <a:r>
                  <a:rPr lang="en-US" sz="2400" dirty="0" err="1">
                    <a:latin typeface="+mj-lt"/>
                  </a:rPr>
                  <a:t>Listes</a:t>
                </a:r>
                <a:r>
                  <a:rPr lang="en-US" sz="2400" dirty="0">
                    <a:latin typeface="+mj-lt"/>
                  </a:rPr>
                  <a:t> de </a:t>
                </a:r>
                <a:r>
                  <a:rPr lang="en-US" sz="2400" dirty="0" err="1">
                    <a:latin typeface="+mj-lt"/>
                  </a:rPr>
                  <a:t>vérification</a:t>
                </a:r>
                <a:endParaRPr lang="en-US" sz="2400" dirty="0">
                  <a:latin typeface="+mj-lt"/>
                </a:endParaRPr>
              </a:p>
            </p:txBody>
          </p:sp>
          <p:sp>
            <p:nvSpPr>
              <p:cNvPr id="15" name="TextBox 14">
                <a:extLst>
                  <a:ext uri="{FF2B5EF4-FFF2-40B4-BE49-F238E27FC236}">
                    <a16:creationId xmlns:a16="http://schemas.microsoft.com/office/drawing/2014/main" id="{757F7387-4459-48BA-999E-C1951685B3B5}"/>
                  </a:ext>
                </a:extLst>
              </p:cNvPr>
              <p:cNvSpPr txBox="1"/>
              <p:nvPr/>
            </p:nvSpPr>
            <p:spPr>
              <a:xfrm>
                <a:off x="6589485" y="3349480"/>
                <a:ext cx="2011352" cy="461665"/>
              </a:xfrm>
              <a:prstGeom prst="rect">
                <a:avLst/>
              </a:prstGeom>
              <a:noFill/>
            </p:spPr>
            <p:txBody>
              <a:bodyPr wrap="square" rtlCol="0">
                <a:spAutoFit/>
              </a:bodyPr>
              <a:lstStyle/>
              <a:p>
                <a:pPr algn="ctr"/>
                <a:r>
                  <a:rPr lang="en-US" sz="2400" dirty="0" err="1">
                    <a:latin typeface="+mj-lt"/>
                  </a:rPr>
                  <a:t>Diaporamas</a:t>
                </a:r>
                <a:endParaRPr lang="en-US" sz="2400" dirty="0">
                  <a:latin typeface="+mj-lt"/>
                </a:endParaRPr>
              </a:p>
            </p:txBody>
          </p:sp>
        </p:grpSp>
      </p:grpSp>
    </p:spTree>
    <p:extLst>
      <p:ext uri="{BB962C8B-B14F-4D97-AF65-F5344CB8AC3E}">
        <p14:creationId xmlns:p14="http://schemas.microsoft.com/office/powerpoint/2010/main" val="175123273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2FD84E-1DDF-4C49-9DA5-1E2ADEE613D9}"/>
              </a:ext>
            </a:extLst>
          </p:cNvPr>
          <p:cNvSpPr>
            <a:spLocks noGrp="1"/>
          </p:cNvSpPr>
          <p:nvPr>
            <p:ph type="sldNum" sz="quarter" idx="14"/>
          </p:nvPr>
        </p:nvSpPr>
        <p:spPr/>
        <p:txBody>
          <a:bodyPr/>
          <a:lstStyle/>
          <a:p>
            <a:fld id="{C602A7E9-85B4-EB4A-8CED-A3527A5FD66A}" type="slidenum">
              <a:rPr lang="en-US" altLang="en-US" smtClean="0"/>
              <a:t>20</a:t>
            </a:fld>
            <a:r>
              <a:rPr lang="en-US" altLang="en-US"/>
              <a:t> </a:t>
            </a:r>
          </a:p>
        </p:txBody>
      </p:sp>
      <p:pic>
        <p:nvPicPr>
          <p:cNvPr id="5" name="Picture 4" descr="Screenshot of the Ready Rating Resource Center webpage">
            <a:extLst>
              <a:ext uri="{FF2B5EF4-FFF2-40B4-BE49-F238E27FC236}">
                <a16:creationId xmlns:a16="http://schemas.microsoft.com/office/drawing/2014/main" id="{0161C860-AE8D-353C-4FCD-76719999209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479" y="48210"/>
            <a:ext cx="8997042" cy="5095290"/>
          </a:xfrm>
          <a:prstGeom prst="rect">
            <a:avLst/>
          </a:prstGeom>
        </p:spPr>
      </p:pic>
    </p:spTree>
    <p:extLst>
      <p:ext uri="{BB962C8B-B14F-4D97-AF65-F5344CB8AC3E}">
        <p14:creationId xmlns:p14="http://schemas.microsoft.com/office/powerpoint/2010/main" val="283226872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F7CCA-4F11-473C-B7F8-F276BC6E83DF}"/>
              </a:ext>
            </a:extLst>
          </p:cNvPr>
          <p:cNvSpPr>
            <a:spLocks noGrp="1"/>
          </p:cNvSpPr>
          <p:nvPr>
            <p:ph type="title"/>
          </p:nvPr>
        </p:nvSpPr>
        <p:spPr/>
        <p:txBody>
          <a:bodyPr/>
          <a:lstStyle/>
          <a:p>
            <a:pPr algn="ctr"/>
            <a:r>
              <a:rPr lang="en-US" sz="3400"/>
              <a:t>Comptes administrateurs</a:t>
            </a:r>
          </a:p>
        </p:txBody>
      </p:sp>
      <p:sp>
        <p:nvSpPr>
          <p:cNvPr id="6" name="Text Placeholder 5">
            <a:extLst>
              <a:ext uri="{FF2B5EF4-FFF2-40B4-BE49-F238E27FC236}">
                <a16:creationId xmlns:a16="http://schemas.microsoft.com/office/drawing/2014/main" id="{10A84AF6-4B87-4443-AD39-E94D4FE8E76B}"/>
              </a:ext>
            </a:extLst>
          </p:cNvPr>
          <p:cNvSpPr>
            <a:spLocks noGrp="1"/>
          </p:cNvSpPr>
          <p:nvPr>
            <p:ph type="body" sz="quarter" idx="12"/>
          </p:nvPr>
        </p:nvSpPr>
        <p:spPr>
          <a:xfrm>
            <a:off x="315741" y="1346750"/>
            <a:ext cx="8512517" cy="892181"/>
          </a:xfrm>
        </p:spPr>
        <p:txBody>
          <a:bodyPr/>
          <a:lstStyle/>
          <a:p>
            <a:pPr marL="0" indent="0" algn="ctr">
              <a:buNone/>
            </a:pPr>
            <a:r>
              <a:rPr lang="en-US" sz="2200" dirty="0" err="1"/>
              <a:t>Consultez</a:t>
            </a:r>
            <a:r>
              <a:rPr lang="en-US" sz="2200" dirty="0"/>
              <a:t> les </a:t>
            </a:r>
            <a:r>
              <a:rPr lang="en-US" sz="2200" dirty="0" err="1"/>
              <a:t>progrès</a:t>
            </a:r>
            <a:r>
              <a:rPr lang="en-US" sz="2200" dirty="0"/>
              <a:t> </a:t>
            </a:r>
            <a:r>
              <a:rPr lang="en-US" sz="2200" dirty="0" err="1"/>
              <a:t>réalisés</a:t>
            </a:r>
            <a:r>
              <a:rPr lang="en-US" sz="2200" dirty="0"/>
              <a:t> dans </a:t>
            </a:r>
            <a:r>
              <a:rPr lang="en-US" sz="2200" dirty="0" err="1"/>
              <a:t>plusieurs</a:t>
            </a:r>
            <a:r>
              <a:rPr lang="en-US" sz="2200" dirty="0"/>
              <a:t> </a:t>
            </a:r>
            <a:r>
              <a:rPr lang="en-US" sz="2200" dirty="0" err="1"/>
              <a:t>locaux</a:t>
            </a:r>
            <a:r>
              <a:rPr lang="en-US" sz="2200" dirty="0"/>
              <a:t>, sites </a:t>
            </a:r>
            <a:r>
              <a:rPr lang="en-US" sz="2200" dirty="0" err="1"/>
              <a:t>ou</a:t>
            </a:r>
            <a:r>
              <a:rPr lang="en-US" sz="2200" dirty="0"/>
              <a:t> </a:t>
            </a:r>
            <a:r>
              <a:rPr lang="en-US" sz="2200" dirty="0" err="1"/>
              <a:t>unités</a:t>
            </a:r>
            <a:r>
              <a:rPr lang="en-US" sz="2200" dirty="0"/>
              <a:t> </a:t>
            </a:r>
            <a:r>
              <a:rPr lang="en-US" sz="2200" dirty="0" err="1"/>
              <a:t>opérationnelles</a:t>
            </a:r>
            <a:endParaRPr lang="en-US" dirty="0" err="1"/>
          </a:p>
        </p:txBody>
      </p:sp>
      <p:sp>
        <p:nvSpPr>
          <p:cNvPr id="4" name="Slide Number Placeholder 3">
            <a:extLst>
              <a:ext uri="{FF2B5EF4-FFF2-40B4-BE49-F238E27FC236}">
                <a16:creationId xmlns:a16="http://schemas.microsoft.com/office/drawing/2014/main" id="{0F2FD84E-1DDF-4C49-9DA5-1E2ADEE613D9}"/>
              </a:ext>
            </a:extLst>
          </p:cNvPr>
          <p:cNvSpPr>
            <a:spLocks noGrp="1"/>
          </p:cNvSpPr>
          <p:nvPr>
            <p:ph type="sldNum" sz="quarter" idx="14"/>
          </p:nvPr>
        </p:nvSpPr>
        <p:spPr/>
        <p:txBody>
          <a:bodyPr/>
          <a:lstStyle/>
          <a:p>
            <a:fld id="{C602A7E9-85B4-EB4A-8CED-A3527A5FD66A}" type="slidenum">
              <a:rPr lang="en-US" altLang="en-US" smtClean="0"/>
              <a:t>21</a:t>
            </a:fld>
            <a:r>
              <a:rPr lang="en-US" altLang="en-US"/>
              <a:t> </a:t>
            </a:r>
          </a:p>
        </p:txBody>
      </p:sp>
      <p:graphicFrame>
        <p:nvGraphicFramePr>
          <p:cNvPr id="10" name="Diagram 9" descr="Organizational chart showing HQ and 4 site in different cities">
            <a:extLst>
              <a:ext uri="{FF2B5EF4-FFF2-40B4-BE49-F238E27FC236}">
                <a16:creationId xmlns:a16="http://schemas.microsoft.com/office/drawing/2014/main" id="{7EA3D85D-6052-4F2A-8D0B-4609BCD8D913}"/>
              </a:ext>
            </a:extLst>
          </p:cNvPr>
          <p:cNvGraphicFramePr/>
          <p:nvPr>
            <p:extLst>
              <p:ext uri="{D42A27DB-BD31-4B8C-83A1-F6EECF244321}">
                <p14:modId xmlns:p14="http://schemas.microsoft.com/office/powerpoint/2010/main" val="3470633597"/>
              </p:ext>
            </p:extLst>
          </p:nvPr>
        </p:nvGraphicFramePr>
        <p:xfrm>
          <a:off x="344436" y="2197260"/>
          <a:ext cx="8455128" cy="21839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Rounded Corners 10">
            <a:extLst>
              <a:ext uri="{FF2B5EF4-FFF2-40B4-BE49-F238E27FC236}">
                <a16:creationId xmlns:a16="http://schemas.microsoft.com/office/drawing/2014/main" id="{C4853593-927C-4117-892C-2158CE936645}"/>
              </a:ext>
            </a:extLst>
          </p:cNvPr>
          <p:cNvSpPr/>
          <p:nvPr/>
        </p:nvSpPr>
        <p:spPr>
          <a:xfrm>
            <a:off x="401478" y="3089441"/>
            <a:ext cx="8398085" cy="1291774"/>
          </a:xfrm>
          <a:prstGeom prst="roundRect">
            <a:avLst/>
          </a:prstGeom>
          <a:noFill/>
          <a:ln>
            <a:solidFill>
              <a:srgbClr val="D7D7D8"/>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424200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F7CCA-4F11-473C-B7F8-F276BC6E83DF}"/>
              </a:ext>
            </a:extLst>
          </p:cNvPr>
          <p:cNvSpPr>
            <a:spLocks noGrp="1"/>
          </p:cNvSpPr>
          <p:nvPr>
            <p:ph type="title"/>
          </p:nvPr>
        </p:nvSpPr>
        <p:spPr>
          <a:xfrm>
            <a:off x="435106" y="120591"/>
            <a:ext cx="3884025" cy="827313"/>
          </a:xfrm>
        </p:spPr>
        <p:txBody>
          <a:bodyPr/>
          <a:lstStyle/>
          <a:p>
            <a:pPr algn="ctr"/>
            <a:r>
              <a:rPr lang="en-US" sz="3400"/>
              <a:t>Prochaines étapes</a:t>
            </a:r>
          </a:p>
        </p:txBody>
      </p:sp>
      <p:sp>
        <p:nvSpPr>
          <p:cNvPr id="5" name="Text Placeholder 4">
            <a:extLst>
              <a:ext uri="{FF2B5EF4-FFF2-40B4-BE49-F238E27FC236}">
                <a16:creationId xmlns:a16="http://schemas.microsoft.com/office/drawing/2014/main" id="{74767F93-A7B0-457F-8F10-CC04A98EA5B9}"/>
              </a:ext>
            </a:extLst>
          </p:cNvPr>
          <p:cNvSpPr>
            <a:spLocks noGrp="1"/>
          </p:cNvSpPr>
          <p:nvPr>
            <p:ph type="body" sz="quarter" idx="12"/>
          </p:nvPr>
        </p:nvSpPr>
        <p:spPr>
          <a:xfrm>
            <a:off x="148763" y="724620"/>
            <a:ext cx="4794174" cy="2967019"/>
          </a:xfrm>
        </p:spPr>
        <p:txBody>
          <a:bodyPr/>
          <a:lstStyle/>
          <a:p>
            <a:pPr marL="342900" indent="-342900">
              <a:buFont typeface="+mj-lt"/>
              <a:buAutoNum type="arabicPeriod"/>
            </a:pPr>
            <a:r>
              <a:rPr lang="en-US" sz="2200" dirty="0" err="1"/>
              <a:t>Créez</a:t>
            </a:r>
            <a:r>
              <a:rPr lang="en-US" sz="2200" dirty="0"/>
              <a:t> un </a:t>
            </a:r>
            <a:r>
              <a:rPr lang="en-US" sz="2200" dirty="0" err="1"/>
              <a:t>compte</a:t>
            </a:r>
            <a:r>
              <a:rPr lang="en-US" sz="2200" dirty="0"/>
              <a:t> à </a:t>
            </a:r>
            <a:r>
              <a:rPr lang="en-US" sz="2200" dirty="0" err="1"/>
              <a:t>l’adresse</a:t>
            </a:r>
            <a:r>
              <a:rPr lang="en-US" sz="2200" dirty="0"/>
              <a:t> </a:t>
            </a:r>
            <a:r>
              <a:rPr lang="en-US" sz="2200" b="1" dirty="0">
                <a:solidFill>
                  <a:schemeClr val="accent1"/>
                </a:solidFill>
              </a:rPr>
              <a:t>EvaluAction.ca</a:t>
            </a:r>
          </a:p>
          <a:p>
            <a:pPr marL="342900" indent="-342900">
              <a:buFont typeface="+mj-lt"/>
              <a:buAutoNum type="arabicPeriod"/>
            </a:pPr>
            <a:r>
              <a:rPr lang="en-US" sz="2200" dirty="0" err="1"/>
              <a:t>Évaluez</a:t>
            </a:r>
            <a:r>
              <a:rPr lang="en-US" sz="2200" dirty="0"/>
              <a:t> </a:t>
            </a:r>
            <a:r>
              <a:rPr lang="en-US" sz="2200" dirty="0" err="1"/>
              <a:t>votre</a:t>
            </a:r>
            <a:r>
              <a:rPr lang="en-US" sz="2200" dirty="0"/>
              <a:t> </a:t>
            </a:r>
            <a:r>
              <a:rPr lang="en-US" sz="2200" dirty="0" err="1"/>
              <a:t>niveau</a:t>
            </a:r>
            <a:r>
              <a:rPr lang="en-US" sz="2200" dirty="0"/>
              <a:t> de </a:t>
            </a:r>
            <a:r>
              <a:rPr lang="en-US" sz="2200" dirty="0" err="1"/>
              <a:t>préparation</a:t>
            </a:r>
            <a:r>
              <a:rPr lang="en-US" sz="2200" dirty="0"/>
              <a:t> </a:t>
            </a:r>
            <a:r>
              <a:rPr lang="en-US" sz="2200" dirty="0" err="1"/>
              <a:t>actuel</a:t>
            </a:r>
            <a:endParaRPr lang="en-US" sz="2200" dirty="0"/>
          </a:p>
          <a:p>
            <a:pPr marL="342900" indent="-342900">
              <a:buFont typeface="+mj-lt"/>
              <a:buAutoNum type="arabicPeriod"/>
            </a:pPr>
            <a:r>
              <a:rPr lang="en-US" sz="2200" dirty="0" err="1"/>
              <a:t>Commencez</a:t>
            </a:r>
            <a:r>
              <a:rPr lang="en-US" sz="2200" dirty="0"/>
              <a:t> à </a:t>
            </a:r>
            <a:r>
              <a:rPr lang="en-US" sz="2200" dirty="0" err="1"/>
              <a:t>mettre</a:t>
            </a:r>
            <a:r>
              <a:rPr lang="en-US" sz="2200" dirty="0"/>
              <a:t> </a:t>
            </a:r>
            <a:r>
              <a:rPr lang="en-US" sz="2200" dirty="0" err="1"/>
              <a:t>en</a:t>
            </a:r>
            <a:r>
              <a:rPr lang="en-US" sz="2200" dirty="0"/>
              <a:t> </a:t>
            </a:r>
            <a:r>
              <a:rPr lang="en-US" sz="2200" dirty="0" err="1"/>
              <a:t>œuvre</a:t>
            </a:r>
            <a:r>
              <a:rPr lang="en-US" sz="2200" dirty="0"/>
              <a:t> les </a:t>
            </a:r>
            <a:r>
              <a:rPr lang="en-US" sz="2200" dirty="0" err="1"/>
              <a:t>recommandations</a:t>
            </a:r>
            <a:r>
              <a:rPr lang="en-US" sz="2200" dirty="0"/>
              <a:t> du rapport sur les </a:t>
            </a:r>
            <a:r>
              <a:rPr lang="en-US" sz="2200" dirty="0" err="1"/>
              <a:t>prochaines</a:t>
            </a:r>
            <a:r>
              <a:rPr lang="en-US" sz="2200" dirty="0"/>
              <a:t> étapes</a:t>
            </a:r>
          </a:p>
          <a:p>
            <a:pPr marL="342900" indent="-342900">
              <a:buFont typeface="+mj-lt"/>
              <a:buAutoNum type="arabicPeriod"/>
            </a:pPr>
            <a:r>
              <a:rPr lang="en-US" sz="2200" dirty="0" err="1"/>
              <a:t>Protégez</a:t>
            </a:r>
            <a:r>
              <a:rPr lang="en-US" sz="2200" dirty="0"/>
              <a:t> </a:t>
            </a:r>
            <a:r>
              <a:rPr lang="en-US" sz="2200" dirty="0" err="1"/>
              <a:t>votre</a:t>
            </a:r>
            <a:r>
              <a:rPr lang="en-US" sz="2200" dirty="0"/>
              <a:t> </a:t>
            </a:r>
            <a:r>
              <a:rPr lang="en-US" sz="2200" dirty="0" err="1"/>
              <a:t>organisation</a:t>
            </a:r>
            <a:r>
              <a:rPr lang="en-US" sz="2200" dirty="0"/>
              <a:t>, </a:t>
            </a:r>
            <a:r>
              <a:rPr lang="en-US" sz="2200" dirty="0" err="1"/>
              <a:t>votre</a:t>
            </a:r>
            <a:r>
              <a:rPr lang="en-US" sz="2200" dirty="0"/>
              <a:t> personnel, </a:t>
            </a:r>
            <a:r>
              <a:rPr lang="en-US" sz="2200" dirty="0" err="1"/>
              <a:t>votre</a:t>
            </a:r>
            <a:r>
              <a:rPr lang="en-US" sz="2200" dirty="0"/>
              <a:t> clientèle et </a:t>
            </a:r>
            <a:r>
              <a:rPr lang="en-US" sz="2200" dirty="0" err="1"/>
              <a:t>votre</a:t>
            </a:r>
            <a:r>
              <a:rPr lang="en-US" sz="2200" dirty="0"/>
              <a:t> </a:t>
            </a:r>
            <a:r>
              <a:rPr lang="en-US" sz="2200" dirty="0" err="1"/>
              <a:t>communauté</a:t>
            </a:r>
            <a:r>
              <a:rPr lang="en-US" sz="2200" dirty="0"/>
              <a:t>!</a:t>
            </a:r>
          </a:p>
        </p:txBody>
      </p:sp>
      <p:sp>
        <p:nvSpPr>
          <p:cNvPr id="4" name="Slide Number Placeholder 3">
            <a:extLst>
              <a:ext uri="{FF2B5EF4-FFF2-40B4-BE49-F238E27FC236}">
                <a16:creationId xmlns:a16="http://schemas.microsoft.com/office/drawing/2014/main" id="{0F2FD84E-1DDF-4C49-9DA5-1E2ADEE613D9}"/>
              </a:ext>
            </a:extLst>
          </p:cNvPr>
          <p:cNvSpPr>
            <a:spLocks noGrp="1"/>
          </p:cNvSpPr>
          <p:nvPr>
            <p:ph type="sldNum" sz="quarter" idx="14"/>
          </p:nvPr>
        </p:nvSpPr>
        <p:spPr/>
        <p:txBody>
          <a:bodyPr/>
          <a:lstStyle/>
          <a:p>
            <a:fld id="{C602A7E9-85B4-EB4A-8CED-A3527A5FD66A}" type="slidenum">
              <a:rPr lang="en-US" altLang="en-US" smtClean="0"/>
              <a:t>22</a:t>
            </a:fld>
            <a:r>
              <a:rPr lang="en-US" altLang="en-US"/>
              <a:t> </a:t>
            </a:r>
          </a:p>
        </p:txBody>
      </p:sp>
      <p:pic>
        <p:nvPicPr>
          <p:cNvPr id="7" name="Picture Placeholder 6">
            <a:extLst>
              <a:ext uri="{FF2B5EF4-FFF2-40B4-BE49-F238E27FC236}">
                <a16:creationId xmlns:a16="http://schemas.microsoft.com/office/drawing/2014/main" id="{BBF2552D-B668-759F-8036-EDA37063C9E9}"/>
              </a:ext>
              <a:ext uri="{C183D7F6-B498-43B3-948B-1728B52AA6E4}">
                <adec:decorative xmlns:adec="http://schemas.microsoft.com/office/drawing/2017/decorative" val="1"/>
              </a:ext>
            </a:extLst>
          </p:cNvPr>
          <p:cNvPicPr>
            <a:picLocks noGrp="1" noChangeAspect="1"/>
          </p:cNvPicPr>
          <p:nvPr>
            <p:ph type="pic" sz="quarter" idx="16"/>
          </p:nvPr>
        </p:nvPicPr>
        <p:blipFill>
          <a:blip r:embed="rId3">
            <a:extLst>
              <a:ext uri="{28A0092B-C50C-407E-A947-70E740481C1C}">
                <a14:useLocalDpi xmlns:a14="http://schemas.microsoft.com/office/drawing/2010/main"/>
              </a:ext>
            </a:extLst>
          </a:blip>
          <a:stretch>
            <a:fillRect/>
          </a:stretch>
        </p:blipFill>
        <p:spPr>
          <a:xfrm>
            <a:off x="5082363" y="0"/>
            <a:ext cx="4061638" cy="5143500"/>
          </a:xfrm>
        </p:spPr>
      </p:pic>
    </p:spTree>
    <p:extLst>
      <p:ext uri="{BB962C8B-B14F-4D97-AF65-F5344CB8AC3E}">
        <p14:creationId xmlns:p14="http://schemas.microsoft.com/office/powerpoint/2010/main" val="416757074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886C15F-9322-A943-B4FC-32BE3D32904B}"/>
              </a:ext>
            </a:extLst>
          </p:cNvPr>
          <p:cNvSpPr>
            <a:spLocks noGrp="1"/>
          </p:cNvSpPr>
          <p:nvPr>
            <p:ph type="body" sz="quarter" idx="10"/>
          </p:nvPr>
        </p:nvSpPr>
        <p:spPr/>
        <p:txBody>
          <a:bodyPr/>
          <a:lstStyle/>
          <a:p>
            <a:r>
              <a:rPr lang="en-US"/>
              <a:t>Title Goes Here</a:t>
            </a:r>
          </a:p>
          <a:p>
            <a:r>
              <a:rPr lang="en-US"/>
              <a:t>Lorem Ipsum Dolor</a:t>
            </a:r>
          </a:p>
        </p:txBody>
      </p:sp>
      <p:sp>
        <p:nvSpPr>
          <p:cNvPr id="6" name="Text Placeholder 5">
            <a:extLst>
              <a:ext uri="{FF2B5EF4-FFF2-40B4-BE49-F238E27FC236}">
                <a16:creationId xmlns:a16="http://schemas.microsoft.com/office/drawing/2014/main" id="{1E6C9643-74D7-3C4A-8C1A-59203F680DCC}"/>
              </a:ext>
            </a:extLst>
          </p:cNvPr>
          <p:cNvSpPr>
            <a:spLocks noGrp="1"/>
          </p:cNvSpPr>
          <p:nvPr>
            <p:ph type="body" sz="quarter" idx="11"/>
          </p:nvPr>
        </p:nvSpPr>
        <p:spPr/>
        <p:txBody>
          <a:bodyPr/>
          <a:lstStyle/>
          <a:p>
            <a:r>
              <a:rPr lang="en-US"/>
              <a:t>Date or Subhead</a:t>
            </a:r>
          </a:p>
        </p:txBody>
      </p:sp>
      <p:grpSp>
        <p:nvGrpSpPr>
          <p:cNvPr id="8" name="Group 7">
            <a:extLst>
              <a:ext uri="{FF2B5EF4-FFF2-40B4-BE49-F238E27FC236}">
                <a16:creationId xmlns:a16="http://schemas.microsoft.com/office/drawing/2014/main" id="{4D2EC7E9-220D-D1EF-F6D7-046B01229F9C}"/>
              </a:ext>
            </a:extLst>
          </p:cNvPr>
          <p:cNvGrpSpPr/>
          <p:nvPr/>
        </p:nvGrpSpPr>
        <p:grpSpPr>
          <a:xfrm>
            <a:off x="2308860" y="1721604"/>
            <a:ext cx="4526280" cy="1700292"/>
            <a:chOff x="2072639" y="1580899"/>
            <a:chExt cx="8046720" cy="3022740"/>
          </a:xfrm>
        </p:grpSpPr>
        <p:sp>
          <p:nvSpPr>
            <p:cNvPr id="9" name="TextBox 8" descr="Readyrating.org, join today!">
              <a:extLst>
                <a:ext uri="{FF2B5EF4-FFF2-40B4-BE49-F238E27FC236}">
                  <a16:creationId xmlns:a16="http://schemas.microsoft.com/office/drawing/2014/main" id="{70E7DA99-9334-859D-31C8-7BB0E02CBC15}"/>
                </a:ext>
              </a:extLst>
            </p:cNvPr>
            <p:cNvSpPr txBox="1"/>
            <p:nvPr/>
          </p:nvSpPr>
          <p:spPr>
            <a:xfrm>
              <a:off x="2072639" y="1580899"/>
              <a:ext cx="8046720" cy="1503679"/>
            </a:xfrm>
            <a:prstGeom prst="rect">
              <a:avLst/>
            </a:prstGeom>
            <a:noFill/>
          </p:spPr>
          <p:txBody>
            <a:bodyPr wrap="square" lIns="0" rIns="0" rtlCol="0">
              <a:spAutoFit/>
            </a:bodyPr>
            <a:lstStyle/>
            <a:p>
              <a:pPr algn="ctr"/>
              <a:r>
                <a:rPr lang="en-US" sz="4950" b="1" spc="-338">
                  <a:solidFill>
                    <a:srgbClr val="ED1B2E"/>
                  </a:solidFill>
                  <a:latin typeface="Arial" panose="020B0604020202020204" pitchFamily="34" charset="0"/>
                  <a:cs typeface="Arial" panose="020B0604020202020204" pitchFamily="34" charset="0"/>
                </a:rPr>
                <a:t>EvaluAction.ca</a:t>
              </a:r>
            </a:p>
          </p:txBody>
        </p:sp>
        <p:pic>
          <p:nvPicPr>
            <p:cNvPr id="10" name="Picture 9">
              <a:extLst>
                <a:ext uri="{FF2B5EF4-FFF2-40B4-BE49-F238E27FC236}">
                  <a16:creationId xmlns:a16="http://schemas.microsoft.com/office/drawing/2014/main" id="{5FDE2CE4-33E7-E84F-B7E2-62D42EEEA4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68619" y="3500122"/>
              <a:ext cx="3650740" cy="1103517"/>
            </a:xfrm>
            <a:prstGeom prst="rect">
              <a:avLst/>
            </a:prstGeom>
          </p:spPr>
        </p:pic>
      </p:grpSp>
      <p:pic>
        <p:nvPicPr>
          <p:cNvPr id="11" name="Picture 10" descr="Canadian Red Cross logo">
            <a:extLst>
              <a:ext uri="{FF2B5EF4-FFF2-40B4-BE49-F238E27FC236}">
                <a16:creationId xmlns:a16="http://schemas.microsoft.com/office/drawing/2014/main" id="{F5C4A171-1B10-28AA-E5A4-922FFFD9AFB2}"/>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87452" y="4206189"/>
            <a:ext cx="1454022" cy="594412"/>
          </a:xfrm>
          <a:prstGeom prst="rect">
            <a:avLst/>
          </a:prstGeom>
        </p:spPr>
      </p:pic>
      <p:pic>
        <p:nvPicPr>
          <p:cNvPr id="12" name="Picture 11" descr="American Red Cross logo">
            <a:extLst>
              <a:ext uri="{FF2B5EF4-FFF2-40B4-BE49-F238E27FC236}">
                <a16:creationId xmlns:a16="http://schemas.microsoft.com/office/drawing/2014/main" id="{F31D03C2-D4DE-2DF8-D685-40E8462EEAA6}"/>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7159119" y="4206189"/>
            <a:ext cx="1440305" cy="598984"/>
          </a:xfrm>
          <a:prstGeom prst="rect">
            <a:avLst/>
          </a:prstGeom>
        </p:spPr>
      </p:pic>
    </p:spTree>
    <p:extLst>
      <p:ext uri="{BB962C8B-B14F-4D97-AF65-F5344CB8AC3E}">
        <p14:creationId xmlns:p14="http://schemas.microsoft.com/office/powerpoint/2010/main" val="266785478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E24F7-1DBC-FF4F-8EC0-7C6DDB08F40A}"/>
              </a:ext>
            </a:extLst>
          </p:cNvPr>
          <p:cNvSpPr>
            <a:spLocks noGrp="1"/>
          </p:cNvSpPr>
          <p:nvPr>
            <p:ph type="title"/>
          </p:nvPr>
        </p:nvSpPr>
        <p:spPr>
          <a:xfrm>
            <a:off x="284821" y="377774"/>
            <a:ext cx="4117338" cy="827313"/>
          </a:xfrm>
        </p:spPr>
        <p:txBody>
          <a:bodyPr/>
          <a:lstStyle/>
          <a:p>
            <a:pPr algn="ctr"/>
            <a:r>
              <a:rPr lang="en-US" sz="2400" dirty="0" err="1"/>
              <a:t>Répercussions</a:t>
            </a:r>
            <a:r>
              <a:rPr lang="en-US" sz="2400" dirty="0"/>
              <a:t> </a:t>
            </a:r>
            <a:r>
              <a:rPr lang="en-US" sz="2400" dirty="0" err="1"/>
              <a:t>grandissantes</a:t>
            </a:r>
            <a:r>
              <a:rPr lang="en-US" sz="2400" dirty="0"/>
              <a:t> des catastrophes</a:t>
            </a:r>
          </a:p>
        </p:txBody>
      </p:sp>
      <p:sp>
        <p:nvSpPr>
          <p:cNvPr id="3" name="Text Placeholder 2">
            <a:extLst>
              <a:ext uri="{FF2B5EF4-FFF2-40B4-BE49-F238E27FC236}">
                <a16:creationId xmlns:a16="http://schemas.microsoft.com/office/drawing/2014/main" id="{ABD280C6-7B4B-A340-A316-B714BD10EF77}"/>
              </a:ext>
            </a:extLst>
          </p:cNvPr>
          <p:cNvSpPr>
            <a:spLocks noGrp="1"/>
          </p:cNvSpPr>
          <p:nvPr>
            <p:ph type="body" sz="quarter" idx="12"/>
          </p:nvPr>
        </p:nvSpPr>
        <p:spPr>
          <a:xfrm>
            <a:off x="435106" y="1660394"/>
            <a:ext cx="3884025" cy="2967019"/>
          </a:xfrm>
        </p:spPr>
        <p:txBody>
          <a:bodyPr/>
          <a:lstStyle/>
          <a:p>
            <a:r>
              <a:rPr lang="en-CA">
                <a:solidFill>
                  <a:schemeClr val="tx1"/>
                </a:solidFill>
                <a:effectLst/>
                <a:latin typeface="+mn-lt"/>
                <a:ea typeface="Calibri" panose="020F0502020204030204" pitchFamily="34" charset="0"/>
              </a:rPr>
              <a:t>Les catastrophes naturelles frappent de plus en plus violemment et fréquemment. </a:t>
            </a:r>
          </a:p>
          <a:p>
            <a:r>
              <a:rPr lang="en-CA">
                <a:solidFill>
                  <a:schemeClr val="tx1"/>
                </a:solidFill>
                <a:effectLst/>
                <a:latin typeface="+mn-lt"/>
                <a:ea typeface="Calibri" panose="020F0502020204030204" pitchFamily="34" charset="0"/>
              </a:rPr>
              <a:t>En 2022, les dommages causés par les intempéries s'élevaient à 3,1 milliards de dollars.</a:t>
            </a:r>
            <a:endParaRPr lang="en-CA" strike="sngStrike">
              <a:solidFill>
                <a:schemeClr val="tx1"/>
              </a:solidFill>
              <a:latin typeface="+mn-lt"/>
              <a:ea typeface="Calibri" panose="020F0502020204030204" pitchFamily="34" charset="0"/>
            </a:endParaRPr>
          </a:p>
          <a:p>
            <a:r>
              <a:rPr lang="en-CA">
                <a:solidFill>
                  <a:schemeClr val="tx1"/>
                </a:solidFill>
                <a:effectLst/>
                <a:latin typeface="+mn-lt"/>
                <a:ea typeface="Calibri" panose="020F0502020204030204" pitchFamily="34" charset="0"/>
              </a:rPr>
              <a:t>Chaque année, les inondations causent 1,5 milliard de dollars en dommages matériels au Canada.</a:t>
            </a:r>
            <a:br>
              <a:rPr lang="en-CA">
                <a:solidFill>
                  <a:schemeClr val="tx1"/>
                </a:solidFill>
                <a:effectLst/>
                <a:latin typeface="+mn-lt"/>
                <a:ea typeface="Calibri" panose="020F0502020204030204" pitchFamily="34" charset="0"/>
              </a:rPr>
            </a:br>
            <a:endParaRPr lang="en-US">
              <a:solidFill>
                <a:schemeClr val="tx1"/>
              </a:solidFill>
              <a:latin typeface="+mn-lt"/>
            </a:endParaRPr>
          </a:p>
        </p:txBody>
      </p:sp>
      <p:sp>
        <p:nvSpPr>
          <p:cNvPr id="4" name="Slide Number Placeholder 3">
            <a:extLst>
              <a:ext uri="{FF2B5EF4-FFF2-40B4-BE49-F238E27FC236}">
                <a16:creationId xmlns:a16="http://schemas.microsoft.com/office/drawing/2014/main" id="{E197BB1A-C47B-AE40-9486-E49FAE40F41D}"/>
              </a:ext>
            </a:extLst>
          </p:cNvPr>
          <p:cNvSpPr>
            <a:spLocks noGrp="1"/>
          </p:cNvSpPr>
          <p:nvPr>
            <p:ph type="sldNum" sz="quarter" idx="14"/>
          </p:nvPr>
        </p:nvSpPr>
        <p:spPr/>
        <p:txBody>
          <a:bodyPr/>
          <a:lstStyle/>
          <a:p>
            <a:fld id="{C602A7E9-85B4-EB4A-8CED-A3527A5FD66A}" type="slidenum">
              <a:rPr lang="en-US" altLang="en-US" smtClean="0"/>
              <a:t>2</a:t>
            </a:fld>
            <a:r>
              <a:rPr lang="en-US" altLang="en-US"/>
              <a:t> </a:t>
            </a:r>
          </a:p>
        </p:txBody>
      </p:sp>
      <p:pic>
        <p:nvPicPr>
          <p:cNvPr id="7" name="Picture Placeholder 6" descr="A birds-eye view of a suburban neighbourhood damaged by a storm&#10;">
            <a:extLst>
              <a:ext uri="{FF2B5EF4-FFF2-40B4-BE49-F238E27FC236}">
                <a16:creationId xmlns:a16="http://schemas.microsoft.com/office/drawing/2014/main" id="{74976B76-5FB0-FD77-B290-0346C71DF06C}"/>
              </a:ext>
            </a:extLst>
          </p:cNvPr>
          <p:cNvPicPr>
            <a:picLocks noGrp="1" noChangeAspect="1"/>
          </p:cNvPicPr>
          <p:nvPr>
            <p:ph type="pic" sz="quarter" idx="16"/>
          </p:nvPr>
        </p:nvPicPr>
        <p:blipFill>
          <a:blip r:embed="rId3">
            <a:extLst>
              <a:ext uri="{28A0092B-C50C-407E-A947-70E740481C1C}">
                <a14:useLocalDpi xmlns:a14="http://schemas.microsoft.com/office/drawing/2010/main"/>
              </a:ext>
            </a:extLst>
          </a:blip>
          <a:stretch>
            <a:fillRect/>
          </a:stretch>
        </p:blipFill>
        <p:spPr/>
      </p:pic>
    </p:spTree>
    <p:extLst>
      <p:ext uri="{BB962C8B-B14F-4D97-AF65-F5344CB8AC3E}">
        <p14:creationId xmlns:p14="http://schemas.microsoft.com/office/powerpoint/2010/main" val="29159059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1A08BFB-B60B-9044-A74F-0B270998BC99}"/>
              </a:ext>
            </a:extLst>
          </p:cNvPr>
          <p:cNvSpPr>
            <a:spLocks noGrp="1"/>
          </p:cNvSpPr>
          <p:nvPr>
            <p:ph type="title"/>
          </p:nvPr>
        </p:nvSpPr>
        <p:spPr/>
        <p:txBody>
          <a:bodyPr>
            <a:noAutofit/>
          </a:bodyPr>
          <a:lstStyle/>
          <a:p>
            <a:pPr algn="ctr"/>
            <a:r>
              <a:rPr lang="en-US" sz="3800"/>
              <a:t>La majorité des organisations ne sont pas bien préparées</a:t>
            </a:r>
          </a:p>
        </p:txBody>
      </p:sp>
      <p:sp>
        <p:nvSpPr>
          <p:cNvPr id="4" name="Slide Number Placeholder 3">
            <a:extLst>
              <a:ext uri="{FF2B5EF4-FFF2-40B4-BE49-F238E27FC236}">
                <a16:creationId xmlns:a16="http://schemas.microsoft.com/office/drawing/2014/main" id="{4F0B5413-909C-6846-85BF-25BD705E93F2}"/>
              </a:ext>
            </a:extLst>
          </p:cNvPr>
          <p:cNvSpPr>
            <a:spLocks noGrp="1"/>
          </p:cNvSpPr>
          <p:nvPr>
            <p:ph type="sldNum" sz="quarter" idx="14"/>
          </p:nvPr>
        </p:nvSpPr>
        <p:spPr/>
        <p:txBody>
          <a:bodyPr/>
          <a:lstStyle/>
          <a:p>
            <a:fld id="{947F2AFA-0AD0-3A48-BEDB-768907DEE5F5}" type="slidenum">
              <a:rPr lang="en-US" altLang="en-US" smtClean="0"/>
              <a:t>3</a:t>
            </a:fld>
            <a:endParaRPr lang="en-US" altLang="en-US"/>
          </a:p>
        </p:txBody>
      </p:sp>
      <p:grpSp>
        <p:nvGrpSpPr>
          <p:cNvPr id="30" name="Group 29">
            <a:extLst>
              <a:ext uri="{FF2B5EF4-FFF2-40B4-BE49-F238E27FC236}">
                <a16:creationId xmlns:a16="http://schemas.microsoft.com/office/drawing/2014/main" id="{2E0E368B-3CAB-440A-BA2D-9B4E26AFA298}"/>
              </a:ext>
            </a:extLst>
          </p:cNvPr>
          <p:cNvGrpSpPr/>
          <p:nvPr/>
        </p:nvGrpSpPr>
        <p:grpSpPr>
          <a:xfrm>
            <a:off x="471151" y="1657348"/>
            <a:ext cx="8090254" cy="2814525"/>
            <a:chOff x="448497" y="1555749"/>
            <a:chExt cx="8090254" cy="2814525"/>
          </a:xfrm>
        </p:grpSpPr>
        <p:grpSp>
          <p:nvGrpSpPr>
            <p:cNvPr id="27" name="Group 26">
              <a:extLst>
                <a:ext uri="{FF2B5EF4-FFF2-40B4-BE49-F238E27FC236}">
                  <a16:creationId xmlns:a16="http://schemas.microsoft.com/office/drawing/2014/main" id="{2352DF07-F9BD-430F-8745-5C56A14A9CBE}"/>
                </a:ext>
              </a:extLst>
            </p:cNvPr>
            <p:cNvGrpSpPr/>
            <p:nvPr/>
          </p:nvGrpSpPr>
          <p:grpSpPr>
            <a:xfrm>
              <a:off x="609600" y="1555750"/>
              <a:ext cx="1828800" cy="2032000"/>
              <a:chOff x="609600" y="1555750"/>
              <a:chExt cx="1828800" cy="2032000"/>
            </a:xfrm>
          </p:grpSpPr>
          <p:graphicFrame>
            <p:nvGraphicFramePr>
              <p:cNvPr id="13" name="Chart 12">
                <a:extLst>
                  <a:ext uri="{FF2B5EF4-FFF2-40B4-BE49-F238E27FC236}">
                    <a16:creationId xmlns:a16="http://schemas.microsoft.com/office/drawing/2014/main" id="{47D5417D-16A6-488D-9C0A-A632F7FB8A37}"/>
                  </a:ext>
                </a:extLst>
              </p:cNvPr>
              <p:cNvGraphicFramePr/>
              <p:nvPr>
                <p:extLst>
                  <p:ext uri="{D42A27DB-BD31-4B8C-83A1-F6EECF244321}">
                    <p14:modId xmlns:p14="http://schemas.microsoft.com/office/powerpoint/2010/main" val="2926983266"/>
                  </p:ext>
                </p:extLst>
              </p:nvPr>
            </p:nvGraphicFramePr>
            <p:xfrm>
              <a:off x="609600" y="1555750"/>
              <a:ext cx="1828800" cy="203200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descr="Circle graph showing that 68% of small businesses lack a disaster recovery plan&#10;">
                <a:extLst>
                  <a:ext uri="{FF2B5EF4-FFF2-40B4-BE49-F238E27FC236}">
                    <a16:creationId xmlns:a16="http://schemas.microsoft.com/office/drawing/2014/main" id="{9E7D514A-B058-4293-BE2B-D677590568CA}"/>
                  </a:ext>
                </a:extLst>
              </p:cNvPr>
              <p:cNvSpPr txBox="1"/>
              <p:nvPr/>
            </p:nvSpPr>
            <p:spPr>
              <a:xfrm>
                <a:off x="1190624" y="2340917"/>
                <a:ext cx="666752" cy="461665"/>
              </a:xfrm>
              <a:prstGeom prst="rect">
                <a:avLst/>
              </a:prstGeom>
              <a:noFill/>
            </p:spPr>
            <p:txBody>
              <a:bodyPr wrap="square" lIns="0" rIns="0" rtlCol="0">
                <a:spAutoFit/>
              </a:bodyPr>
              <a:lstStyle/>
              <a:p>
                <a:pPr algn="ctr"/>
                <a:r>
                  <a:rPr lang="en-US" sz="2400" b="1" dirty="0">
                    <a:latin typeface="+mj-lt"/>
                  </a:rPr>
                  <a:t>68%</a:t>
                </a:r>
              </a:p>
            </p:txBody>
          </p:sp>
        </p:grpSp>
        <p:sp>
          <p:nvSpPr>
            <p:cNvPr id="18" name="TextBox 17">
              <a:extLst>
                <a:ext uri="{FF2B5EF4-FFF2-40B4-BE49-F238E27FC236}">
                  <a16:creationId xmlns:a16="http://schemas.microsoft.com/office/drawing/2014/main" id="{27200726-33EA-4FA7-B5ED-C219DA8DE762}"/>
                </a:ext>
              </a:extLst>
            </p:cNvPr>
            <p:cNvSpPr txBox="1"/>
            <p:nvPr/>
          </p:nvSpPr>
          <p:spPr>
            <a:xfrm>
              <a:off x="448497" y="3446944"/>
              <a:ext cx="2151006" cy="1737360"/>
            </a:xfrm>
            <a:prstGeom prst="rect">
              <a:avLst/>
            </a:prstGeom>
            <a:noFill/>
          </p:spPr>
          <p:txBody>
            <a:bodyPr wrap="square" lIns="0" rIns="0" rtlCol="0">
              <a:spAutoFit/>
            </a:bodyPr>
            <a:lstStyle/>
            <a:p>
              <a:pPr algn="ctr"/>
              <a:r>
                <a:rPr lang="en-US">
                  <a:latin typeface="Arial" panose="020B0604020202020204" pitchFamily="34" charset="0"/>
                  <a:cs typeface="Arial" panose="020B0604020202020204" pitchFamily="34" charset="0"/>
                </a:rPr>
                <a:t>des petites entreprises ne disposent pas d'un plan de rétablissement en cas de sinistre.</a:t>
              </a:r>
            </a:p>
          </p:txBody>
        </p:sp>
        <p:grpSp>
          <p:nvGrpSpPr>
            <p:cNvPr id="28" name="Group 27">
              <a:extLst>
                <a:ext uri="{FF2B5EF4-FFF2-40B4-BE49-F238E27FC236}">
                  <a16:creationId xmlns:a16="http://schemas.microsoft.com/office/drawing/2014/main" id="{3A897256-094D-4C6C-B612-260C70290FB8}"/>
                </a:ext>
              </a:extLst>
            </p:cNvPr>
            <p:cNvGrpSpPr/>
            <p:nvPr/>
          </p:nvGrpSpPr>
          <p:grpSpPr>
            <a:xfrm>
              <a:off x="3657600" y="1555749"/>
              <a:ext cx="1828800" cy="2032000"/>
              <a:chOff x="3657600" y="1555749"/>
              <a:chExt cx="1828800" cy="2032000"/>
            </a:xfrm>
          </p:grpSpPr>
          <p:graphicFrame>
            <p:nvGraphicFramePr>
              <p:cNvPr id="19" name="Chart 18">
                <a:extLst>
                  <a:ext uri="{FF2B5EF4-FFF2-40B4-BE49-F238E27FC236}">
                    <a16:creationId xmlns:a16="http://schemas.microsoft.com/office/drawing/2014/main" id="{ADD17391-11B1-4470-AA13-073AF1546D62}"/>
                  </a:ext>
                </a:extLst>
              </p:cNvPr>
              <p:cNvGraphicFramePr/>
              <p:nvPr>
                <p:extLst>
                  <p:ext uri="{D42A27DB-BD31-4B8C-83A1-F6EECF244321}">
                    <p14:modId xmlns:p14="http://schemas.microsoft.com/office/powerpoint/2010/main" val="3785143075"/>
                  </p:ext>
                </p:extLst>
              </p:nvPr>
            </p:nvGraphicFramePr>
            <p:xfrm>
              <a:off x="3657600" y="1555749"/>
              <a:ext cx="1828800" cy="2032000"/>
            </p:xfrm>
            <a:graphic>
              <a:graphicData uri="http://schemas.openxmlformats.org/drawingml/2006/chart">
                <c:chart xmlns:c="http://schemas.openxmlformats.org/drawingml/2006/chart" xmlns:r="http://schemas.openxmlformats.org/officeDocument/2006/relationships" r:id="rId4"/>
              </a:graphicData>
            </a:graphic>
          </p:graphicFrame>
          <p:sp>
            <p:nvSpPr>
              <p:cNvPr id="21" name="TextBox 20" descr="Circle graph showing that 49% of small businesses would take 3+ months to recover&#10;">
                <a:extLst>
                  <a:ext uri="{FF2B5EF4-FFF2-40B4-BE49-F238E27FC236}">
                    <a16:creationId xmlns:a16="http://schemas.microsoft.com/office/drawing/2014/main" id="{0A2FEE29-82E2-4F00-96A0-08B6506C619A}"/>
                  </a:ext>
                </a:extLst>
              </p:cNvPr>
              <p:cNvSpPr txBox="1"/>
              <p:nvPr/>
            </p:nvSpPr>
            <p:spPr>
              <a:xfrm>
                <a:off x="4238624" y="2340916"/>
                <a:ext cx="666752" cy="461665"/>
              </a:xfrm>
              <a:prstGeom prst="rect">
                <a:avLst/>
              </a:prstGeom>
              <a:noFill/>
            </p:spPr>
            <p:txBody>
              <a:bodyPr wrap="square" lIns="0" rIns="0" rtlCol="0">
                <a:spAutoFit/>
              </a:bodyPr>
              <a:lstStyle/>
              <a:p>
                <a:pPr algn="ctr"/>
                <a:r>
                  <a:rPr lang="en-US" sz="2400" b="1" dirty="0">
                    <a:latin typeface="+mj-lt"/>
                  </a:rPr>
                  <a:t>49%</a:t>
                </a:r>
              </a:p>
            </p:txBody>
          </p:sp>
        </p:grpSp>
        <p:sp>
          <p:nvSpPr>
            <p:cNvPr id="22" name="TextBox 21">
              <a:extLst>
                <a:ext uri="{FF2B5EF4-FFF2-40B4-BE49-F238E27FC236}">
                  <a16:creationId xmlns:a16="http://schemas.microsoft.com/office/drawing/2014/main" id="{934E5681-AEC0-46BA-AB15-D37167C67EE2}"/>
                </a:ext>
              </a:extLst>
            </p:cNvPr>
            <p:cNvSpPr txBox="1"/>
            <p:nvPr/>
          </p:nvSpPr>
          <p:spPr>
            <a:xfrm>
              <a:off x="3496497" y="3446942"/>
              <a:ext cx="2151006" cy="1737360"/>
            </a:xfrm>
            <a:prstGeom prst="rect">
              <a:avLst/>
            </a:prstGeom>
            <a:noFill/>
          </p:spPr>
          <p:txBody>
            <a:bodyPr wrap="square" lIns="0" rIns="0" rtlCol="0">
              <a:spAutoFit/>
            </a:bodyPr>
            <a:lstStyle/>
            <a:p>
              <a:pPr algn="ctr"/>
              <a:r>
                <a:rPr lang="en-US">
                  <a:latin typeface="Arial" panose="020B0604020202020204" pitchFamily="34" charset="0"/>
                  <a:cs typeface="Arial" panose="020B0604020202020204" pitchFamily="34" charset="0"/>
                </a:rPr>
                <a:t>des petites entreprises auraient besoin d'au moins trois mois pour se rétablir à la suite d'une urgence.</a:t>
              </a:r>
            </a:p>
          </p:txBody>
        </p:sp>
        <p:grpSp>
          <p:nvGrpSpPr>
            <p:cNvPr id="29" name="Group 28">
              <a:extLst>
                <a:ext uri="{FF2B5EF4-FFF2-40B4-BE49-F238E27FC236}">
                  <a16:creationId xmlns:a16="http://schemas.microsoft.com/office/drawing/2014/main" id="{7C795A84-0A52-4FF5-BE12-118B7E211054}"/>
                </a:ext>
              </a:extLst>
            </p:cNvPr>
            <p:cNvGrpSpPr/>
            <p:nvPr/>
          </p:nvGrpSpPr>
          <p:grpSpPr>
            <a:xfrm>
              <a:off x="6604000" y="1555750"/>
              <a:ext cx="1828800" cy="2032000"/>
              <a:chOff x="6604000" y="1555750"/>
              <a:chExt cx="1828800" cy="2032000"/>
            </a:xfrm>
          </p:grpSpPr>
          <p:graphicFrame>
            <p:nvGraphicFramePr>
              <p:cNvPr id="23" name="Chart 22">
                <a:extLst>
                  <a:ext uri="{FF2B5EF4-FFF2-40B4-BE49-F238E27FC236}">
                    <a16:creationId xmlns:a16="http://schemas.microsoft.com/office/drawing/2014/main" id="{6335E3A8-3903-42B6-A25B-B00826EFE1C9}"/>
                  </a:ext>
                </a:extLst>
              </p:cNvPr>
              <p:cNvGraphicFramePr/>
              <p:nvPr>
                <p:extLst>
                  <p:ext uri="{D42A27DB-BD31-4B8C-83A1-F6EECF244321}">
                    <p14:modId xmlns:p14="http://schemas.microsoft.com/office/powerpoint/2010/main" val="3581137784"/>
                  </p:ext>
                </p:extLst>
              </p:nvPr>
            </p:nvGraphicFramePr>
            <p:xfrm>
              <a:off x="6604000" y="1555750"/>
              <a:ext cx="1828800" cy="2032000"/>
            </p:xfrm>
            <a:graphic>
              <a:graphicData uri="http://schemas.openxmlformats.org/drawingml/2006/chart">
                <c:chart xmlns:c="http://schemas.openxmlformats.org/drawingml/2006/chart" xmlns:r="http://schemas.openxmlformats.org/officeDocument/2006/relationships" r:id="rId5"/>
              </a:graphicData>
            </a:graphic>
          </p:graphicFrame>
          <p:sp>
            <p:nvSpPr>
              <p:cNvPr id="24" name="TextBox 23" descr="Circle graph showing about 25% of small businesses never reopen after a disaster&#10;">
                <a:extLst>
                  <a:ext uri="{FF2B5EF4-FFF2-40B4-BE49-F238E27FC236}">
                    <a16:creationId xmlns:a16="http://schemas.microsoft.com/office/drawing/2014/main" id="{10ACF999-A031-4D64-893B-CC2ADE747D64}"/>
                  </a:ext>
                </a:extLst>
              </p:cNvPr>
              <p:cNvSpPr txBox="1"/>
              <p:nvPr/>
            </p:nvSpPr>
            <p:spPr>
              <a:xfrm>
                <a:off x="7185024" y="2340917"/>
                <a:ext cx="666752" cy="461665"/>
              </a:xfrm>
              <a:prstGeom prst="rect">
                <a:avLst/>
              </a:prstGeom>
              <a:noFill/>
            </p:spPr>
            <p:txBody>
              <a:bodyPr wrap="square" lIns="0" tIns="45720" rIns="0" bIns="45720" rtlCol="0" anchor="t">
                <a:spAutoFit/>
              </a:bodyPr>
              <a:lstStyle/>
              <a:p>
                <a:pPr algn="ctr"/>
                <a:r>
                  <a:rPr lang="en-US" sz="2400" b="1" dirty="0">
                    <a:latin typeface="+mj-lt"/>
                  </a:rPr>
                  <a:t>25%</a:t>
                </a:r>
              </a:p>
            </p:txBody>
          </p:sp>
        </p:grpSp>
        <p:sp>
          <p:nvSpPr>
            <p:cNvPr id="26" name="TextBox 25">
              <a:extLst>
                <a:ext uri="{FF2B5EF4-FFF2-40B4-BE49-F238E27FC236}">
                  <a16:creationId xmlns:a16="http://schemas.microsoft.com/office/drawing/2014/main" id="{2E9E28EF-BF34-4FD1-9951-3613799D97BB}"/>
                </a:ext>
              </a:extLst>
            </p:cNvPr>
            <p:cNvSpPr txBox="1"/>
            <p:nvPr/>
          </p:nvSpPr>
          <p:spPr>
            <a:xfrm>
              <a:off x="6498048" y="3446942"/>
              <a:ext cx="2040703" cy="1737360"/>
            </a:xfrm>
            <a:prstGeom prst="rect">
              <a:avLst/>
            </a:prstGeom>
            <a:noFill/>
          </p:spPr>
          <p:txBody>
            <a:bodyPr wrap="square" lIns="0" rIns="0" rtlCol="0">
              <a:spAutoFit/>
            </a:bodyPr>
            <a:lstStyle/>
            <a:p>
              <a:pPr algn="ctr"/>
              <a:r>
                <a:rPr lang="en-US">
                  <a:latin typeface="Arial" panose="020B0604020202020204" pitchFamily="34" charset="0"/>
                  <a:cs typeface="Arial" panose="020B0604020202020204" pitchFamily="34" charset="0"/>
                </a:rPr>
                <a:t>des petites entreprises ne rouvrent jamais leurs portes</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à la suite d'une catastrophe.</a:t>
              </a:r>
            </a:p>
          </p:txBody>
        </p:sp>
      </p:grpSp>
    </p:spTree>
    <p:extLst>
      <p:ext uri="{BB962C8B-B14F-4D97-AF65-F5344CB8AC3E}">
        <p14:creationId xmlns:p14="http://schemas.microsoft.com/office/powerpoint/2010/main" val="333674156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EE81C15-4800-4029-9693-E75A78796B29}"/>
              </a:ext>
            </a:extLst>
          </p:cNvPr>
          <p:cNvSpPr>
            <a:spLocks noGrp="1"/>
          </p:cNvSpPr>
          <p:nvPr>
            <p:ph type="title"/>
          </p:nvPr>
        </p:nvSpPr>
        <p:spPr>
          <a:xfrm>
            <a:off x="401478" y="365760"/>
            <a:ext cx="3884025" cy="827313"/>
          </a:xfrm>
        </p:spPr>
        <p:txBody>
          <a:bodyPr/>
          <a:lstStyle/>
          <a:p>
            <a:pPr algn="ctr"/>
            <a:r>
              <a:rPr lang="en-US" sz="3000" dirty="0"/>
              <a:t>Importance de la </a:t>
            </a:r>
            <a:r>
              <a:rPr lang="en-US" sz="3000" dirty="0" err="1"/>
              <a:t>préparation</a:t>
            </a:r>
            <a:endParaRPr lang="en-US" sz="3000" dirty="0"/>
          </a:p>
        </p:txBody>
      </p:sp>
      <p:sp>
        <p:nvSpPr>
          <p:cNvPr id="3" name="Text Placeholder 2">
            <a:extLst>
              <a:ext uri="{FF2B5EF4-FFF2-40B4-BE49-F238E27FC236}">
                <a16:creationId xmlns:a16="http://schemas.microsoft.com/office/drawing/2014/main" id="{16FCC72E-59BE-3547-A77E-9CCF1FB31B33}"/>
              </a:ext>
            </a:extLst>
          </p:cNvPr>
          <p:cNvSpPr>
            <a:spLocks noGrp="1"/>
          </p:cNvSpPr>
          <p:nvPr>
            <p:ph type="body" sz="quarter" idx="12"/>
          </p:nvPr>
        </p:nvSpPr>
        <p:spPr>
          <a:xfrm>
            <a:off x="287394" y="1337811"/>
            <a:ext cx="4670686" cy="2604867"/>
          </a:xfrm>
        </p:spPr>
        <p:txBody>
          <a:bodyPr/>
          <a:lstStyle/>
          <a:p>
            <a:r>
              <a:rPr lang="en-CA" sz="1800" dirty="0"/>
              <a:t>Les </a:t>
            </a:r>
            <a:r>
              <a:rPr lang="en-CA" sz="1800" dirty="0" err="1"/>
              <a:t>feux</a:t>
            </a:r>
            <a:r>
              <a:rPr lang="en-CA" sz="1800" dirty="0"/>
              <a:t> de </a:t>
            </a:r>
            <a:r>
              <a:rPr lang="en-CA" sz="1800" dirty="0" err="1"/>
              <a:t>forêts</a:t>
            </a:r>
            <a:r>
              <a:rPr lang="en-CA" sz="1800" dirty="0"/>
              <a:t>, les </a:t>
            </a:r>
            <a:r>
              <a:rPr lang="en-CA" sz="1800" dirty="0" err="1"/>
              <a:t>tempêtes</a:t>
            </a:r>
            <a:r>
              <a:rPr lang="en-CA" sz="1800" dirty="0"/>
              <a:t> de verglas, les </a:t>
            </a:r>
            <a:r>
              <a:rPr lang="en-CA" sz="1800" dirty="0" err="1"/>
              <a:t>ouragans</a:t>
            </a:r>
            <a:r>
              <a:rPr lang="en-CA" sz="1800" dirty="0"/>
              <a:t>, les </a:t>
            </a:r>
            <a:r>
              <a:rPr lang="en-CA" sz="1800" dirty="0" err="1"/>
              <a:t>tornades</a:t>
            </a:r>
            <a:r>
              <a:rPr lang="en-CA" sz="1800" dirty="0"/>
              <a:t> et les </a:t>
            </a:r>
            <a:r>
              <a:rPr lang="en-CA" sz="1800" dirty="0" err="1"/>
              <a:t>vagues</a:t>
            </a:r>
            <a:r>
              <a:rPr lang="en-CA" sz="1800" dirty="0"/>
              <a:t> de </a:t>
            </a:r>
            <a:r>
              <a:rPr lang="en-CA" sz="1800" dirty="0" err="1"/>
              <a:t>chaleur</a:t>
            </a:r>
            <a:r>
              <a:rPr lang="en-CA" sz="1800" dirty="0"/>
              <a:t> </a:t>
            </a:r>
            <a:r>
              <a:rPr lang="en-CA" sz="1800" dirty="0" err="1"/>
              <a:t>sont</a:t>
            </a:r>
            <a:r>
              <a:rPr lang="en-CA" sz="1800" dirty="0"/>
              <a:t> plus </a:t>
            </a:r>
            <a:r>
              <a:rPr lang="en-CA" sz="1800" dirty="0" err="1"/>
              <a:t>dangereuses</a:t>
            </a:r>
            <a:r>
              <a:rPr lang="en-CA" sz="1800" dirty="0"/>
              <a:t> que jamais</a:t>
            </a:r>
          </a:p>
          <a:p>
            <a:r>
              <a:rPr lang="en-CA" sz="1800" dirty="0"/>
              <a:t>Les </a:t>
            </a:r>
            <a:r>
              <a:rPr lang="en-CA" sz="1800" dirty="0" err="1"/>
              <a:t>inondations</a:t>
            </a:r>
            <a:r>
              <a:rPr lang="en-CA" sz="1800" dirty="0"/>
              <a:t> </a:t>
            </a:r>
            <a:r>
              <a:rPr lang="en-CA" sz="1800" dirty="0" err="1"/>
              <a:t>causent</a:t>
            </a:r>
            <a:r>
              <a:rPr lang="en-CA" sz="1800" dirty="0"/>
              <a:t> 1,5 milliard de dollars </a:t>
            </a:r>
            <a:r>
              <a:rPr lang="en-CA" sz="1800" dirty="0" err="1"/>
              <a:t>en</a:t>
            </a:r>
            <a:r>
              <a:rPr lang="en-CA" sz="1800" dirty="0"/>
              <a:t> </a:t>
            </a:r>
            <a:r>
              <a:rPr lang="en-CA" sz="1800" dirty="0" err="1"/>
              <a:t>dommages</a:t>
            </a:r>
            <a:r>
              <a:rPr lang="en-CA" sz="1800" dirty="0"/>
              <a:t> </a:t>
            </a:r>
            <a:r>
              <a:rPr lang="en-CA" sz="1800" dirty="0" err="1"/>
              <a:t>chaque</a:t>
            </a:r>
            <a:r>
              <a:rPr lang="en-CA" sz="1800" dirty="0"/>
              <a:t> </a:t>
            </a:r>
            <a:r>
              <a:rPr lang="en-CA" sz="1800" dirty="0" err="1"/>
              <a:t>année</a:t>
            </a:r>
            <a:r>
              <a:rPr lang="en-CA" sz="1800" dirty="0"/>
              <a:t> au Canada.  </a:t>
            </a:r>
          </a:p>
          <a:p>
            <a:r>
              <a:rPr lang="en-CA" sz="1800" dirty="0"/>
              <a:t>Plus de 50 % des </a:t>
            </a:r>
            <a:r>
              <a:rPr lang="en-CA" sz="1800" dirty="0" err="1"/>
              <a:t>dommages</a:t>
            </a:r>
            <a:r>
              <a:rPr lang="en-CA" sz="1800" dirty="0"/>
              <a:t> ne </a:t>
            </a:r>
            <a:r>
              <a:rPr lang="en-CA" sz="1800" dirty="0" err="1"/>
              <a:t>sont</a:t>
            </a:r>
            <a:r>
              <a:rPr lang="en-CA" sz="1800" dirty="0"/>
              <a:t> pas </a:t>
            </a:r>
            <a:r>
              <a:rPr lang="en-CA" sz="1800" dirty="0" err="1"/>
              <a:t>assurés</a:t>
            </a:r>
            <a:r>
              <a:rPr lang="en-CA" sz="1800" dirty="0"/>
              <a:t>  </a:t>
            </a:r>
          </a:p>
          <a:p>
            <a:r>
              <a:rPr lang="en-US" sz="1800" dirty="0"/>
              <a:t>Une assurance </a:t>
            </a:r>
            <a:r>
              <a:rPr lang="en-US" sz="1800" dirty="0" err="1"/>
              <a:t>n’est</a:t>
            </a:r>
            <a:r>
              <a:rPr lang="en-US" sz="1800" dirty="0"/>
              <a:t> pas </a:t>
            </a:r>
            <a:r>
              <a:rPr lang="en-US" sz="1800" dirty="0" err="1"/>
              <a:t>une</a:t>
            </a:r>
            <a:r>
              <a:rPr lang="en-US" sz="1800" dirty="0"/>
              <a:t> solution à </a:t>
            </a:r>
            <a:r>
              <a:rPr lang="en-US" sz="1800" dirty="0" err="1"/>
              <a:t>toute</a:t>
            </a:r>
            <a:r>
              <a:rPr lang="en-US" sz="1800" dirty="0"/>
              <a:t> </a:t>
            </a:r>
            <a:r>
              <a:rPr lang="en-US" sz="1800" dirty="0" err="1"/>
              <a:t>épreuve</a:t>
            </a:r>
            <a:r>
              <a:rPr lang="en-US" sz="1800" dirty="0"/>
              <a:t>!</a:t>
            </a:r>
          </a:p>
          <a:p>
            <a:endParaRPr lang="en-US" sz="1400" dirty="0"/>
          </a:p>
        </p:txBody>
      </p:sp>
      <p:sp>
        <p:nvSpPr>
          <p:cNvPr id="4" name="Slide Number Placeholder 3">
            <a:extLst>
              <a:ext uri="{FF2B5EF4-FFF2-40B4-BE49-F238E27FC236}">
                <a16:creationId xmlns:a16="http://schemas.microsoft.com/office/drawing/2014/main" id="{90B25A59-6501-6C4A-B74A-F702583641CA}"/>
              </a:ext>
            </a:extLst>
          </p:cNvPr>
          <p:cNvSpPr>
            <a:spLocks noGrp="1"/>
          </p:cNvSpPr>
          <p:nvPr>
            <p:ph type="sldNum" sz="quarter" idx="14"/>
          </p:nvPr>
        </p:nvSpPr>
        <p:spPr/>
        <p:txBody>
          <a:bodyPr/>
          <a:lstStyle/>
          <a:p>
            <a:fld id="{C602A7E9-85B4-EB4A-8CED-A3527A5FD66A}" type="slidenum">
              <a:rPr lang="en-US" altLang="en-US" smtClean="0"/>
              <a:t>4</a:t>
            </a:fld>
            <a:r>
              <a:rPr lang="en-US" altLang="en-US"/>
              <a:t> </a:t>
            </a:r>
          </a:p>
        </p:txBody>
      </p:sp>
      <p:pic>
        <p:nvPicPr>
          <p:cNvPr id="12" name="Picture Placeholder 11">
            <a:extLst>
              <a:ext uri="{FF2B5EF4-FFF2-40B4-BE49-F238E27FC236}">
                <a16:creationId xmlns:a16="http://schemas.microsoft.com/office/drawing/2014/main" id="{7334E232-4FF8-F06F-EAF6-C0CC8482D3FE}"/>
              </a:ext>
              <a:ext uri="{C183D7F6-B498-43B3-948B-1728B52AA6E4}">
                <adec:decorative xmlns:adec="http://schemas.microsoft.com/office/drawing/2017/decorative" val="1"/>
              </a:ext>
            </a:extLst>
          </p:cNvPr>
          <p:cNvPicPr>
            <a:picLocks noGrp="1" noChangeAspect="1"/>
          </p:cNvPicPr>
          <p:nvPr>
            <p:ph type="pic" sz="quarter" idx="16"/>
          </p:nvPr>
        </p:nvPicPr>
        <p:blipFill>
          <a:blip r:embed="rId3">
            <a:extLst>
              <a:ext uri="{28A0092B-C50C-407E-A947-70E740481C1C}">
                <a14:useLocalDpi xmlns:a14="http://schemas.microsoft.com/office/drawing/2010/main"/>
              </a:ext>
            </a:extLst>
          </a:blip>
          <a:stretch>
            <a:fillRect/>
          </a:stretch>
        </p:blipFill>
        <p:spPr/>
      </p:pic>
    </p:spTree>
    <p:extLst>
      <p:ext uri="{BB962C8B-B14F-4D97-AF65-F5344CB8AC3E}">
        <p14:creationId xmlns:p14="http://schemas.microsoft.com/office/powerpoint/2010/main" val="57783706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EE81C15-4800-4029-9693-E75A78796B29}"/>
              </a:ext>
            </a:extLst>
          </p:cNvPr>
          <p:cNvSpPr>
            <a:spLocks noGrp="1"/>
          </p:cNvSpPr>
          <p:nvPr>
            <p:ph type="title"/>
          </p:nvPr>
        </p:nvSpPr>
        <p:spPr>
          <a:xfrm>
            <a:off x="401478" y="365760"/>
            <a:ext cx="3884025" cy="827313"/>
          </a:xfrm>
        </p:spPr>
        <p:txBody>
          <a:bodyPr/>
          <a:lstStyle/>
          <a:p>
            <a:pPr algn="ctr"/>
            <a:r>
              <a:rPr lang="en-US" sz="3000" dirty="0"/>
              <a:t>Importance de la </a:t>
            </a:r>
            <a:r>
              <a:rPr lang="en-US" sz="3000" dirty="0" err="1"/>
              <a:t>préparation</a:t>
            </a:r>
            <a:endParaRPr lang="en-US" sz="3000" dirty="0"/>
          </a:p>
        </p:txBody>
      </p:sp>
      <p:sp>
        <p:nvSpPr>
          <p:cNvPr id="4" name="Slide Number Placeholder 3">
            <a:extLst>
              <a:ext uri="{FF2B5EF4-FFF2-40B4-BE49-F238E27FC236}">
                <a16:creationId xmlns:a16="http://schemas.microsoft.com/office/drawing/2014/main" id="{90B25A59-6501-6C4A-B74A-F702583641CA}"/>
              </a:ext>
            </a:extLst>
          </p:cNvPr>
          <p:cNvSpPr>
            <a:spLocks noGrp="1"/>
          </p:cNvSpPr>
          <p:nvPr>
            <p:ph type="sldNum" sz="quarter" idx="14"/>
          </p:nvPr>
        </p:nvSpPr>
        <p:spPr/>
        <p:txBody>
          <a:bodyPr/>
          <a:lstStyle/>
          <a:p>
            <a:fld id="{C602A7E9-85B4-EB4A-8CED-A3527A5FD66A}" type="slidenum">
              <a:rPr lang="en-US" altLang="en-US" smtClean="0"/>
              <a:t>5</a:t>
            </a:fld>
            <a:r>
              <a:rPr lang="en-US" altLang="en-US"/>
              <a:t> </a:t>
            </a:r>
          </a:p>
        </p:txBody>
      </p:sp>
      <p:pic>
        <p:nvPicPr>
          <p:cNvPr id="6" name="Picture Placeholder 5">
            <a:extLst>
              <a:ext uri="{FF2B5EF4-FFF2-40B4-BE49-F238E27FC236}">
                <a16:creationId xmlns:a16="http://schemas.microsoft.com/office/drawing/2014/main" id="{9F95B4A1-E1A2-55B5-5046-6B98E62DEC15}"/>
              </a:ext>
              <a:ext uri="{C183D7F6-B498-43B3-948B-1728B52AA6E4}">
                <adec:decorative xmlns:adec="http://schemas.microsoft.com/office/drawing/2017/decorative" val="1"/>
              </a:ext>
            </a:extLst>
          </p:cNvPr>
          <p:cNvPicPr>
            <a:picLocks noGrp="1" noChangeAspect="1"/>
          </p:cNvPicPr>
          <p:nvPr>
            <p:ph type="pic" sz="quarter" idx="16"/>
          </p:nvPr>
        </p:nvPicPr>
        <p:blipFill>
          <a:blip r:embed="rId3"/>
          <a:srcRect l="19407" r="19407"/>
          <a:stretch>
            <a:fillRect/>
          </a:stretch>
        </p:blipFill>
        <p:spPr>
          <a:prstGeom prst="rect">
            <a:avLst/>
          </a:prstGeom>
        </p:spPr>
      </p:pic>
      <p:sp>
        <p:nvSpPr>
          <p:cNvPr id="8" name="TextBox 11">
            <a:extLst>
              <a:ext uri="{FF2B5EF4-FFF2-40B4-BE49-F238E27FC236}">
                <a16:creationId xmlns:a16="http://schemas.microsoft.com/office/drawing/2014/main" id="{06CD9027-413B-6038-803F-03000FFD1962}"/>
              </a:ext>
            </a:extLst>
          </p:cNvPr>
          <p:cNvSpPr txBox="1">
            <a:spLocks noGrp="1" noChangeArrowheads="1"/>
          </p:cNvSpPr>
          <p:nvPr>
            <p:ph type="body" sz="quarter" idx="12"/>
          </p:nvPr>
        </p:nvSpPr>
        <p:spPr bwMode="auto">
          <a:xfrm>
            <a:off x="401638" y="1357313"/>
            <a:ext cx="4330618" cy="3154710"/>
          </a:xfrm>
          <a:prstGeom prst="rect">
            <a:avLst/>
          </a:prstGeom>
          <a:noFill/>
          <a:ln w="9525">
            <a:noFill/>
            <a:miter lim="800000"/>
          </a:ln>
        </p:spPr>
        <p:txBody>
          <a:bodyPr wrap="square" lIns="91440" tIns="45720" rIns="91440" bIns="45720" anchor="t">
            <a:spAutoFit/>
          </a:bodyPr>
          <a:lstStyle/>
          <a:p>
            <a:pPr marL="228600" indent="-228600">
              <a:lnSpc>
                <a:spcPct val="90000"/>
              </a:lnSpc>
              <a:spcBef>
                <a:spcPct val="67000"/>
              </a:spcBef>
              <a:spcAft>
                <a:spcPts val="600"/>
              </a:spcAft>
              <a:buClr>
                <a:schemeClr val="accent1"/>
              </a:buClr>
              <a:buFont typeface="Wingdings" pitchFamily="2" charset="2"/>
              <a:buChar char="§"/>
            </a:pPr>
            <a:r>
              <a:rPr lang="en-CA" sz="2000" dirty="0" err="1">
                <a:ea typeface="ヒラギノ角ゴ Pro W3"/>
                <a:cs typeface="ヒラギノ角ゴ Pro W3"/>
              </a:rPr>
              <a:t>Chaque</a:t>
            </a:r>
            <a:r>
              <a:rPr lang="en-CA" sz="2000" dirty="0">
                <a:ea typeface="ヒラギノ角ゴ Pro W3"/>
                <a:cs typeface="ヒラギノ角ゴ Pro W3"/>
              </a:rPr>
              <a:t> dollar </a:t>
            </a:r>
            <a:r>
              <a:rPr lang="en-CA" sz="2000" dirty="0" err="1">
                <a:ea typeface="ヒラギノ角ゴ Pro W3"/>
                <a:cs typeface="ヒラギノ角ゴ Pro W3"/>
              </a:rPr>
              <a:t>investi</a:t>
            </a:r>
            <a:r>
              <a:rPr lang="en-CA" sz="2000" dirty="0">
                <a:ea typeface="ヒラギノ角ゴ Pro W3"/>
                <a:cs typeface="ヒラギノ角ゴ Pro W3"/>
              </a:rPr>
              <a:t> dans la </a:t>
            </a:r>
            <a:r>
              <a:rPr lang="en-CA" sz="2000" dirty="0" err="1">
                <a:ea typeface="ヒラギノ角ゴ Pro W3"/>
                <a:cs typeface="ヒラギノ角ゴ Pro W3"/>
              </a:rPr>
              <a:t>préparation</a:t>
            </a:r>
            <a:r>
              <a:rPr lang="en-CA" sz="2000" dirty="0">
                <a:ea typeface="ヒラギノ角ゴ Pro W3"/>
                <a:cs typeface="ヒラギノ角ゴ Pro W3"/>
              </a:rPr>
              <a:t> aux urgences </a:t>
            </a:r>
            <a:r>
              <a:rPr lang="en-CA" sz="2000" dirty="0" err="1">
                <a:ea typeface="ヒラギノ角ゴ Pro W3"/>
                <a:cs typeface="ヒラギノ角ゴ Pro W3"/>
              </a:rPr>
              <a:t>permet</a:t>
            </a:r>
            <a:r>
              <a:rPr lang="en-CA" sz="2000" dirty="0">
                <a:ea typeface="ヒラギノ角ゴ Pro W3"/>
                <a:cs typeface="ヒラギノ角ゴ Pro W3"/>
              </a:rPr>
              <a:t> </a:t>
            </a:r>
            <a:r>
              <a:rPr lang="en-CA" sz="2000" dirty="0" err="1">
                <a:ea typeface="ヒラギノ角ゴ Pro W3"/>
                <a:cs typeface="ヒラギノ角ゴ Pro W3"/>
              </a:rPr>
              <a:t>d’économiser</a:t>
            </a:r>
            <a:r>
              <a:rPr lang="en-CA" sz="2000" dirty="0">
                <a:ea typeface="ヒラギノ角ゴ Pro W3"/>
                <a:cs typeface="ヒラギノ角ゴ Pro W3"/>
              </a:rPr>
              <a:t> </a:t>
            </a:r>
            <a:r>
              <a:rPr lang="en-CA" sz="2000" dirty="0" err="1">
                <a:ea typeface="ヒラギノ角ゴ Pro W3"/>
                <a:cs typeface="ヒラギノ角ゴ Pro W3"/>
              </a:rPr>
              <a:t>jusqu’à</a:t>
            </a:r>
            <a:r>
              <a:rPr lang="en-CA" sz="2000" dirty="0">
                <a:ea typeface="ヒラギノ角ゴ Pro W3"/>
                <a:cs typeface="ヒラギノ角ゴ Pro W3"/>
              </a:rPr>
              <a:t> 15 dollars </a:t>
            </a:r>
            <a:r>
              <a:rPr lang="en-CA" sz="2000" dirty="0" err="1">
                <a:ea typeface="ヒラギノ角ゴ Pro W3"/>
                <a:cs typeface="ヒラギノ角ゴ Pro W3"/>
              </a:rPr>
              <a:t>en</a:t>
            </a:r>
            <a:r>
              <a:rPr lang="en-CA" sz="2000" dirty="0">
                <a:ea typeface="ヒラギノ角ゴ Pro W3"/>
                <a:cs typeface="ヒラギノ角ゴ Pro W3"/>
              </a:rPr>
              <a:t> </a:t>
            </a:r>
            <a:r>
              <a:rPr lang="en-CA" sz="2000" dirty="0" err="1">
                <a:ea typeface="ヒラギノ角ゴ Pro W3"/>
                <a:cs typeface="ヒラギノ角ゴ Pro W3"/>
              </a:rPr>
              <a:t>cas</a:t>
            </a:r>
            <a:r>
              <a:rPr lang="en-CA" sz="2000" dirty="0">
                <a:ea typeface="ヒラギノ角ゴ Pro W3"/>
                <a:cs typeface="ヒラギノ角ゴ Pro W3"/>
              </a:rPr>
              <a:t> de </a:t>
            </a:r>
            <a:r>
              <a:rPr lang="en-CA" sz="2000" dirty="0" err="1">
                <a:ea typeface="ヒラギノ角ゴ Pro W3"/>
                <a:cs typeface="ヒラギノ角ゴ Pro W3"/>
              </a:rPr>
              <a:t>sinistre</a:t>
            </a:r>
            <a:r>
              <a:rPr lang="en-CA" sz="2000" dirty="0">
                <a:ea typeface="ヒラギノ角ゴ Pro W3"/>
                <a:cs typeface="ヒラギノ角ゴ Pro W3"/>
              </a:rPr>
              <a:t>.</a:t>
            </a:r>
          </a:p>
          <a:p>
            <a:r>
              <a:rPr lang="en-US" sz="2000" dirty="0"/>
              <a:t>Les </a:t>
            </a:r>
            <a:r>
              <a:rPr lang="en-US" sz="2000" dirty="0" err="1"/>
              <a:t>organisations</a:t>
            </a:r>
            <a:r>
              <a:rPr lang="en-US" sz="2000" dirty="0"/>
              <a:t> qui </a:t>
            </a:r>
            <a:r>
              <a:rPr lang="en-US" sz="2000" dirty="0" err="1"/>
              <a:t>élaborent</a:t>
            </a:r>
            <a:r>
              <a:rPr lang="en-US" sz="2000" dirty="0"/>
              <a:t> des plans </a:t>
            </a:r>
            <a:r>
              <a:rPr lang="en-US" sz="2000" dirty="0" err="1"/>
              <a:t>d'urgence</a:t>
            </a:r>
            <a:r>
              <a:rPr lang="en-US" sz="2000" dirty="0"/>
              <a:t> :</a:t>
            </a:r>
          </a:p>
          <a:p>
            <a:pPr lvl="1">
              <a:spcAft>
                <a:spcPct val="0"/>
              </a:spcAft>
            </a:pPr>
            <a:r>
              <a:rPr lang="en-US" sz="1800" dirty="0" err="1"/>
              <a:t>Démontrent</a:t>
            </a:r>
            <a:r>
              <a:rPr lang="en-US" sz="1800" dirty="0"/>
              <a:t> </a:t>
            </a:r>
            <a:r>
              <a:rPr lang="en-US" sz="1800" dirty="0" err="1"/>
              <a:t>leur</a:t>
            </a:r>
            <a:r>
              <a:rPr lang="en-US" sz="1800" dirty="0"/>
              <a:t> engagement à </a:t>
            </a:r>
            <a:r>
              <a:rPr lang="en-US" sz="1800" dirty="0" err="1"/>
              <a:t>l'égard</a:t>
            </a:r>
            <a:r>
              <a:rPr lang="en-US" sz="1800" dirty="0"/>
              <a:t> de la </a:t>
            </a:r>
            <a:r>
              <a:rPr lang="en-US" sz="1800" dirty="0" err="1"/>
              <a:t>sécurité</a:t>
            </a:r>
            <a:r>
              <a:rPr lang="en-US" sz="1800" dirty="0"/>
              <a:t>.</a:t>
            </a:r>
          </a:p>
          <a:p>
            <a:pPr lvl="1">
              <a:spcAft>
                <a:spcPct val="0"/>
              </a:spcAft>
            </a:pPr>
            <a:r>
              <a:rPr lang="en-US" sz="1800" dirty="0" err="1"/>
              <a:t>Augmentent</a:t>
            </a:r>
            <a:r>
              <a:rPr lang="en-US" sz="1800" dirty="0"/>
              <a:t> </a:t>
            </a:r>
            <a:r>
              <a:rPr lang="en-US" sz="1800" dirty="0" err="1"/>
              <a:t>leur</a:t>
            </a:r>
            <a:r>
              <a:rPr lang="en-US" sz="1800" dirty="0"/>
              <a:t> </a:t>
            </a:r>
            <a:r>
              <a:rPr lang="en-US" sz="1800" dirty="0" err="1"/>
              <a:t>productivité</a:t>
            </a:r>
            <a:r>
              <a:rPr lang="en-US" sz="1800" dirty="0"/>
              <a:t>.</a:t>
            </a:r>
          </a:p>
          <a:p>
            <a:pPr lvl="1">
              <a:spcAft>
                <a:spcPct val="0"/>
              </a:spcAft>
            </a:pPr>
            <a:r>
              <a:rPr lang="en-US" sz="1800" dirty="0" err="1"/>
              <a:t>Minimisent</a:t>
            </a:r>
            <a:r>
              <a:rPr lang="en-US" sz="1800" dirty="0"/>
              <a:t> </a:t>
            </a:r>
            <a:r>
              <a:rPr lang="en-US" sz="1800" dirty="0" err="1"/>
              <a:t>leurs</a:t>
            </a:r>
            <a:r>
              <a:rPr lang="en-US" sz="1800" dirty="0"/>
              <a:t> </a:t>
            </a:r>
            <a:r>
              <a:rPr lang="en-US" sz="1800" dirty="0" err="1"/>
              <a:t>pertes</a:t>
            </a:r>
            <a:r>
              <a:rPr lang="en-US" sz="1800" dirty="0"/>
              <a:t>.</a:t>
            </a:r>
          </a:p>
        </p:txBody>
      </p:sp>
    </p:spTree>
    <p:extLst>
      <p:ext uri="{BB962C8B-B14F-4D97-AF65-F5344CB8AC3E}">
        <p14:creationId xmlns:p14="http://schemas.microsoft.com/office/powerpoint/2010/main" val="387361829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600DE4-47DE-2C40-826D-247AB066E4CF}"/>
              </a:ext>
            </a:extLst>
          </p:cNvPr>
          <p:cNvSpPr>
            <a:spLocks noGrp="1"/>
          </p:cNvSpPr>
          <p:nvPr>
            <p:ph type="title"/>
          </p:nvPr>
        </p:nvSpPr>
        <p:spPr>
          <a:xfrm>
            <a:off x="287394" y="365761"/>
            <a:ext cx="8457768" cy="407465"/>
          </a:xfrm>
        </p:spPr>
        <p:txBody>
          <a:bodyPr/>
          <a:lstStyle/>
          <a:p>
            <a:pPr algn="ctr"/>
            <a:r>
              <a:rPr lang="en-US" sz="2800" dirty="0">
                <a:solidFill>
                  <a:srgbClr val="ED1B2E"/>
                </a:solidFill>
              </a:rPr>
              <a:t>La solution : </a:t>
            </a:r>
            <a:br>
              <a:rPr lang="en-US" sz="2800" dirty="0">
                <a:solidFill>
                  <a:srgbClr val="ED1B2E"/>
                </a:solidFill>
              </a:rPr>
            </a:br>
            <a:r>
              <a:rPr lang="en-US" sz="2800" dirty="0">
                <a:solidFill>
                  <a:srgbClr val="ED1B2E"/>
                </a:solidFill>
              </a:rPr>
              <a:t>Le </a:t>
            </a:r>
            <a:r>
              <a:rPr lang="en-US" sz="2800" dirty="0" err="1">
                <a:solidFill>
                  <a:srgbClr val="ED1B2E"/>
                </a:solidFill>
              </a:rPr>
              <a:t>programme</a:t>
            </a:r>
            <a:r>
              <a:rPr lang="en-US" sz="2800" dirty="0">
                <a:solidFill>
                  <a:srgbClr val="ED1B2E"/>
                </a:solidFill>
              </a:rPr>
              <a:t> </a:t>
            </a:r>
            <a:r>
              <a:rPr lang="en-US" sz="2800" dirty="0" err="1">
                <a:solidFill>
                  <a:srgbClr val="ED1B2E"/>
                </a:solidFill>
              </a:rPr>
              <a:t>ÉvaluAction</a:t>
            </a:r>
            <a:r>
              <a:rPr lang="en-US" sz="2800" baseline="30000" dirty="0" err="1">
                <a:solidFill>
                  <a:srgbClr val="ED1B2E"/>
                </a:solidFill>
              </a:rPr>
              <a:t>MD</a:t>
            </a:r>
            <a:r>
              <a:rPr lang="en-US" sz="2800" dirty="0">
                <a:solidFill>
                  <a:srgbClr val="ED1B2E"/>
                </a:solidFill>
              </a:rPr>
              <a:t> de la Croix-Rouge</a:t>
            </a:r>
            <a:br>
              <a:rPr lang="en-US" sz="2800" dirty="0">
                <a:solidFill>
                  <a:srgbClr val="ED1B2E"/>
                </a:solidFill>
              </a:rPr>
            </a:br>
            <a:endParaRPr lang="en-US" sz="2800" dirty="0">
              <a:solidFill>
                <a:schemeClr val="accent1"/>
              </a:solidFill>
            </a:endParaRPr>
          </a:p>
        </p:txBody>
      </p:sp>
      <p:sp>
        <p:nvSpPr>
          <p:cNvPr id="4" name="Slide Number Placeholder 3">
            <a:extLst>
              <a:ext uri="{FF2B5EF4-FFF2-40B4-BE49-F238E27FC236}">
                <a16:creationId xmlns:a16="http://schemas.microsoft.com/office/drawing/2014/main" id="{80108EAA-D19F-FD4D-9773-83CBA5AB9313}"/>
              </a:ext>
            </a:extLst>
          </p:cNvPr>
          <p:cNvSpPr>
            <a:spLocks noGrp="1"/>
          </p:cNvSpPr>
          <p:nvPr>
            <p:ph type="sldNum" sz="quarter" idx="14"/>
          </p:nvPr>
        </p:nvSpPr>
        <p:spPr/>
        <p:txBody>
          <a:bodyPr/>
          <a:lstStyle/>
          <a:p>
            <a:fld id="{C602A7E9-85B4-EB4A-8CED-A3527A5FD66A}" type="slidenum">
              <a:rPr lang="en-US" altLang="en-US" smtClean="0"/>
              <a:t>6</a:t>
            </a:fld>
            <a:r>
              <a:rPr lang="en-US" altLang="en-US"/>
              <a:t> </a:t>
            </a:r>
          </a:p>
        </p:txBody>
      </p:sp>
      <p:sp>
        <p:nvSpPr>
          <p:cNvPr id="12" name="Text Placeholder 9">
            <a:extLst>
              <a:ext uri="{FF2B5EF4-FFF2-40B4-BE49-F238E27FC236}">
                <a16:creationId xmlns:a16="http://schemas.microsoft.com/office/drawing/2014/main" id="{BDBF4CB7-C39D-4F14-AA73-3CAAF39F3340}"/>
              </a:ext>
            </a:extLst>
          </p:cNvPr>
          <p:cNvSpPr txBox="1"/>
          <p:nvPr/>
        </p:nvSpPr>
        <p:spPr>
          <a:xfrm>
            <a:off x="401477" y="1780401"/>
            <a:ext cx="4425165" cy="2576775"/>
          </a:xfrm>
          <a:prstGeom prst="rect">
            <a:avLst/>
          </a:prstGeom>
        </p:spPr>
        <p:txBody>
          <a:bodyPr lIns="91440" tIns="45720" rIns="91440" bIns="45720" anchor="t"/>
          <a:lstStyle>
            <a:lvl1pPr marL="18288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ct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err="1">
                <a:solidFill>
                  <a:schemeClr val="tx1"/>
                </a:solidFill>
              </a:rPr>
              <a:t>Adhésion</a:t>
            </a:r>
            <a:r>
              <a:rPr lang="en-US" sz="2200" dirty="0">
                <a:solidFill>
                  <a:schemeClr val="tx1"/>
                </a:solidFill>
              </a:rPr>
              <a:t> </a:t>
            </a:r>
            <a:r>
              <a:rPr lang="en-US" sz="2200" dirty="0" err="1">
                <a:solidFill>
                  <a:srgbClr val="FF0000"/>
                </a:solidFill>
              </a:rPr>
              <a:t>gratuite</a:t>
            </a:r>
            <a:br>
              <a:rPr lang="en-US" sz="2200" dirty="0">
                <a:solidFill>
                  <a:schemeClr val="tx1"/>
                </a:solidFill>
              </a:rPr>
            </a:br>
            <a:endParaRPr lang="en-US" sz="2200" dirty="0">
              <a:solidFill>
                <a:schemeClr val="tx1"/>
              </a:solidFill>
            </a:endParaRPr>
          </a:p>
          <a:p>
            <a:r>
              <a:rPr lang="en-US" sz="2200" dirty="0" err="1">
                <a:solidFill>
                  <a:schemeClr val="tx1"/>
                </a:solidFill>
              </a:rPr>
              <a:t>Évaluation</a:t>
            </a:r>
            <a:r>
              <a:rPr lang="en-US" sz="2200" dirty="0">
                <a:solidFill>
                  <a:schemeClr val="tx1"/>
                </a:solidFill>
              </a:rPr>
              <a:t> </a:t>
            </a:r>
            <a:r>
              <a:rPr lang="en-US" sz="2200" dirty="0">
                <a:solidFill>
                  <a:srgbClr val="FF0000"/>
                </a:solidFill>
              </a:rPr>
              <a:t>facile</a:t>
            </a:r>
            <a:r>
              <a:rPr lang="en-US" sz="2200" dirty="0">
                <a:solidFill>
                  <a:schemeClr val="tx1"/>
                </a:solidFill>
              </a:rPr>
              <a:t> et </a:t>
            </a:r>
            <a:r>
              <a:rPr lang="en-US" sz="2200" dirty="0" err="1">
                <a:solidFill>
                  <a:schemeClr val="tx1"/>
                </a:solidFill>
              </a:rPr>
              <a:t>autonome</a:t>
            </a:r>
            <a:br>
              <a:rPr lang="en-US" sz="2200" dirty="0">
                <a:solidFill>
                  <a:schemeClr val="tx1"/>
                </a:solidFill>
              </a:rPr>
            </a:br>
            <a:endParaRPr lang="en-US" sz="2200" dirty="0">
              <a:solidFill>
                <a:schemeClr val="tx1"/>
              </a:solidFill>
            </a:endParaRPr>
          </a:p>
          <a:p>
            <a:r>
              <a:rPr lang="en-US" sz="2200" dirty="0" err="1">
                <a:solidFill>
                  <a:schemeClr val="tx1"/>
                </a:solidFill>
              </a:rPr>
              <a:t>Outils</a:t>
            </a:r>
            <a:r>
              <a:rPr lang="en-US" sz="2200" dirty="0">
                <a:solidFill>
                  <a:schemeClr val="tx1"/>
                </a:solidFill>
              </a:rPr>
              <a:t> </a:t>
            </a:r>
            <a:r>
              <a:rPr lang="en-US" sz="2200" dirty="0" err="1">
                <a:solidFill>
                  <a:srgbClr val="FF0000"/>
                </a:solidFill>
              </a:rPr>
              <a:t>personnalisés</a:t>
            </a:r>
            <a:endParaRPr lang="en-US" sz="2200" dirty="0">
              <a:solidFill>
                <a:srgbClr val="FF0000"/>
              </a:solidFill>
            </a:endParaRPr>
          </a:p>
          <a:p>
            <a:endParaRPr lang="en-US" sz="2200" dirty="0">
              <a:solidFill>
                <a:schemeClr val="tx1"/>
              </a:solidFill>
            </a:endParaRPr>
          </a:p>
        </p:txBody>
      </p:sp>
      <p:sp>
        <p:nvSpPr>
          <p:cNvPr id="15" name="Rectangle 14">
            <a:extLst>
              <a:ext uri="{FF2B5EF4-FFF2-40B4-BE49-F238E27FC236}">
                <a16:creationId xmlns:a16="http://schemas.microsoft.com/office/drawing/2014/main" id="{59945A67-F1FB-4B94-889F-161BC30029A8}"/>
              </a:ext>
            </a:extLst>
          </p:cNvPr>
          <p:cNvSpPr/>
          <p:nvPr/>
        </p:nvSpPr>
        <p:spPr>
          <a:xfrm>
            <a:off x="7906328" y="3798455"/>
            <a:ext cx="258618" cy="1778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5" name="Picture 4" descr="Screenshot of the Readyrating.org homepage">
            <a:extLst>
              <a:ext uri="{FF2B5EF4-FFF2-40B4-BE49-F238E27FC236}">
                <a16:creationId xmlns:a16="http://schemas.microsoft.com/office/drawing/2014/main" id="{9AD83286-5FC7-6EDB-1BBF-60557F5D147A}"/>
              </a:ext>
            </a:extLst>
          </p:cNvPr>
          <p:cNvPicPr>
            <a:picLocks noChangeAspect="1"/>
          </p:cNvPicPr>
          <p:nvPr/>
        </p:nvPicPr>
        <p:blipFill>
          <a:blip r:embed="rId3">
            <a:extLst>
              <a:ext uri="{28A0092B-C50C-407E-A947-70E740481C1C}">
                <a14:useLocalDpi xmlns:a14="http://schemas.microsoft.com/office/drawing/2010/main"/>
              </a:ext>
            </a:extLst>
          </a:blip>
          <a:srcRect l="12408" r="12890"/>
          <a:stretch>
            <a:fillRect/>
          </a:stretch>
        </p:blipFill>
        <p:spPr>
          <a:xfrm>
            <a:off x="4797258" y="1780401"/>
            <a:ext cx="3833820" cy="2576775"/>
          </a:xfrm>
          <a:prstGeom prst="rect">
            <a:avLst/>
          </a:prstGeom>
        </p:spPr>
      </p:pic>
    </p:spTree>
    <p:extLst>
      <p:ext uri="{BB962C8B-B14F-4D97-AF65-F5344CB8AC3E}">
        <p14:creationId xmlns:p14="http://schemas.microsoft.com/office/powerpoint/2010/main" val="334929803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1A08BFB-B60B-9044-A74F-0B270998BC99}"/>
              </a:ext>
            </a:extLst>
          </p:cNvPr>
          <p:cNvSpPr>
            <a:spLocks noGrp="1"/>
          </p:cNvSpPr>
          <p:nvPr>
            <p:ph type="title"/>
          </p:nvPr>
        </p:nvSpPr>
        <p:spPr/>
        <p:txBody>
          <a:bodyPr>
            <a:noAutofit/>
          </a:bodyPr>
          <a:lstStyle/>
          <a:p>
            <a:pPr algn="ctr"/>
            <a:r>
              <a:rPr lang="en-US" sz="3400" dirty="0"/>
              <a:t>Raisons </a:t>
            </a:r>
            <a:r>
              <a:rPr lang="en-US" sz="3400" dirty="0" err="1"/>
              <a:t>d’adhérer</a:t>
            </a:r>
            <a:r>
              <a:rPr lang="en-US" sz="3400" dirty="0"/>
              <a:t> au </a:t>
            </a:r>
            <a:r>
              <a:rPr lang="en-US" sz="3400" dirty="0" err="1"/>
              <a:t>programme</a:t>
            </a:r>
            <a:endParaRPr lang="en-US" sz="3400" dirty="0"/>
          </a:p>
        </p:txBody>
      </p:sp>
      <p:sp>
        <p:nvSpPr>
          <p:cNvPr id="4" name="Slide Number Placeholder 3">
            <a:extLst>
              <a:ext uri="{FF2B5EF4-FFF2-40B4-BE49-F238E27FC236}">
                <a16:creationId xmlns:a16="http://schemas.microsoft.com/office/drawing/2014/main" id="{4F0B5413-909C-6846-85BF-25BD705E93F2}"/>
              </a:ext>
            </a:extLst>
          </p:cNvPr>
          <p:cNvSpPr>
            <a:spLocks noGrp="1"/>
          </p:cNvSpPr>
          <p:nvPr>
            <p:ph type="sldNum" sz="quarter" idx="14"/>
          </p:nvPr>
        </p:nvSpPr>
        <p:spPr/>
        <p:txBody>
          <a:bodyPr/>
          <a:lstStyle/>
          <a:p>
            <a:fld id="{947F2AFA-0AD0-3A48-BEDB-768907DEE5F5}" type="slidenum">
              <a:rPr lang="en-US" altLang="en-US" smtClean="0"/>
              <a:t>7</a:t>
            </a:fld>
            <a:endParaRPr lang="en-US" altLang="en-US"/>
          </a:p>
        </p:txBody>
      </p:sp>
      <p:grpSp>
        <p:nvGrpSpPr>
          <p:cNvPr id="2" name="Group 1">
            <a:extLst>
              <a:ext uri="{FF2B5EF4-FFF2-40B4-BE49-F238E27FC236}">
                <a16:creationId xmlns:a16="http://schemas.microsoft.com/office/drawing/2014/main" id="{A1B809F0-2B4E-4F46-91FF-49023A882CB8}"/>
              </a:ext>
            </a:extLst>
          </p:cNvPr>
          <p:cNvGrpSpPr/>
          <p:nvPr/>
        </p:nvGrpSpPr>
        <p:grpSpPr>
          <a:xfrm>
            <a:off x="520499" y="1609457"/>
            <a:ext cx="8088809" cy="2516773"/>
            <a:chOff x="520499" y="1609457"/>
            <a:chExt cx="8088809" cy="2516773"/>
          </a:xfrm>
        </p:grpSpPr>
        <p:pic>
          <p:nvPicPr>
            <p:cNvPr id="6" name="Graphic 5">
              <a:extLst>
                <a:ext uri="{FF2B5EF4-FFF2-40B4-BE49-F238E27FC236}">
                  <a16:creationId xmlns:a16="http://schemas.microsoft.com/office/drawing/2014/main" id="{018BB621-173A-4D7E-88FA-E2915F936C3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2422" y="1609457"/>
              <a:ext cx="914400" cy="914400"/>
            </a:xfrm>
            <a:prstGeom prst="rect">
              <a:avLst/>
            </a:prstGeom>
          </p:spPr>
        </p:pic>
        <p:pic>
          <p:nvPicPr>
            <p:cNvPr id="12" name="Graphic 11">
              <a:extLst>
                <a:ext uri="{FF2B5EF4-FFF2-40B4-BE49-F238E27FC236}">
                  <a16:creationId xmlns:a16="http://schemas.microsoft.com/office/drawing/2014/main" id="{8B0D3320-852C-4381-B6EA-F2D201274D6C}"/>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10926" y="1609457"/>
              <a:ext cx="914400" cy="914400"/>
            </a:xfrm>
            <a:prstGeom prst="rect">
              <a:avLst/>
            </a:prstGeom>
          </p:spPr>
        </p:pic>
        <p:pic>
          <p:nvPicPr>
            <p:cNvPr id="16" name="Graphic 15">
              <a:extLst>
                <a:ext uri="{FF2B5EF4-FFF2-40B4-BE49-F238E27FC236}">
                  <a16:creationId xmlns:a16="http://schemas.microsoft.com/office/drawing/2014/main" id="{22B5932D-32CC-4677-8CD2-FCDF3A0C2335}"/>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14800" y="1609457"/>
              <a:ext cx="914400" cy="914400"/>
            </a:xfrm>
            <a:prstGeom prst="rect">
              <a:avLst/>
            </a:prstGeom>
          </p:spPr>
        </p:pic>
        <p:sp>
          <p:nvSpPr>
            <p:cNvPr id="17" name="TextBox 16">
              <a:extLst>
                <a:ext uri="{FF2B5EF4-FFF2-40B4-BE49-F238E27FC236}">
                  <a16:creationId xmlns:a16="http://schemas.microsoft.com/office/drawing/2014/main" id="{DA0DF369-1DBD-4DDF-88F2-F5142598DF84}"/>
                </a:ext>
              </a:extLst>
            </p:cNvPr>
            <p:cNvSpPr txBox="1"/>
            <p:nvPr/>
          </p:nvSpPr>
          <p:spPr>
            <a:xfrm>
              <a:off x="520499" y="2571750"/>
              <a:ext cx="1695161" cy="1554480"/>
            </a:xfrm>
            <a:prstGeom prst="rect">
              <a:avLst/>
            </a:prstGeom>
            <a:noFill/>
          </p:spPr>
          <p:txBody>
            <a:bodyPr wrap="square" lIns="0" rIns="0" rtlCol="0">
              <a:spAutoFit/>
            </a:bodyPr>
            <a:lstStyle/>
            <a:p>
              <a:pPr algn="ctr"/>
              <a:r>
                <a:rPr lang="en-US" sz="2400">
                  <a:latin typeface="Arial" panose="020B0604020202020204" pitchFamily="34" charset="0"/>
                  <a:cs typeface="Arial" panose="020B0604020202020204" pitchFamily="34" charset="0"/>
                </a:rPr>
                <a:t>Fondé sur des données probantes</a:t>
              </a:r>
            </a:p>
          </p:txBody>
        </p:sp>
        <p:sp>
          <p:nvSpPr>
            <p:cNvPr id="20" name="TextBox 19">
              <a:extLst>
                <a:ext uri="{FF2B5EF4-FFF2-40B4-BE49-F238E27FC236}">
                  <a16:creationId xmlns:a16="http://schemas.microsoft.com/office/drawing/2014/main" id="{9F588ECA-C2A8-4C14-87F4-F576D5017D35}"/>
                </a:ext>
              </a:extLst>
            </p:cNvPr>
            <p:cNvSpPr txBox="1"/>
            <p:nvPr/>
          </p:nvSpPr>
          <p:spPr>
            <a:xfrm>
              <a:off x="6653709" y="2571750"/>
              <a:ext cx="1955599" cy="1554480"/>
            </a:xfrm>
            <a:prstGeom prst="rect">
              <a:avLst/>
            </a:prstGeom>
            <a:noFill/>
          </p:spPr>
          <p:txBody>
            <a:bodyPr wrap="square" lIns="0" rIns="0" rtlCol="0">
              <a:spAutoFit/>
            </a:bodyPr>
            <a:lstStyle/>
            <a:p>
              <a:pPr algn="ctr"/>
              <a:r>
                <a:rPr lang="en-US" sz="2400">
                  <a:latin typeface="Arial" panose="020B0604020202020204" pitchFamily="34" charset="0"/>
                  <a:cs typeface="Arial" panose="020B0604020202020204" pitchFamily="34" charset="0"/>
                </a:rPr>
                <a:t>Offre des outils et des ressources utiles</a:t>
              </a:r>
            </a:p>
          </p:txBody>
        </p:sp>
        <p:sp>
          <p:nvSpPr>
            <p:cNvPr id="22" name="TextBox 21">
              <a:extLst>
                <a:ext uri="{FF2B5EF4-FFF2-40B4-BE49-F238E27FC236}">
                  <a16:creationId xmlns:a16="http://schemas.microsoft.com/office/drawing/2014/main" id="{B7497086-8BD7-451F-8E3C-A2613E39C6C1}"/>
                </a:ext>
              </a:extLst>
            </p:cNvPr>
            <p:cNvSpPr txBox="1"/>
            <p:nvPr/>
          </p:nvSpPr>
          <p:spPr>
            <a:xfrm>
              <a:off x="3636190" y="2523855"/>
              <a:ext cx="1871622" cy="1569660"/>
            </a:xfrm>
            <a:prstGeom prst="rect">
              <a:avLst/>
            </a:prstGeom>
            <a:noFill/>
          </p:spPr>
          <p:txBody>
            <a:bodyPr wrap="square" lIns="0" rIns="0" rtlCol="0">
              <a:spAutoFit/>
            </a:bodyPr>
            <a:lstStyle/>
            <a:p>
              <a:pPr algn="ctr"/>
              <a:r>
                <a:rPr lang="en-US" sz="2400" dirty="0" err="1">
                  <a:latin typeface="Arial" panose="020B0604020202020204" pitchFamily="34" charset="0"/>
                  <a:cs typeface="Arial" panose="020B0604020202020204" pitchFamily="34" charset="0"/>
                </a:rPr>
                <a:t>Permet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d'évaluer</a:t>
              </a:r>
              <a:r>
                <a:rPr lang="en-US" sz="2400" dirty="0">
                  <a:latin typeface="Arial" panose="020B0604020202020204" pitchFamily="34" charset="0"/>
                  <a:cs typeface="Arial" panose="020B0604020202020204" pitchFamily="34" charset="0"/>
                </a:rPr>
                <a:t> le </a:t>
              </a:r>
              <a:r>
                <a:rPr lang="en-US" sz="2400" dirty="0" err="1">
                  <a:latin typeface="Arial" panose="020B0604020202020204" pitchFamily="34" charset="0"/>
                  <a:cs typeface="Arial" panose="020B0604020202020204" pitchFamily="34" charset="0"/>
                </a:rPr>
                <a:t>niveau</a:t>
              </a:r>
              <a:r>
                <a:rPr lang="en-US" sz="2400" dirty="0">
                  <a:latin typeface="Arial" panose="020B0604020202020204" pitchFamily="34" charset="0"/>
                  <a:cs typeface="Arial" panose="020B0604020202020204" pitchFamily="34" charset="0"/>
                </a:rPr>
                <a:t> de </a:t>
              </a:r>
              <a:r>
                <a:rPr lang="en-US" sz="2400" dirty="0" err="1">
                  <a:latin typeface="Arial" panose="020B0604020202020204" pitchFamily="34" charset="0"/>
                  <a:cs typeface="Arial" panose="020B0604020202020204" pitchFamily="34" charset="0"/>
                </a:rPr>
                <a:t>préparation</a:t>
              </a:r>
              <a:endParaRPr lang="en-US" sz="2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7363754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1A08BFB-B60B-9044-A74F-0B270998BC99}"/>
              </a:ext>
            </a:extLst>
          </p:cNvPr>
          <p:cNvSpPr>
            <a:spLocks noGrp="1"/>
          </p:cNvSpPr>
          <p:nvPr>
            <p:ph type="title"/>
          </p:nvPr>
        </p:nvSpPr>
        <p:spPr/>
        <p:txBody>
          <a:bodyPr>
            <a:noAutofit/>
          </a:bodyPr>
          <a:lstStyle/>
          <a:p>
            <a:pPr algn="ctr"/>
            <a:r>
              <a:rPr lang="en-US" sz="3400"/>
              <a:t>Des membres engagés</a:t>
            </a:r>
          </a:p>
        </p:txBody>
      </p:sp>
      <p:sp>
        <p:nvSpPr>
          <p:cNvPr id="10" name="Text Placeholder 9">
            <a:extLst>
              <a:ext uri="{FF2B5EF4-FFF2-40B4-BE49-F238E27FC236}">
                <a16:creationId xmlns:a16="http://schemas.microsoft.com/office/drawing/2014/main" id="{CA179955-D9BE-DB4A-A528-09995C75E065}"/>
              </a:ext>
            </a:extLst>
          </p:cNvPr>
          <p:cNvSpPr>
            <a:spLocks noGrp="1"/>
          </p:cNvSpPr>
          <p:nvPr>
            <p:ph type="body" sz="quarter" idx="12"/>
          </p:nvPr>
        </p:nvSpPr>
        <p:spPr>
          <a:xfrm>
            <a:off x="401478" y="1680985"/>
            <a:ext cx="4170522" cy="2596830"/>
          </a:xfrm>
        </p:spPr>
        <p:txBody>
          <a:bodyPr/>
          <a:lstStyle/>
          <a:p>
            <a:pPr>
              <a:spcAft>
                <a:spcPts val="600"/>
              </a:spcAft>
            </a:pPr>
            <a:r>
              <a:rPr lang="en-US" sz="2400" dirty="0">
                <a:solidFill>
                  <a:srgbClr val="ED1B2E"/>
                </a:solidFill>
              </a:rPr>
              <a:t>75 %</a:t>
            </a:r>
            <a:r>
              <a:rPr lang="en-US" sz="2400" dirty="0">
                <a:solidFill>
                  <a:schemeClr val="tx1"/>
                </a:solidFill>
              </a:rPr>
              <a:t> </a:t>
            </a:r>
            <a:r>
              <a:rPr lang="en-US" sz="2400" dirty="0" err="1">
                <a:solidFill>
                  <a:schemeClr val="tx1"/>
                </a:solidFill>
              </a:rPr>
              <a:t>ont</a:t>
            </a:r>
            <a:r>
              <a:rPr lang="en-US" sz="2400" dirty="0">
                <a:solidFill>
                  <a:schemeClr val="tx1"/>
                </a:solidFill>
              </a:rPr>
              <a:t> mis à jour </a:t>
            </a:r>
            <a:r>
              <a:rPr lang="en-US" sz="2400" dirty="0" err="1">
                <a:solidFill>
                  <a:schemeClr val="tx1"/>
                </a:solidFill>
              </a:rPr>
              <a:t>leurs</a:t>
            </a:r>
            <a:r>
              <a:rPr lang="en-US" sz="2400" dirty="0">
                <a:solidFill>
                  <a:schemeClr val="tx1"/>
                </a:solidFill>
              </a:rPr>
              <a:t> plans </a:t>
            </a:r>
            <a:r>
              <a:rPr lang="en-US" sz="2400" dirty="0" err="1">
                <a:solidFill>
                  <a:schemeClr val="tx1"/>
                </a:solidFill>
              </a:rPr>
              <a:t>d'urgence</a:t>
            </a:r>
            <a:r>
              <a:rPr lang="en-US" sz="2400" dirty="0">
                <a:solidFill>
                  <a:schemeClr val="tx1"/>
                </a:solidFill>
              </a:rPr>
              <a:t>.</a:t>
            </a:r>
          </a:p>
          <a:p>
            <a:pPr>
              <a:spcAft>
                <a:spcPts val="600"/>
              </a:spcAft>
            </a:pPr>
            <a:r>
              <a:rPr lang="en-US" sz="2400" dirty="0">
                <a:solidFill>
                  <a:srgbClr val="ED1B2E"/>
                </a:solidFill>
              </a:rPr>
              <a:t>70 %</a:t>
            </a:r>
            <a:r>
              <a:rPr lang="en-US" sz="2400" dirty="0">
                <a:solidFill>
                  <a:schemeClr val="tx1"/>
                </a:solidFill>
              </a:rPr>
              <a:t> </a:t>
            </a:r>
            <a:r>
              <a:rPr lang="en-US" sz="2400" dirty="0" err="1">
                <a:solidFill>
                  <a:schemeClr val="tx1"/>
                </a:solidFill>
              </a:rPr>
              <a:t>ont</a:t>
            </a:r>
            <a:r>
              <a:rPr lang="en-US" sz="2400" dirty="0">
                <a:solidFill>
                  <a:schemeClr val="tx1"/>
                </a:solidFill>
              </a:rPr>
              <a:t> </a:t>
            </a:r>
            <a:r>
              <a:rPr lang="en-US" sz="2400" dirty="0" err="1">
                <a:solidFill>
                  <a:schemeClr val="tx1"/>
                </a:solidFill>
              </a:rPr>
              <a:t>sensibilisé</a:t>
            </a:r>
            <a:r>
              <a:rPr lang="en-US" sz="2400" dirty="0">
                <a:solidFill>
                  <a:schemeClr val="tx1"/>
                </a:solidFill>
              </a:rPr>
              <a:t> </a:t>
            </a:r>
            <a:r>
              <a:rPr lang="en-US" sz="2400" dirty="0" err="1">
                <a:solidFill>
                  <a:schemeClr val="tx1"/>
                </a:solidFill>
              </a:rPr>
              <a:t>leur</a:t>
            </a:r>
            <a:r>
              <a:rPr lang="en-US" sz="2400" dirty="0">
                <a:solidFill>
                  <a:schemeClr val="tx1"/>
                </a:solidFill>
              </a:rPr>
              <a:t> personnel à </a:t>
            </a:r>
            <a:r>
              <a:rPr lang="en-US" sz="2400" dirty="0" err="1">
                <a:solidFill>
                  <a:schemeClr val="tx1"/>
                </a:solidFill>
              </a:rPr>
              <a:t>l'importance</a:t>
            </a:r>
            <a:r>
              <a:rPr lang="en-US" sz="2400" dirty="0">
                <a:solidFill>
                  <a:schemeClr val="tx1"/>
                </a:solidFill>
              </a:rPr>
              <a:t> de la </a:t>
            </a:r>
            <a:r>
              <a:rPr lang="en-US" sz="2400" dirty="0" err="1">
                <a:solidFill>
                  <a:schemeClr val="tx1"/>
                </a:solidFill>
              </a:rPr>
              <a:t>préparation</a:t>
            </a:r>
            <a:r>
              <a:rPr lang="en-US" sz="2400" dirty="0">
                <a:solidFill>
                  <a:schemeClr val="tx1"/>
                </a:solidFill>
              </a:rPr>
              <a:t>.</a:t>
            </a:r>
          </a:p>
          <a:p>
            <a:pPr>
              <a:spcAft>
                <a:spcPts val="600"/>
              </a:spcAft>
            </a:pPr>
            <a:r>
              <a:rPr lang="en-US" sz="2400" dirty="0"/>
              <a:t>Dans </a:t>
            </a:r>
            <a:r>
              <a:rPr lang="en-US" sz="2400" dirty="0" err="1"/>
              <a:t>l’ensemble</a:t>
            </a:r>
            <a:r>
              <a:rPr lang="en-US" sz="2400" dirty="0"/>
              <a:t>, </a:t>
            </a:r>
            <a:r>
              <a:rPr lang="en-US" sz="2400" dirty="0" err="1"/>
              <a:t>leur</a:t>
            </a:r>
            <a:r>
              <a:rPr lang="en-US" sz="2400" dirty="0"/>
              <a:t> </a:t>
            </a:r>
            <a:r>
              <a:rPr lang="en-US" sz="2400" dirty="0" err="1"/>
              <a:t>niveau</a:t>
            </a:r>
            <a:r>
              <a:rPr lang="en-US" sz="2400" dirty="0"/>
              <a:t> de </a:t>
            </a:r>
            <a:r>
              <a:rPr lang="en-US" sz="2400" dirty="0" err="1"/>
              <a:t>préparation</a:t>
            </a:r>
            <a:r>
              <a:rPr lang="en-US" sz="2400" dirty="0"/>
              <a:t> a </a:t>
            </a:r>
            <a:r>
              <a:rPr lang="en-US" sz="2400" dirty="0" err="1">
                <a:solidFill>
                  <a:schemeClr val="accent1"/>
                </a:solidFill>
              </a:rPr>
              <a:t>augmenté</a:t>
            </a:r>
            <a:r>
              <a:rPr lang="en-US" sz="2400" dirty="0"/>
              <a:t>.</a:t>
            </a:r>
          </a:p>
        </p:txBody>
      </p:sp>
      <p:sp>
        <p:nvSpPr>
          <p:cNvPr id="4" name="Slide Number Placeholder 3">
            <a:extLst>
              <a:ext uri="{FF2B5EF4-FFF2-40B4-BE49-F238E27FC236}">
                <a16:creationId xmlns:a16="http://schemas.microsoft.com/office/drawing/2014/main" id="{4F0B5413-909C-6846-85BF-25BD705E93F2}"/>
              </a:ext>
            </a:extLst>
          </p:cNvPr>
          <p:cNvSpPr>
            <a:spLocks noGrp="1"/>
          </p:cNvSpPr>
          <p:nvPr>
            <p:ph type="sldNum" sz="quarter" idx="14"/>
          </p:nvPr>
        </p:nvSpPr>
        <p:spPr/>
        <p:txBody>
          <a:bodyPr/>
          <a:lstStyle/>
          <a:p>
            <a:fld id="{947F2AFA-0AD0-3A48-BEDB-768907DEE5F5}" type="slidenum">
              <a:rPr lang="en-US" altLang="en-US" smtClean="0"/>
              <a:t>8</a:t>
            </a:fld>
            <a:endParaRPr lang="en-US" altLang="en-US"/>
          </a:p>
        </p:txBody>
      </p:sp>
      <p:pic>
        <p:nvPicPr>
          <p:cNvPr id="5" name="Picture Placeholder 4">
            <a:extLst>
              <a:ext uri="{FF2B5EF4-FFF2-40B4-BE49-F238E27FC236}">
                <a16:creationId xmlns:a16="http://schemas.microsoft.com/office/drawing/2014/main" id="{C31F67AE-7A7B-FE39-3009-AFE398EBA277}"/>
              </a:ext>
              <a:ext uri="{C183D7F6-B498-43B3-948B-1728B52AA6E4}">
                <adec:decorative xmlns:adec="http://schemas.microsoft.com/office/drawing/2017/decorative" val="1"/>
              </a:ext>
            </a:extLst>
          </p:cNvPr>
          <p:cNvPicPr>
            <a:picLocks noGrp="1" noChangeAspect="1"/>
          </p:cNvPicPr>
          <p:nvPr>
            <p:ph type="pic" sz="quarter" idx="16"/>
          </p:nvPr>
        </p:nvPicPr>
        <p:blipFill>
          <a:blip r:embed="rId3">
            <a:extLst>
              <a:ext uri="{28A0092B-C50C-407E-A947-70E740481C1C}">
                <a14:useLocalDpi xmlns:a14="http://schemas.microsoft.com/office/drawing/2010/main"/>
              </a:ext>
            </a:extLst>
          </a:blip>
          <a:stretch>
            <a:fillRect/>
          </a:stretch>
        </p:blipFill>
        <p:spPr>
          <a:xfrm>
            <a:off x="5072744" y="0"/>
            <a:ext cx="4110446" cy="5143500"/>
          </a:xfrm>
        </p:spPr>
      </p:pic>
    </p:spTree>
    <p:extLst>
      <p:ext uri="{BB962C8B-B14F-4D97-AF65-F5344CB8AC3E}">
        <p14:creationId xmlns:p14="http://schemas.microsoft.com/office/powerpoint/2010/main" val="4127324650"/>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22.09.14"/>
  <p:tag name="AS_TITLE" val="Aspose.Slides for .NET 4.0 Client Profile"/>
  <p:tag name="AS_VERSION" val="22.9"/>
</p:tagLst>
</file>

<file path=ppt/theme/theme1.xml><?xml version="1.0" encoding="utf-8"?>
<a:theme xmlns:a="http://schemas.openxmlformats.org/drawingml/2006/main" name="1_Red Cross Theme">
  <a:themeElements>
    <a:clrScheme name="Custom 2">
      <a:dk1>
        <a:srgbClr val="000000"/>
      </a:dk1>
      <a:lt1>
        <a:srgbClr val="FFFFFF"/>
      </a:lt1>
      <a:dk2>
        <a:srgbClr val="000000"/>
      </a:dk2>
      <a:lt2>
        <a:srgbClr val="F8F8F8"/>
      </a:lt2>
      <a:accent1>
        <a:srgbClr val="ED1B2E"/>
      </a:accent1>
      <a:accent2>
        <a:srgbClr val="B2B2B2"/>
      </a:accent2>
      <a:accent3>
        <a:srgbClr val="969696"/>
      </a:accent3>
      <a:accent4>
        <a:srgbClr val="808080"/>
      </a:accent4>
      <a:accent5>
        <a:srgbClr val="000000"/>
      </a:accent5>
      <a:accent6>
        <a:srgbClr val="7F181B"/>
      </a:accent6>
      <a:hlink>
        <a:srgbClr val="1973B1"/>
      </a:hlink>
      <a:folHlink>
        <a:srgbClr val="3D5680"/>
      </a:folHlink>
    </a:clrScheme>
    <a:fontScheme name="Arial">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B6717F11070540AB252B6F23BF4F04" ma:contentTypeVersion="15" ma:contentTypeDescription="Create a new document." ma:contentTypeScope="" ma:versionID="8c2f5a33b440e89367df78fbba3c5664">
  <xsd:schema xmlns:xsd="http://www.w3.org/2001/XMLSchema" xmlns:xs="http://www.w3.org/2001/XMLSchema" xmlns:p="http://schemas.microsoft.com/office/2006/metadata/properties" xmlns:ns2="a6bb5b03-73c0-4fd8-91ab-e0fa8b321192" xmlns:ns3="7e224511-22fe-430e-9ba3-f6c24b2545b5" targetNamespace="http://schemas.microsoft.com/office/2006/metadata/properties" ma:root="true" ma:fieldsID="4750d1452d0cb1f0bf0f37f78ef62116" ns2:_="" ns3:_="">
    <xsd:import namespace="a6bb5b03-73c0-4fd8-91ab-e0fa8b321192"/>
    <xsd:import namespace="7e224511-22fe-430e-9ba3-f6c24b2545b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bb5b03-73c0-4fd8-91ab-e0fa8b3211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1c7943d-9be8-43ac-9fb9-82fa7374173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224511-22fe-430e-9ba3-f6c24b2545b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bb56bc8-5e27-425c-966c-dfb3cad18a60}" ma:internalName="TaxCatchAll" ma:showField="CatchAllData" ma:web="7e224511-22fe-430e-9ba3-f6c24b2545b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6bb5b03-73c0-4fd8-91ab-e0fa8b321192">
      <Terms xmlns="http://schemas.microsoft.com/office/infopath/2007/PartnerControls"/>
    </lcf76f155ced4ddcb4097134ff3c332f>
    <TaxCatchAll xmlns="7e224511-22fe-430e-9ba3-f6c24b2545b5" xsi:nil="true"/>
  </documentManagement>
</p:properties>
</file>

<file path=customXml/itemProps1.xml><?xml version="1.0" encoding="utf-8"?>
<ds:datastoreItem xmlns:ds="http://schemas.openxmlformats.org/officeDocument/2006/customXml" ds:itemID="{8915BC0D-5356-4253-8211-AE00AC6B0C64}"/>
</file>

<file path=customXml/itemProps2.xml><?xml version="1.0" encoding="utf-8"?>
<ds:datastoreItem xmlns:ds="http://schemas.openxmlformats.org/officeDocument/2006/customXml" ds:itemID="{041C2D66-4B96-4B38-9D77-4DE52626A2C4}">
  <ds:schemaRefs>
    <ds:schemaRef ds:uri="http://schemas.microsoft.com/sharepoint/v3/contenttype/forms"/>
  </ds:schemaRefs>
</ds:datastoreItem>
</file>

<file path=customXml/itemProps3.xml><?xml version="1.0" encoding="utf-8"?>
<ds:datastoreItem xmlns:ds="http://schemas.openxmlformats.org/officeDocument/2006/customXml" ds:itemID="{5AC1327C-767F-4675-BA1C-E3752D234C48}">
  <ds:schemaRefs>
    <ds:schemaRef ds:uri="http://purl.org/dc/dcmitype/"/>
    <ds:schemaRef ds:uri="http://purl.org/dc/terms/"/>
    <ds:schemaRef ds:uri="http://schemas.microsoft.com/office/2006/documentManagement/types"/>
    <ds:schemaRef ds:uri="a6bb5b03-73c0-4fd8-91ab-e0fa8b321192"/>
    <ds:schemaRef ds:uri="http://schemas.microsoft.com/office/2006/metadata/properties"/>
    <ds:schemaRef ds:uri="http://schemas.microsoft.com/office/infopath/2007/PartnerControls"/>
    <ds:schemaRef ds:uri="http://purl.org/dc/elements/1.1/"/>
    <ds:schemaRef ds:uri="http://schemas.openxmlformats.org/package/2006/metadata/core-properties"/>
    <ds:schemaRef ds:uri="7e224511-22fe-430e-9ba3-f6c24b2545b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6850</TotalTime>
  <Words>2801</Words>
  <Application>Microsoft Office PowerPoint</Application>
  <PresentationFormat>On-screen Show (16:9)</PresentationFormat>
  <Paragraphs>302</Paragraphs>
  <Slides>24</Slides>
  <Notes>24</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1_Red Cross Theme</vt:lpstr>
      <vt:lpstr>PowerPoint Presentation</vt:lpstr>
      <vt:lpstr>Votre organisation est-elle prête à :</vt:lpstr>
      <vt:lpstr>Répercussions grandissantes des catastrophes</vt:lpstr>
      <vt:lpstr>La majorité des organisations ne sont pas bien préparées</vt:lpstr>
      <vt:lpstr>Importance de la préparation</vt:lpstr>
      <vt:lpstr>Importance de la préparation</vt:lpstr>
      <vt:lpstr>La solution :  Le programme ÉvaluActionMD de la Croix-Rouge </vt:lpstr>
      <vt:lpstr>Raisons d’adhérer au programme</vt:lpstr>
      <vt:lpstr>Des membres engagés</vt:lpstr>
      <vt:lpstr>Profil des membres</vt:lpstr>
      <vt:lpstr>Avantages du programme</vt:lpstr>
      <vt:lpstr>Fonctionnement du programme</vt:lpstr>
      <vt:lpstr>Évaluations du programme</vt:lpstr>
      <vt:lpstr>Rapport sur les prochaines étapes</vt:lpstr>
      <vt:lpstr>PowerPoint Presentation</vt:lpstr>
      <vt:lpstr>PowerPoint Presentation</vt:lpstr>
      <vt:lpstr>Modèles de plans d'action d'urgence</vt:lpstr>
      <vt:lpstr>PowerPoint Presentation</vt:lpstr>
      <vt:lpstr>Tableau de bord ÉvaluAction</vt:lpstr>
      <vt:lpstr>Centre de ressources du programme</vt:lpstr>
      <vt:lpstr>PowerPoint Presentation</vt:lpstr>
      <vt:lpstr>Comptes administrateurs</vt:lpstr>
      <vt:lpstr>Prochaines étapes</vt:lpstr>
      <vt:lpstr>PowerPoint Presentation</vt:lpstr>
    </vt:vector>
  </TitlesOfParts>
  <Company>American Red Cross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Katherine Greene</dc:creator>
  <cp:lastModifiedBy>Maximilien Lavigne</cp:lastModifiedBy>
  <cp:revision>494</cp:revision>
  <dcterms:created xsi:type="dcterms:W3CDTF">2012-02-24T16:35:29Z</dcterms:created>
  <dcterms:modified xsi:type="dcterms:W3CDTF">2024-04-10T15:53:13Z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0x010100D6B6717F11070540AB252B6F23BF4F04</vt:lpwstr>
  </property>
  <property fmtid="{D5CDD505-2E9C-101B-9397-08002B2CF9AE}" pid="3" name="MediaServiceImageTags">
    <vt:lpwstr/>
  </property>
</Properties>
</file>