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4131" r:id="rId4"/>
  </p:sldMasterIdLst>
  <p:notesMasterIdLst>
    <p:notesMasterId r:id="rId29"/>
  </p:notesMasterIdLst>
  <p:handoutMasterIdLst>
    <p:handoutMasterId r:id="rId30"/>
  </p:handoutMasterIdLst>
  <p:sldIdLst>
    <p:sldId id="256" r:id="rId5"/>
    <p:sldId id="258" r:id="rId6"/>
    <p:sldId id="305" r:id="rId7"/>
    <p:sldId id="334" r:id="rId8"/>
    <p:sldId id="329" r:id="rId9"/>
    <p:sldId id="1028" r:id="rId10"/>
    <p:sldId id="277" r:id="rId11"/>
    <p:sldId id="338" r:id="rId12"/>
    <p:sldId id="340" r:id="rId13"/>
    <p:sldId id="312" r:id="rId14"/>
    <p:sldId id="341" r:id="rId15"/>
    <p:sldId id="342" r:id="rId16"/>
    <p:sldId id="343" r:id="rId17"/>
    <p:sldId id="345" r:id="rId18"/>
    <p:sldId id="346" r:id="rId19"/>
    <p:sldId id="358" r:id="rId20"/>
    <p:sldId id="347" r:id="rId21"/>
    <p:sldId id="357" r:id="rId22"/>
    <p:sldId id="349" r:id="rId23"/>
    <p:sldId id="351" r:id="rId24"/>
    <p:sldId id="354" r:id="rId25"/>
    <p:sldId id="352" r:id="rId26"/>
    <p:sldId id="355" r:id="rId27"/>
    <p:sldId id="1029" r:id="rId2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p:defaultTextStyle>
  <p:extLst>
    <p:ext uri="{EFAFB233-063F-42B5-8137-9DF3F51BA10A}">
      <p15:sldGuideLst xmlns:p15="http://schemas.microsoft.com/office/powerpoint/2012/main">
        <p15:guide id="1" orient="horz" pos="1619">
          <p15:clr>
            <a:srgbClr val="A4A3A4"/>
          </p15:clr>
        </p15:guide>
        <p15:guide id="2" pos="285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AA0418-B272-375F-3DB3-F54990CBFE0A}" name="Emily Rideout" initials="ER" userId="S::erideout@redcross.ca::8340dba3-0556-4c6a-8ac4-95e359fae80c" providerId="AD"/>
  <p188:author id="{6140542A-3807-D64C-6372-8CE1A770E22E}" name="Kathy Mueller" initials="KM" userId="S::kmueller@redcross.ca::f49a9734-0e42-4f4c-b1e7-916c0ba780e1" providerId="AD"/>
  <p188:author id="{96A5C245-5922-4E36-A609-616D3D57A32F}" name="Katherine Greene" initials="KG" userId="Katherine Greene" providerId="None"/>
  <p188:author id="{5057E24A-0850-BBB0-B98E-FDD946C66DF4}" name="Tariela Adebiyi" initials="TA" userId="S::tadebiyi@redcross.ca::2f924ddd-9700-46d9-9437-70b26bc853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70"/>
    <a:srgbClr val="D7D7D8"/>
    <a:srgbClr val="ED1B2E"/>
    <a:srgbClr val="CCCCCC"/>
    <a:srgbClr val="6F7072"/>
    <a:srgbClr val="C0C0C0"/>
    <a:srgbClr val="9F9F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05235-8078-8DCA-61D6-922F8E4469EC}" v="11" dt="2024-04-11T15:38:13.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0"/>
    <p:restoredTop sz="93447" autoAdjust="0"/>
  </p:normalViewPr>
  <p:slideViewPr>
    <p:cSldViewPr snapToGrid="0" snapToObjects="1">
      <p:cViewPr varScale="1">
        <p:scale>
          <a:sx n="82" d="100"/>
          <a:sy n="82" d="100"/>
        </p:scale>
        <p:origin x="764" y="56"/>
      </p:cViewPr>
      <p:guideLst>
        <p:guide orient="horz" pos="1619"/>
        <p:guide pos="285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41" d="100"/>
          <a:sy n="41" d="100"/>
        </p:scale>
        <p:origin x="2816"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iela Adebiyi" userId="2f924ddd-9700-46d9-9437-70b26bc8538e" providerId="ADAL" clId="{F9E2871A-4C72-4BBE-A4BF-60E15BB08C00}"/>
    <pc:docChg chg="custSel addSld delSld modSld">
      <pc:chgData name="Tariela Adebiyi" userId="2f924ddd-9700-46d9-9437-70b26bc8538e" providerId="ADAL" clId="{F9E2871A-4C72-4BBE-A4BF-60E15BB08C00}" dt="2024-01-03T06:40:42.457" v="487" actId="47"/>
      <pc:docMkLst>
        <pc:docMk/>
      </pc:docMkLst>
      <pc:sldChg chg="modNotesTx">
        <pc:chgData name="Tariela Adebiyi" userId="2f924ddd-9700-46d9-9437-70b26bc8538e" providerId="ADAL" clId="{F9E2871A-4C72-4BBE-A4BF-60E15BB08C00}" dt="2024-01-03T06:02:53.583" v="103" actId="6549"/>
        <pc:sldMkLst>
          <pc:docMk/>
          <pc:sldMk cId="3349298031" sldId="277"/>
        </pc:sldMkLst>
      </pc:sldChg>
      <pc:sldChg chg="addSp delSp modSp add mod">
        <pc:chgData name="Tariela Adebiyi" userId="2f924ddd-9700-46d9-9437-70b26bc8538e" providerId="ADAL" clId="{F9E2871A-4C72-4BBE-A4BF-60E15BB08C00}" dt="2024-01-03T06:40:36.379" v="486"/>
        <pc:sldMkLst>
          <pc:docMk/>
          <pc:sldMk cId="0" sldId="303"/>
        </pc:sldMkLst>
        <pc:spChg chg="mod">
          <ac:chgData name="Tariela Adebiyi" userId="2f924ddd-9700-46d9-9437-70b26bc8538e" providerId="ADAL" clId="{F9E2871A-4C72-4BBE-A4BF-60E15BB08C00}" dt="2024-01-03T06:40:36.379" v="486"/>
          <ac:spMkLst>
            <pc:docMk/>
            <pc:sldMk cId="0" sldId="303"/>
            <ac:spMk id="5" creationId="{0A1D573B-7DA4-5554-106B-07FE27BC0035}"/>
          </ac:spMkLst>
        </pc:spChg>
        <pc:spChg chg="del">
          <ac:chgData name="Tariela Adebiyi" userId="2f924ddd-9700-46d9-9437-70b26bc8538e" providerId="ADAL" clId="{F9E2871A-4C72-4BBE-A4BF-60E15BB08C00}" dt="2024-01-03T06:40:33.017" v="485" actId="478"/>
          <ac:spMkLst>
            <pc:docMk/>
            <pc:sldMk cId="0" sldId="303"/>
            <ac:spMk id="26629" creationId="{00000000-0000-0000-0000-000000000000}"/>
          </ac:spMkLst>
        </pc:spChg>
        <pc:grpChg chg="add mod">
          <ac:chgData name="Tariela Adebiyi" userId="2f924ddd-9700-46d9-9437-70b26bc8538e" providerId="ADAL" clId="{F9E2871A-4C72-4BBE-A4BF-60E15BB08C00}" dt="2024-01-03T06:40:36.379" v="486"/>
          <ac:grpSpMkLst>
            <pc:docMk/>
            <pc:sldMk cId="0" sldId="303"/>
            <ac:grpSpMk id="4" creationId="{7EC461EC-A1D7-6710-F934-ABD220D49F42}"/>
          </ac:grpSpMkLst>
        </pc:grpChg>
        <pc:picChg chg="mod">
          <ac:chgData name="Tariela Adebiyi" userId="2f924ddd-9700-46d9-9437-70b26bc8538e" providerId="ADAL" clId="{F9E2871A-4C72-4BBE-A4BF-60E15BB08C00}" dt="2024-01-03T06:40:36.379" v="486"/>
          <ac:picMkLst>
            <pc:docMk/>
            <pc:sldMk cId="0" sldId="303"/>
            <ac:picMk id="6" creationId="{11972253-9E2D-21E5-B4BB-E7365E8F2B1D}"/>
          </ac:picMkLst>
        </pc:picChg>
        <pc:picChg chg="del">
          <ac:chgData name="Tariela Adebiyi" userId="2f924ddd-9700-46d9-9437-70b26bc8538e" providerId="ADAL" clId="{F9E2871A-4C72-4BBE-A4BF-60E15BB08C00}" dt="2024-01-03T06:40:26.118" v="483" actId="478"/>
          <ac:picMkLst>
            <pc:docMk/>
            <pc:sldMk cId="0" sldId="303"/>
            <ac:picMk id="26626" creationId="{00000000-0000-0000-0000-000000000000}"/>
          </ac:picMkLst>
        </pc:picChg>
        <pc:picChg chg="del">
          <ac:chgData name="Tariela Adebiyi" userId="2f924ddd-9700-46d9-9437-70b26bc8538e" providerId="ADAL" clId="{F9E2871A-4C72-4BBE-A4BF-60E15BB08C00}" dt="2024-01-03T06:40:29.165" v="484" actId="478"/>
          <ac:picMkLst>
            <pc:docMk/>
            <pc:sldMk cId="0" sldId="303"/>
            <ac:picMk id="26627" creationId="{00000000-0000-0000-0000-000000000000}"/>
          </ac:picMkLst>
        </pc:picChg>
      </pc:sldChg>
      <pc:sldChg chg="modSp mod modNotesTx">
        <pc:chgData name="Tariela Adebiyi" userId="2f924ddd-9700-46d9-9437-70b26bc8538e" providerId="ADAL" clId="{F9E2871A-4C72-4BBE-A4BF-60E15BB08C00}" dt="2024-01-03T06:18:05.671" v="478" actId="5793"/>
        <pc:sldMkLst>
          <pc:docMk/>
          <pc:sldMk cId="291590597" sldId="305"/>
        </pc:sldMkLst>
        <pc:spChg chg="mod">
          <ac:chgData name="Tariela Adebiyi" userId="2f924ddd-9700-46d9-9437-70b26bc8538e" providerId="ADAL" clId="{F9E2871A-4C72-4BBE-A4BF-60E15BB08C00}" dt="2024-01-03T06:16:00.649" v="237" actId="1076"/>
          <ac:spMkLst>
            <pc:docMk/>
            <pc:sldMk cId="291590597" sldId="305"/>
            <ac:spMk id="3" creationId="{ABD280C6-7B4B-A340-A316-B714BD10EF77}"/>
          </ac:spMkLst>
        </pc:spChg>
      </pc:sldChg>
      <pc:sldChg chg="modNotesTx">
        <pc:chgData name="Tariela Adebiyi" userId="2f924ddd-9700-46d9-9437-70b26bc8538e" providerId="ADAL" clId="{F9E2871A-4C72-4BBE-A4BF-60E15BB08C00}" dt="2024-01-03T06:18:52.988" v="479" actId="6549"/>
        <pc:sldMkLst>
          <pc:docMk/>
          <pc:sldMk cId="3336741566" sldId="334"/>
        </pc:sldMkLst>
      </pc:sldChg>
      <pc:sldChg chg="del">
        <pc:chgData name="Tariela Adebiyi" userId="2f924ddd-9700-46d9-9437-70b26bc8538e" providerId="ADAL" clId="{F9E2871A-4C72-4BBE-A4BF-60E15BB08C00}" dt="2024-01-03T06:03:11.774" v="104" actId="47"/>
        <pc:sldMkLst>
          <pc:docMk/>
          <pc:sldMk cId="4222868708" sldId="339"/>
        </pc:sldMkLst>
      </pc:sldChg>
      <pc:sldChg chg="del">
        <pc:chgData name="Tariela Adebiyi" userId="2f924ddd-9700-46d9-9437-70b26bc8538e" providerId="ADAL" clId="{F9E2871A-4C72-4BBE-A4BF-60E15BB08C00}" dt="2024-01-03T06:03:37.882" v="105" actId="47"/>
        <pc:sldMkLst>
          <pc:docMk/>
          <pc:sldMk cId="1844094793" sldId="344"/>
        </pc:sldMkLst>
      </pc:sldChg>
      <pc:sldChg chg="modSp mod modNotesTx">
        <pc:chgData name="Tariela Adebiyi" userId="2f924ddd-9700-46d9-9437-70b26bc8538e" providerId="ADAL" clId="{F9E2871A-4C72-4BBE-A4BF-60E15BB08C00}" dt="2024-01-03T06:21:32.583" v="481" actId="5793"/>
        <pc:sldMkLst>
          <pc:docMk/>
          <pc:sldMk cId="4178024572" sldId="347"/>
        </pc:sldMkLst>
        <pc:spChg chg="mod">
          <ac:chgData name="Tariela Adebiyi" userId="2f924ddd-9700-46d9-9437-70b26bc8538e" providerId="ADAL" clId="{F9E2871A-4C72-4BBE-A4BF-60E15BB08C00}" dt="2024-01-03T06:05:18.584" v="139" actId="6549"/>
          <ac:spMkLst>
            <pc:docMk/>
            <pc:sldMk cId="4178024572" sldId="347"/>
            <ac:spMk id="6" creationId="{1BD6A720-9497-405B-8D19-0AC47E0E53BB}"/>
          </ac:spMkLst>
        </pc:spChg>
        <pc:spChg chg="mod">
          <ac:chgData name="Tariela Adebiyi" userId="2f924ddd-9700-46d9-9437-70b26bc8538e" providerId="ADAL" clId="{F9E2871A-4C72-4BBE-A4BF-60E15BB08C00}" dt="2024-01-03T06:05:31.935" v="180" actId="20577"/>
          <ac:spMkLst>
            <pc:docMk/>
            <pc:sldMk cId="4178024572" sldId="347"/>
            <ac:spMk id="7" creationId="{A233957D-DD3D-407E-B538-EDF57A57DF73}"/>
          </ac:spMkLst>
        </pc:spChg>
      </pc:sldChg>
      <pc:sldChg chg="del">
        <pc:chgData name="Tariela Adebiyi" userId="2f924ddd-9700-46d9-9437-70b26bc8538e" providerId="ADAL" clId="{F9E2871A-4C72-4BBE-A4BF-60E15BB08C00}" dt="2024-01-03T06:05:58.885" v="181" actId="47"/>
        <pc:sldMkLst>
          <pc:docMk/>
          <pc:sldMk cId="2628423291" sldId="350"/>
        </pc:sldMkLst>
      </pc:sldChg>
      <pc:sldChg chg="modSp">
        <pc:chgData name="Tariela Adebiyi" userId="2f924ddd-9700-46d9-9437-70b26bc8538e" providerId="ADAL" clId="{F9E2871A-4C72-4BBE-A4BF-60E15BB08C00}" dt="2024-01-03T06:07:14.958" v="215" actId="20577"/>
        <pc:sldMkLst>
          <pc:docMk/>
          <pc:sldMk cId="2844242008" sldId="352"/>
        </pc:sldMkLst>
        <pc:graphicFrameChg chg="mod">
          <ac:chgData name="Tariela Adebiyi" userId="2f924ddd-9700-46d9-9437-70b26bc8538e" providerId="ADAL" clId="{F9E2871A-4C72-4BBE-A4BF-60E15BB08C00}" dt="2024-01-03T06:07:14.958" v="215" actId="20577"/>
          <ac:graphicFrameMkLst>
            <pc:docMk/>
            <pc:sldMk cId="2844242008" sldId="352"/>
            <ac:graphicFrameMk id="10" creationId="{7EA3D85D-6052-4F2A-8D0B-4609BCD8D913}"/>
          </ac:graphicFrameMkLst>
        </pc:graphicFrameChg>
      </pc:sldChg>
      <pc:sldChg chg="del">
        <pc:chgData name="Tariela Adebiyi" userId="2f924ddd-9700-46d9-9437-70b26bc8538e" providerId="ADAL" clId="{F9E2871A-4C72-4BBE-A4BF-60E15BB08C00}" dt="2024-01-03T06:06:23.557" v="182" actId="47"/>
        <pc:sldMkLst>
          <pc:docMk/>
          <pc:sldMk cId="261805539" sldId="353"/>
        </pc:sldMkLst>
      </pc:sldChg>
      <pc:sldChg chg="del">
        <pc:chgData name="Tariela Adebiyi" userId="2f924ddd-9700-46d9-9437-70b26bc8538e" providerId="ADAL" clId="{F9E2871A-4C72-4BBE-A4BF-60E15BB08C00}" dt="2024-01-03T06:40:42.457" v="487" actId="47"/>
        <pc:sldMkLst>
          <pc:docMk/>
          <pc:sldMk cId="1117130046" sldId="356"/>
        </pc:sldMkLst>
      </pc:sldChg>
      <pc:sldChg chg="modCm">
        <pc:chgData name="Tariela Adebiyi" userId="2f924ddd-9700-46d9-9437-70b26bc8538e" providerId="ADAL" clId="{F9E2871A-4C72-4BBE-A4BF-60E15BB08C00}" dt="2024-01-03T05:53:50.801" v="0"/>
        <pc:sldMkLst>
          <pc:docMk/>
          <pc:sldMk cId="0" sldId="956"/>
        </pc:sldMkLst>
        <pc:extLst>
          <p:ext xmlns:p="http://schemas.openxmlformats.org/presentationml/2006/main" uri="{D6D511B9-2390-475A-947B-AFAB55BFBCF1}">
            <pc226:cmChg xmlns:pc226="http://schemas.microsoft.com/office/powerpoint/2022/06/main/command" chg="mod">
              <pc226:chgData name="Tariela Adebiyi" userId="2f924ddd-9700-46d9-9437-70b26bc8538e" providerId="ADAL" clId="{F9E2871A-4C72-4BBE-A4BF-60E15BB08C00}" dt="2024-01-03T05:53:50.801" v="0"/>
              <pc2:cmMkLst xmlns:pc2="http://schemas.microsoft.com/office/powerpoint/2019/9/main/command">
                <pc:docMk/>
                <pc:sldMk cId="0" sldId="956"/>
                <pc2:cmMk id="{46234442-8A1D-4B5D-87C4-B8655DDEDD36}"/>
              </pc2:cmMkLst>
            </pc226:cmChg>
          </p:ext>
        </pc:extLst>
      </pc:sldChg>
      <pc:sldChg chg="modSp mod">
        <pc:chgData name="Tariela Adebiyi" userId="2f924ddd-9700-46d9-9437-70b26bc8538e" providerId="ADAL" clId="{F9E2871A-4C72-4BBE-A4BF-60E15BB08C00}" dt="2024-01-03T06:07:36.676" v="217" actId="20577"/>
        <pc:sldMkLst>
          <pc:docMk/>
          <pc:sldMk cId="3475520016" sldId="1027"/>
        </pc:sldMkLst>
        <pc:spChg chg="mod">
          <ac:chgData name="Tariela Adebiyi" userId="2f924ddd-9700-46d9-9437-70b26bc8538e" providerId="ADAL" clId="{F9E2871A-4C72-4BBE-A4BF-60E15BB08C00}" dt="2024-01-03T06:07:36.676" v="217" actId="20577"/>
          <ac:spMkLst>
            <pc:docMk/>
            <pc:sldMk cId="3475520016" sldId="1027"/>
            <ac:spMk id="2" creationId="{FE6D4CFF-1EE8-1F72-FB5C-036859FDD732}"/>
          </ac:spMkLst>
        </pc:spChg>
      </pc:sldChg>
      <pc:sldChg chg="addSp delSp modSp add mod modNotesTx">
        <pc:chgData name="Tariela Adebiyi" userId="2f924ddd-9700-46d9-9437-70b26bc8538e" providerId="ADAL" clId="{F9E2871A-4C72-4BBE-A4BF-60E15BB08C00}" dt="2024-01-03T05:59:50.478" v="102" actId="20577"/>
        <pc:sldMkLst>
          <pc:docMk/>
          <pc:sldMk cId="3873618290" sldId="1028"/>
        </pc:sldMkLst>
        <pc:spChg chg="del mod">
          <ac:chgData name="Tariela Adebiyi" userId="2f924ddd-9700-46d9-9437-70b26bc8538e" providerId="ADAL" clId="{F9E2871A-4C72-4BBE-A4BF-60E15BB08C00}" dt="2024-01-03T05:56:05.266" v="5" actId="21"/>
          <ac:spMkLst>
            <pc:docMk/>
            <pc:sldMk cId="3873618290" sldId="1028"/>
            <ac:spMk id="2" creationId="{58E5DE20-4B4B-AC67-6419-E08BA55100BF}"/>
          </ac:spMkLst>
        </pc:spChg>
        <pc:spChg chg="del mod">
          <ac:chgData name="Tariela Adebiyi" userId="2f924ddd-9700-46d9-9437-70b26bc8538e" providerId="ADAL" clId="{F9E2871A-4C72-4BBE-A4BF-60E15BB08C00}" dt="2024-01-03T05:56:20.411" v="7" actId="478"/>
          <ac:spMkLst>
            <pc:docMk/>
            <pc:sldMk cId="3873618290" sldId="1028"/>
            <ac:spMk id="3" creationId="{16FCC72E-59BE-3547-A77E-9CCF1FB31B33}"/>
          </ac:spMkLst>
        </pc:spChg>
        <pc:spChg chg="add del mod">
          <ac:chgData name="Tariela Adebiyi" userId="2f924ddd-9700-46d9-9437-70b26bc8538e" providerId="ADAL" clId="{F9E2871A-4C72-4BBE-A4BF-60E15BB08C00}" dt="2024-01-03T05:55:52.896" v="3"/>
          <ac:spMkLst>
            <pc:docMk/>
            <pc:sldMk cId="3873618290" sldId="1028"/>
            <ac:spMk id="5" creationId="{5BD00997-9866-535E-81CF-A5A13DA2CD65}"/>
          </ac:spMkLst>
        </pc:spChg>
        <pc:spChg chg="add del mod">
          <ac:chgData name="Tariela Adebiyi" userId="2f924ddd-9700-46d9-9437-70b26bc8538e" providerId="ADAL" clId="{F9E2871A-4C72-4BBE-A4BF-60E15BB08C00}" dt="2024-01-03T05:56:32.197" v="9"/>
          <ac:spMkLst>
            <pc:docMk/>
            <pc:sldMk cId="3873618290" sldId="1028"/>
            <ac:spMk id="7" creationId="{0CDF0838-53A2-AC97-5152-608A79DD6DAA}"/>
          </ac:spMkLst>
        </pc:spChg>
        <pc:spChg chg="add mod">
          <ac:chgData name="Tariela Adebiyi" userId="2f924ddd-9700-46d9-9437-70b26bc8538e" providerId="ADAL" clId="{F9E2871A-4C72-4BBE-A4BF-60E15BB08C00}" dt="2024-01-03T05:58:06.659" v="17" actId="403"/>
          <ac:spMkLst>
            <pc:docMk/>
            <pc:sldMk cId="3873618290" sldId="1028"/>
            <ac:spMk id="8" creationId="{06CD9027-413B-6038-803F-03000FFD1962}"/>
          </ac:spMkLst>
        </pc:spChg>
        <pc:picChg chg="add mod">
          <ac:chgData name="Tariela Adebiyi" userId="2f924ddd-9700-46d9-9437-70b26bc8538e" providerId="ADAL" clId="{F9E2871A-4C72-4BBE-A4BF-60E15BB08C00}" dt="2024-01-03T05:55:52.896" v="3"/>
          <ac:picMkLst>
            <pc:docMk/>
            <pc:sldMk cId="3873618290" sldId="1028"/>
            <ac:picMk id="6" creationId="{9F95B4A1-E1A2-55B5-5046-6B98E62DEC15}"/>
          </ac:picMkLst>
        </pc:picChg>
        <pc:picChg chg="del">
          <ac:chgData name="Tariela Adebiyi" userId="2f924ddd-9700-46d9-9437-70b26bc8538e" providerId="ADAL" clId="{F9E2871A-4C72-4BBE-A4BF-60E15BB08C00}" dt="2024-01-03T05:55:41.816" v="2" actId="478"/>
          <ac:picMkLst>
            <pc:docMk/>
            <pc:sldMk cId="3873618290" sldId="1028"/>
            <ac:picMk id="12" creationId="{7334E232-4FF8-F06F-EAF6-C0CC8482D3FE}"/>
          </ac:picMkLst>
        </pc:picChg>
      </pc:sldChg>
    </pc:docChg>
  </pc:docChgLst>
  <pc:docChgLst>
    <pc:chgData name="Emily Rideout" userId="S::erideout@redcross.ca::8340dba3-0556-4c6a-8ac4-95e359fae80c" providerId="AD" clId="Web-{44905235-8078-8DCA-61D6-922F8E4469EC}"/>
    <pc:docChg chg="modSld">
      <pc:chgData name="Emily Rideout" userId="S::erideout@redcross.ca::8340dba3-0556-4c6a-8ac4-95e359fae80c" providerId="AD" clId="Web-{44905235-8078-8DCA-61D6-922F8E4469EC}" dt="2024-04-11T15:38:13.646" v="30" actId="1076"/>
      <pc:docMkLst>
        <pc:docMk/>
      </pc:docMkLst>
      <pc:sldChg chg="modSp modNotes">
        <pc:chgData name="Emily Rideout" userId="S::erideout@redcross.ca::8340dba3-0556-4c6a-8ac4-95e359fae80c" providerId="AD" clId="Web-{44905235-8078-8DCA-61D6-922F8E4469EC}" dt="2024-04-11T15:38:13.646" v="30" actId="1076"/>
        <pc:sldMkLst>
          <pc:docMk/>
          <pc:sldMk cId="3336741566" sldId="334"/>
        </pc:sldMkLst>
        <pc:spChg chg="mod">
          <ac:chgData name="Emily Rideout" userId="S::erideout@redcross.ca::8340dba3-0556-4c6a-8ac4-95e359fae80c" providerId="AD" clId="Web-{44905235-8078-8DCA-61D6-922F8E4469EC}" dt="2024-04-11T15:37:33.037" v="10" actId="20577"/>
          <ac:spMkLst>
            <pc:docMk/>
            <pc:sldMk cId="3336741566" sldId="334"/>
            <ac:spMk id="9" creationId="{51A08BFB-B60B-9044-A74F-0B270998BC99}"/>
          </ac:spMkLst>
        </pc:spChg>
        <pc:spChg chg="mod">
          <ac:chgData name="Emily Rideout" userId="S::erideout@redcross.ca::8340dba3-0556-4c6a-8ac4-95e359fae80c" providerId="AD" clId="Web-{44905235-8078-8DCA-61D6-922F8E4469EC}" dt="2024-04-11T15:38:13.646" v="30" actId="1076"/>
          <ac:spMkLst>
            <pc:docMk/>
            <pc:sldMk cId="3336741566" sldId="334"/>
            <ac:spMk id="24" creationId="{10ACF999-A031-4D64-893B-CC2ADE747D64}"/>
          </ac:spMkLst>
        </pc:spChg>
      </pc:sldChg>
    </pc:docChg>
  </pc:docChgLst>
  <pc:docChgLst>
    <pc:chgData name="Tariela Adebiyi" userId="2f924ddd-9700-46d9-9437-70b26bc8538e" providerId="ADAL" clId="{3091DF61-19A5-4420-BB29-C4388717BA18}"/>
    <pc:docChg chg="modSld">
      <pc:chgData name="Tariela Adebiyi" userId="2f924ddd-9700-46d9-9437-70b26bc8538e" providerId="ADAL" clId="{3091DF61-19A5-4420-BB29-C4388717BA18}" dt="2024-03-17T05:42:59.642" v="1" actId="20577"/>
      <pc:docMkLst>
        <pc:docMk/>
      </pc:docMkLst>
      <pc:sldChg chg="modSp mod">
        <pc:chgData name="Tariela Adebiyi" userId="2f924ddd-9700-46d9-9437-70b26bc8538e" providerId="ADAL" clId="{3091DF61-19A5-4420-BB29-C4388717BA18}" dt="2024-03-17T05:42:59.642" v="1" actId="20577"/>
        <pc:sldMkLst>
          <pc:docMk/>
          <pc:sldMk cId="3873618290" sldId="1028"/>
        </pc:sldMkLst>
        <pc:spChg chg="mod">
          <ac:chgData name="Tariela Adebiyi" userId="2f924ddd-9700-46d9-9437-70b26bc8538e" providerId="ADAL" clId="{3091DF61-19A5-4420-BB29-C4388717BA18}" dt="2024-03-17T05:42:59.642" v="1" actId="20577"/>
          <ac:spMkLst>
            <pc:docMk/>
            <pc:sldMk cId="3873618290" sldId="1028"/>
            <ac:spMk id="8" creationId="{06CD9027-413B-6038-803F-03000FFD1962}"/>
          </ac:spMkLst>
        </pc:spChg>
      </pc:sldChg>
    </pc:docChg>
  </pc:docChgLst>
  <pc:docChgLst>
    <pc:chgData name="Alejandro Terrones" userId="S::aterrones@redcross.ca::2980d019-04fd-4dd5-8050-2094918be99e" providerId="AD" clId="Web-{0FF42E12-3551-3BAB-28A6-F38B419D6FCD}"/>
    <pc:docChg chg="modSld">
      <pc:chgData name="Alejandro Terrones" userId="S::aterrones@redcross.ca::2980d019-04fd-4dd5-8050-2094918be99e" providerId="AD" clId="Web-{0FF42E12-3551-3BAB-28A6-F38B419D6FCD}" dt="2024-01-24T20:56:16.097" v="24" actId="20577"/>
      <pc:docMkLst>
        <pc:docMk/>
      </pc:docMkLst>
      <pc:sldChg chg="modSp">
        <pc:chgData name="Alejandro Terrones" userId="S::aterrones@redcross.ca::2980d019-04fd-4dd5-8050-2094918be99e" providerId="AD" clId="Web-{0FF42E12-3551-3BAB-28A6-F38B419D6FCD}" dt="2024-01-24T20:55:33.424" v="12" actId="20577"/>
        <pc:sldMkLst>
          <pc:docMk/>
          <pc:sldMk cId="3349298031" sldId="277"/>
        </pc:sldMkLst>
        <pc:spChg chg="mod">
          <ac:chgData name="Alejandro Terrones" userId="S::aterrones@redcross.ca::2980d019-04fd-4dd5-8050-2094918be99e" providerId="AD" clId="Web-{0FF42E12-3551-3BAB-28A6-F38B419D6FCD}" dt="2024-01-24T20:55:33.424" v="12" actId="20577"/>
          <ac:spMkLst>
            <pc:docMk/>
            <pc:sldMk cId="3349298031" sldId="277"/>
            <ac:spMk id="12" creationId="{BDBF4CB7-C39D-4F14-AA73-3CAAF39F3340}"/>
          </ac:spMkLst>
        </pc:spChg>
        <pc:picChg chg="mod">
          <ac:chgData name="Alejandro Terrones" userId="S::aterrones@redcross.ca::2980d019-04fd-4dd5-8050-2094918be99e" providerId="AD" clId="Web-{0FF42E12-3551-3BAB-28A6-F38B419D6FCD}" dt="2024-01-24T20:55:10.143" v="3" actId="1076"/>
          <ac:picMkLst>
            <pc:docMk/>
            <pc:sldMk cId="3349298031" sldId="277"/>
            <ac:picMk id="5" creationId="{9AD83286-5FC7-6EDB-1BBF-60557F5D147A}"/>
          </ac:picMkLst>
        </pc:picChg>
      </pc:sldChg>
      <pc:sldChg chg="modSp">
        <pc:chgData name="Alejandro Terrones" userId="S::aterrones@redcross.ca::2980d019-04fd-4dd5-8050-2094918be99e" providerId="AD" clId="Web-{0FF42E12-3551-3BAB-28A6-F38B419D6FCD}" dt="2024-01-24T20:56:03.362" v="23" actId="20577"/>
        <pc:sldMkLst>
          <pc:docMk/>
          <pc:sldMk cId="3573067626" sldId="345"/>
        </pc:sldMkLst>
        <pc:spChg chg="mod">
          <ac:chgData name="Alejandro Terrones" userId="S::aterrones@redcross.ca::2980d019-04fd-4dd5-8050-2094918be99e" providerId="AD" clId="Web-{0FF42E12-3551-3BAB-28A6-F38B419D6FCD}" dt="2024-01-24T20:56:03.362" v="23" actId="20577"/>
          <ac:spMkLst>
            <pc:docMk/>
            <pc:sldMk cId="3573067626" sldId="345"/>
            <ac:spMk id="3" creationId="{CB42C796-A5FA-46A1-9916-BC37E57446CE}"/>
          </ac:spMkLst>
        </pc:spChg>
      </pc:sldChg>
      <pc:sldChg chg="modSp">
        <pc:chgData name="Alejandro Terrones" userId="S::aterrones@redcross.ca::2980d019-04fd-4dd5-8050-2094918be99e" providerId="AD" clId="Web-{0FF42E12-3551-3BAB-28A6-F38B419D6FCD}" dt="2024-01-24T20:56:16.097" v="24" actId="20577"/>
        <pc:sldMkLst>
          <pc:docMk/>
          <pc:sldMk cId="4178024572" sldId="347"/>
        </pc:sldMkLst>
        <pc:spChg chg="mod">
          <ac:chgData name="Alejandro Terrones" userId="S::aterrones@redcross.ca::2980d019-04fd-4dd5-8050-2094918be99e" providerId="AD" clId="Web-{0FF42E12-3551-3BAB-28A6-F38B419D6FCD}" dt="2024-01-24T20:56:16.097" v="24" actId="20577"/>
          <ac:spMkLst>
            <pc:docMk/>
            <pc:sldMk cId="4178024572" sldId="347"/>
            <ac:spMk id="2" creationId="{147E71D2-C051-4A82-8C20-1BB74C347270}"/>
          </ac:spMkLst>
        </pc:spChg>
      </pc:sldChg>
      <pc:sldChg chg="modSp">
        <pc:chgData name="Alejandro Terrones" userId="S::aterrones@redcross.ca::2980d019-04fd-4dd5-8050-2094918be99e" providerId="AD" clId="Web-{0FF42E12-3551-3BAB-28A6-F38B419D6FCD}" dt="2024-01-24T20:55:12.377" v="5" actId="20577"/>
        <pc:sldMkLst>
          <pc:docMk/>
          <pc:sldMk cId="3873618290" sldId="1028"/>
        </pc:sldMkLst>
        <pc:spChg chg="mod">
          <ac:chgData name="Alejandro Terrones" userId="S::aterrones@redcross.ca::2980d019-04fd-4dd5-8050-2094918be99e" providerId="AD" clId="Web-{0FF42E12-3551-3BAB-28A6-F38B419D6FCD}" dt="2024-01-24T20:55:12.377" v="5" actId="20577"/>
          <ac:spMkLst>
            <pc:docMk/>
            <pc:sldMk cId="3873618290" sldId="1028"/>
            <ac:spMk id="8" creationId="{06CD9027-413B-6038-803F-03000FFD1962}"/>
          </ac:spMkLst>
        </pc:spChg>
      </pc:sldChg>
    </pc:docChg>
  </pc:docChgLst>
  <pc:docChgLst>
    <pc:chgData name="Tariela Adebiyi" userId="2f924ddd-9700-46d9-9437-70b26bc8538e" providerId="ADAL" clId="{7B18BDB5-21D1-4D1D-B395-FCA596A73543}"/>
    <pc:docChg chg="undo custSel addSld delSld modSld">
      <pc:chgData name="Tariela Adebiyi" userId="2f924ddd-9700-46d9-9437-70b26bc8538e" providerId="ADAL" clId="{7B18BDB5-21D1-4D1D-B395-FCA596A73543}" dt="2024-01-24T06:39:56.342" v="97" actId="47"/>
      <pc:docMkLst>
        <pc:docMk/>
      </pc:docMkLst>
      <pc:sldChg chg="addSp delSp modSp add mod modNotesTx">
        <pc:chgData name="Tariela Adebiyi" userId="2f924ddd-9700-46d9-9437-70b26bc8538e" providerId="ADAL" clId="{7B18BDB5-21D1-4D1D-B395-FCA596A73543}" dt="2024-01-24T06:29:52.536" v="12"/>
        <pc:sldMkLst>
          <pc:docMk/>
          <pc:sldMk cId="0" sldId="256"/>
        </pc:sldMkLst>
        <pc:spChg chg="add mod">
          <ac:chgData name="Tariela Adebiyi" userId="2f924ddd-9700-46d9-9437-70b26bc8538e" providerId="ADAL" clId="{7B18BDB5-21D1-4D1D-B395-FCA596A73543}" dt="2024-01-24T06:29:17.248" v="7"/>
          <ac:spMkLst>
            <pc:docMk/>
            <pc:sldMk cId="0" sldId="256"/>
            <ac:spMk id="7" creationId="{C2BB81E0-6C11-4521-F1DE-99C9F6D6CB3C}"/>
          </ac:spMkLst>
        </pc:spChg>
        <pc:spChg chg="del">
          <ac:chgData name="Tariela Adebiyi" userId="2f924ddd-9700-46d9-9437-70b26bc8538e" providerId="ADAL" clId="{7B18BDB5-21D1-4D1D-B395-FCA596A73543}" dt="2024-01-24T06:29:25.499" v="9" actId="21"/>
          <ac:spMkLst>
            <pc:docMk/>
            <pc:sldMk cId="0" sldId="256"/>
            <ac:spMk id="14" creationId="{38AB0F70-20B0-4475-9D6E-B2770495D62C}"/>
          </ac:spMkLst>
        </pc:spChg>
        <pc:spChg chg="del">
          <ac:chgData name="Tariela Adebiyi" userId="2f924ddd-9700-46d9-9437-70b26bc8538e" providerId="ADAL" clId="{7B18BDB5-21D1-4D1D-B395-FCA596A73543}" dt="2024-01-24T06:29:20.260" v="8" actId="478"/>
          <ac:spMkLst>
            <pc:docMk/>
            <pc:sldMk cId="0" sldId="256"/>
            <ac:spMk id="15" creationId="{F9E17A38-9F25-4099-BF73-15AF5A1D0900}"/>
          </ac:spMkLst>
        </pc:spChg>
        <pc:spChg chg="del">
          <ac:chgData name="Tariela Adebiyi" userId="2f924ddd-9700-46d9-9437-70b26bc8538e" providerId="ADAL" clId="{7B18BDB5-21D1-4D1D-B395-FCA596A73543}" dt="2024-01-24T06:29:28.826" v="10" actId="21"/>
          <ac:spMkLst>
            <pc:docMk/>
            <pc:sldMk cId="0" sldId="256"/>
            <ac:spMk id="16" creationId="{2C8B74E3-ED88-4A66-90EE-BCAB1EC6834C}"/>
          </ac:spMkLst>
        </pc:spChg>
        <pc:picChg chg="add mod">
          <ac:chgData name="Tariela Adebiyi" userId="2f924ddd-9700-46d9-9437-70b26bc8538e" providerId="ADAL" clId="{7B18BDB5-21D1-4D1D-B395-FCA596A73543}" dt="2024-01-24T06:28:37.560" v="3"/>
          <ac:picMkLst>
            <pc:docMk/>
            <pc:sldMk cId="0" sldId="256"/>
            <ac:picMk id="2" creationId="{E57E6074-F7FC-1C05-A0EC-569C59A09565}"/>
          </ac:picMkLst>
        </pc:picChg>
        <pc:picChg chg="add mod">
          <ac:chgData name="Tariela Adebiyi" userId="2f924ddd-9700-46d9-9437-70b26bc8538e" providerId="ADAL" clId="{7B18BDB5-21D1-4D1D-B395-FCA596A73543}" dt="2024-01-24T06:28:45.057" v="4"/>
          <ac:picMkLst>
            <pc:docMk/>
            <pc:sldMk cId="0" sldId="256"/>
            <ac:picMk id="3" creationId="{7F971294-2830-35DF-0910-8BCCACD4FEAB}"/>
          </ac:picMkLst>
        </pc:picChg>
        <pc:picChg chg="add mod">
          <ac:chgData name="Tariela Adebiyi" userId="2f924ddd-9700-46d9-9437-70b26bc8538e" providerId="ADAL" clId="{7B18BDB5-21D1-4D1D-B395-FCA596A73543}" dt="2024-01-24T06:29:04.831" v="6"/>
          <ac:picMkLst>
            <pc:docMk/>
            <pc:sldMk cId="0" sldId="256"/>
            <ac:picMk id="4" creationId="{511317D8-FB48-C03E-9B45-B57DAD6DBC2A}"/>
          </ac:picMkLst>
        </pc:picChg>
        <pc:picChg chg="del">
          <ac:chgData name="Tariela Adebiyi" userId="2f924ddd-9700-46d9-9437-70b26bc8538e" providerId="ADAL" clId="{7B18BDB5-21D1-4D1D-B395-FCA596A73543}" dt="2024-01-24T06:29:02.659" v="5" actId="478"/>
          <ac:picMkLst>
            <pc:docMk/>
            <pc:sldMk cId="0" sldId="256"/>
            <ac:picMk id="12" creationId="{A81D6816-6952-49E5-939E-ED72F34555E8}"/>
          </ac:picMkLst>
        </pc:picChg>
      </pc:sldChg>
      <pc:sldChg chg="modSp mod delCm modCm">
        <pc:chgData name="Tariela Adebiyi" userId="2f924ddd-9700-46d9-9437-70b26bc8538e" providerId="ADAL" clId="{7B18BDB5-21D1-4D1D-B395-FCA596A73543}" dt="2024-01-24T06:31:00.753" v="26"/>
        <pc:sldMkLst>
          <pc:docMk/>
          <pc:sldMk cId="240991842" sldId="258"/>
        </pc:sldMkLst>
        <pc:spChg chg="mod">
          <ac:chgData name="Tariela Adebiyi" userId="2f924ddd-9700-46d9-9437-70b26bc8538e" providerId="ADAL" clId="{7B18BDB5-21D1-4D1D-B395-FCA596A73543}" dt="2024-01-24T06:30:49.385" v="25" actId="20577"/>
          <ac:spMkLst>
            <pc:docMk/>
            <pc:sldMk cId="240991842" sldId="258"/>
            <ac:spMk id="16" creationId="{4C03D873-80B4-487B-AB43-C0616613B1C4}"/>
          </ac:spMkLst>
        </pc:spChg>
        <pc:extLst>
          <p:ext xmlns:p="http://schemas.openxmlformats.org/presentationml/2006/main" uri="{D6D511B9-2390-475A-947B-AFAB55BFBCF1}">
            <pc226:cmChg xmlns:pc226="http://schemas.microsoft.com/office/powerpoint/2022/06/main/command" chg="del mod">
              <pc226:chgData name="Tariela Adebiyi" userId="2f924ddd-9700-46d9-9437-70b26bc8538e" providerId="ADAL" clId="{7B18BDB5-21D1-4D1D-B395-FCA596A73543}" dt="2024-01-24T06:31:00.753" v="26"/>
              <pc2:cmMkLst xmlns:pc2="http://schemas.microsoft.com/office/powerpoint/2019/9/main/command">
                <pc:docMk/>
                <pc:sldMk cId="240991842" sldId="258"/>
                <pc2:cmMk id="{B10F57B6-697B-45C3-8520-99458FFC52D1}"/>
              </pc2:cmMkLst>
            </pc226:cmChg>
          </p:ext>
        </pc:extLst>
      </pc:sldChg>
      <pc:sldChg chg="del">
        <pc:chgData name="Tariela Adebiyi" userId="2f924ddd-9700-46d9-9437-70b26bc8538e" providerId="ADAL" clId="{7B18BDB5-21D1-4D1D-B395-FCA596A73543}" dt="2024-01-24T06:39:56.342" v="97" actId="47"/>
        <pc:sldMkLst>
          <pc:docMk/>
          <pc:sldMk cId="0" sldId="303"/>
        </pc:sldMkLst>
      </pc:sldChg>
      <pc:sldChg chg="modSp mod delCm modCm">
        <pc:chgData name="Tariela Adebiyi" userId="2f924ddd-9700-46d9-9437-70b26bc8538e" providerId="ADAL" clId="{7B18BDB5-21D1-4D1D-B395-FCA596A73543}" dt="2024-01-24T06:33:40.300" v="67"/>
        <pc:sldMkLst>
          <pc:docMk/>
          <pc:sldMk cId="291590597" sldId="305"/>
        </pc:sldMkLst>
        <pc:spChg chg="mod">
          <ac:chgData name="Tariela Adebiyi" userId="2f924ddd-9700-46d9-9437-70b26bc8538e" providerId="ADAL" clId="{7B18BDB5-21D1-4D1D-B395-FCA596A73543}" dt="2024-01-24T06:33:27.454" v="64" actId="20577"/>
          <ac:spMkLst>
            <pc:docMk/>
            <pc:sldMk cId="291590597" sldId="305"/>
            <ac:spMk id="3" creationId="{ABD280C6-7B4B-A340-A316-B714BD10EF77}"/>
          </ac:spMkLst>
        </pc:spChg>
        <pc:extLst>
          <p:ext xmlns:p="http://schemas.openxmlformats.org/presentationml/2006/main" uri="{D6D511B9-2390-475A-947B-AFAB55BFBCF1}">
            <pc226:cmChg xmlns:pc226="http://schemas.microsoft.com/office/powerpoint/2022/06/main/command" chg="del mod">
              <pc226:chgData name="Tariela Adebiyi" userId="2f924ddd-9700-46d9-9437-70b26bc8538e" providerId="ADAL" clId="{7B18BDB5-21D1-4D1D-B395-FCA596A73543}" dt="2024-01-24T06:33:38.074" v="66"/>
              <pc2:cmMkLst xmlns:pc2="http://schemas.microsoft.com/office/powerpoint/2019/9/main/command">
                <pc:docMk/>
                <pc:sldMk cId="291590597" sldId="305"/>
                <pc2:cmMk id="{E555E707-3DA6-4BB0-9B51-D07755872A30}"/>
              </pc2:cmMkLst>
            </pc226:cmChg>
            <pc226:cmChg xmlns:pc226="http://schemas.microsoft.com/office/powerpoint/2022/06/main/command" chg="del">
              <pc226:chgData name="Tariela Adebiyi" userId="2f924ddd-9700-46d9-9437-70b26bc8538e" providerId="ADAL" clId="{7B18BDB5-21D1-4D1D-B395-FCA596A73543}" dt="2024-01-24T06:33:40.300" v="67"/>
              <pc2:cmMkLst xmlns:pc2="http://schemas.microsoft.com/office/powerpoint/2019/9/main/command">
                <pc:docMk/>
                <pc:sldMk cId="291590597" sldId="305"/>
                <pc2:cmMk id="{DC6B4313-B1FA-42A7-9D54-40AA405DFB2E}"/>
              </pc2:cmMkLst>
            </pc226:cmChg>
            <pc226:cmChg xmlns:pc226="http://schemas.microsoft.com/office/powerpoint/2022/06/main/command" chg="del mod">
              <pc226:chgData name="Tariela Adebiyi" userId="2f924ddd-9700-46d9-9437-70b26bc8538e" providerId="ADAL" clId="{7B18BDB5-21D1-4D1D-B395-FCA596A73543}" dt="2024-01-24T06:33:34.068" v="65"/>
              <pc2:cmMkLst xmlns:pc2="http://schemas.microsoft.com/office/powerpoint/2019/9/main/command">
                <pc:docMk/>
                <pc:sldMk cId="291590597" sldId="305"/>
                <pc2:cmMk id="{753BEBA7-6464-4143-B290-F99FFCBA75FF}"/>
              </pc2:cmMkLst>
            </pc226:cmChg>
          </p:ext>
        </pc:extLst>
      </pc:sldChg>
      <pc:sldChg chg="delCm">
        <pc:chgData name="Tariela Adebiyi" userId="2f924ddd-9700-46d9-9437-70b26bc8538e" providerId="ADAL" clId="{7B18BDB5-21D1-4D1D-B395-FCA596A73543}" dt="2024-01-24T06:35:39.285" v="68"/>
        <pc:sldMkLst>
          <pc:docMk/>
          <pc:sldMk cId="577837062" sldId="329"/>
        </pc:sldMkLst>
        <pc:extLst>
          <p:ext xmlns:p="http://schemas.openxmlformats.org/presentationml/2006/main" uri="{D6D511B9-2390-475A-947B-AFAB55BFBCF1}">
            <pc226:cmChg xmlns:pc226="http://schemas.microsoft.com/office/powerpoint/2022/06/main/command" chg="del">
              <pc226:chgData name="Tariela Adebiyi" userId="2f924ddd-9700-46d9-9437-70b26bc8538e" providerId="ADAL" clId="{7B18BDB5-21D1-4D1D-B395-FCA596A73543}" dt="2024-01-24T06:35:39.285" v="68"/>
              <pc2:cmMkLst xmlns:pc2="http://schemas.microsoft.com/office/powerpoint/2019/9/main/command">
                <pc:docMk/>
                <pc:sldMk cId="577837062" sldId="329"/>
                <pc2:cmMk id="{EC6E1A4C-3409-4228-BBC4-C5B5C59EEB11}"/>
              </pc2:cmMkLst>
            </pc226:cmChg>
          </p:ext>
        </pc:extLst>
      </pc:sldChg>
      <pc:sldChg chg="modSp mod delCm">
        <pc:chgData name="Tariela Adebiyi" userId="2f924ddd-9700-46d9-9437-70b26bc8538e" providerId="ADAL" clId="{7B18BDB5-21D1-4D1D-B395-FCA596A73543}" dt="2024-01-24T06:36:02.433" v="74"/>
        <pc:sldMkLst>
          <pc:docMk/>
          <pc:sldMk cId="1761907510" sldId="341"/>
        </pc:sldMkLst>
        <pc:spChg chg="mod">
          <ac:chgData name="Tariela Adebiyi" userId="2f924ddd-9700-46d9-9437-70b26bc8538e" providerId="ADAL" clId="{7B18BDB5-21D1-4D1D-B395-FCA596A73543}" dt="2024-01-24T06:35:58.907" v="73" actId="20577"/>
          <ac:spMkLst>
            <pc:docMk/>
            <pc:sldMk cId="1761907510" sldId="341"/>
            <ac:spMk id="6" creationId="{CF41B708-7174-4CF3-8F8C-CB1C5345CEE0}"/>
          </ac:spMkLst>
        </pc:spChg>
        <pc:extLst>
          <p:ext xmlns:p="http://schemas.openxmlformats.org/presentationml/2006/main" uri="{D6D511B9-2390-475A-947B-AFAB55BFBCF1}">
            <pc226:cmChg xmlns:pc226="http://schemas.microsoft.com/office/powerpoint/2022/06/main/command" chg="del">
              <pc226:chgData name="Tariela Adebiyi" userId="2f924ddd-9700-46d9-9437-70b26bc8538e" providerId="ADAL" clId="{7B18BDB5-21D1-4D1D-B395-FCA596A73543}" dt="2024-01-24T06:36:02.433" v="74"/>
              <pc2:cmMkLst xmlns:pc2="http://schemas.microsoft.com/office/powerpoint/2019/9/main/command">
                <pc:docMk/>
                <pc:sldMk cId="1761907510" sldId="341"/>
                <pc2:cmMk id="{42978E51-4F40-427A-A22B-0233B59C1F9D}"/>
              </pc2:cmMkLst>
            </pc226:cmChg>
          </p:ext>
        </pc:extLst>
      </pc:sldChg>
      <pc:sldChg chg="modSp mod delCm modCm">
        <pc:chgData name="Tariela Adebiyi" userId="2f924ddd-9700-46d9-9437-70b26bc8538e" providerId="ADAL" clId="{7B18BDB5-21D1-4D1D-B395-FCA596A73543}" dt="2024-01-24T06:36:36.296" v="77"/>
        <pc:sldMkLst>
          <pc:docMk/>
          <pc:sldMk cId="3887500469" sldId="342"/>
        </pc:sldMkLst>
        <pc:spChg chg="mod">
          <ac:chgData name="Tariela Adebiyi" userId="2f924ddd-9700-46d9-9437-70b26bc8538e" providerId="ADAL" clId="{7B18BDB5-21D1-4D1D-B395-FCA596A73543}" dt="2024-01-24T06:36:32.243" v="76" actId="207"/>
          <ac:spMkLst>
            <pc:docMk/>
            <pc:sldMk cId="3887500469" sldId="342"/>
            <ac:spMk id="8" creationId="{3F3A46F4-AABF-4B56-B4F9-83588DE7217A}"/>
          </ac:spMkLst>
        </pc:spChg>
        <pc:extLst>
          <p:ext xmlns:p="http://schemas.openxmlformats.org/presentationml/2006/main" uri="{D6D511B9-2390-475A-947B-AFAB55BFBCF1}">
            <pc226:cmChg xmlns:pc226="http://schemas.microsoft.com/office/powerpoint/2022/06/main/command" chg="del mod">
              <pc226:chgData name="Tariela Adebiyi" userId="2f924ddd-9700-46d9-9437-70b26bc8538e" providerId="ADAL" clId="{7B18BDB5-21D1-4D1D-B395-FCA596A73543}" dt="2024-01-24T06:36:36.296" v="77"/>
              <pc2:cmMkLst xmlns:pc2="http://schemas.microsoft.com/office/powerpoint/2019/9/main/command">
                <pc:docMk/>
                <pc:sldMk cId="3887500469" sldId="342"/>
                <pc2:cmMk id="{A88C8DF9-7396-47DF-AA40-F91D9AF92F65}"/>
              </pc2:cmMkLst>
            </pc226:cmChg>
          </p:ext>
        </pc:extLst>
      </pc:sldChg>
      <pc:sldChg chg="modSp mod delCm modCm">
        <pc:chgData name="Tariela Adebiyi" userId="2f924ddd-9700-46d9-9437-70b26bc8538e" providerId="ADAL" clId="{7B18BDB5-21D1-4D1D-B395-FCA596A73543}" dt="2024-01-24T06:37:33.537" v="81" actId="6549"/>
        <pc:sldMkLst>
          <pc:docMk/>
          <pc:sldMk cId="1751232738" sldId="351"/>
        </pc:sldMkLst>
        <pc:spChg chg="mod">
          <ac:chgData name="Tariela Adebiyi" userId="2f924ddd-9700-46d9-9437-70b26bc8538e" providerId="ADAL" clId="{7B18BDB5-21D1-4D1D-B395-FCA596A73543}" dt="2024-01-24T06:37:33.537" v="81" actId="6549"/>
          <ac:spMkLst>
            <pc:docMk/>
            <pc:sldMk cId="1751232738" sldId="351"/>
            <ac:spMk id="6" creationId="{0C3FF1A0-89FE-4179-A004-B02580CF31F5}"/>
          </ac:spMkLst>
        </pc:spChg>
        <pc:extLst>
          <p:ext xmlns:p="http://schemas.openxmlformats.org/presentationml/2006/main" uri="{D6D511B9-2390-475A-947B-AFAB55BFBCF1}">
            <pc226:cmChg xmlns:pc226="http://schemas.microsoft.com/office/powerpoint/2022/06/main/command" chg="del mod modRxn">
              <pc226:chgData name="Tariela Adebiyi" userId="2f924ddd-9700-46d9-9437-70b26bc8538e" providerId="ADAL" clId="{7B18BDB5-21D1-4D1D-B395-FCA596A73543}" dt="2024-01-24T06:37:26.714" v="79"/>
              <pc2:cmMkLst xmlns:pc2="http://schemas.microsoft.com/office/powerpoint/2019/9/main/command">
                <pc:docMk/>
                <pc:sldMk cId="1751232738" sldId="351"/>
                <pc2:cmMk id="{1C4DF5B9-29E4-4396-AE04-5E0D39B0F762}"/>
              </pc2:cmMkLst>
            </pc226:cmChg>
          </p:ext>
        </pc:extLst>
      </pc:sldChg>
      <pc:sldChg chg="delCm">
        <pc:chgData name="Tariela Adebiyi" userId="2f924ddd-9700-46d9-9437-70b26bc8538e" providerId="ADAL" clId="{7B18BDB5-21D1-4D1D-B395-FCA596A73543}" dt="2024-01-24T06:37:54.495" v="82"/>
        <pc:sldMkLst>
          <pc:docMk/>
          <pc:sldMk cId="2832268724" sldId="354"/>
        </pc:sldMkLst>
        <pc:extLst>
          <p:ext xmlns:p="http://schemas.openxmlformats.org/presentationml/2006/main" uri="{D6D511B9-2390-475A-947B-AFAB55BFBCF1}">
            <pc226:cmChg xmlns:pc226="http://schemas.microsoft.com/office/powerpoint/2022/06/main/command" chg="del">
              <pc226:chgData name="Tariela Adebiyi" userId="2f924ddd-9700-46d9-9437-70b26bc8538e" providerId="ADAL" clId="{7B18BDB5-21D1-4D1D-B395-FCA596A73543}" dt="2024-01-24T06:37:54.495" v="82"/>
              <pc2:cmMkLst xmlns:pc2="http://schemas.microsoft.com/office/powerpoint/2019/9/main/command">
                <pc:docMk/>
                <pc:sldMk cId="2832268724" sldId="354"/>
                <pc2:cmMk id="{81B885BE-E3D0-4CD4-85EE-4B30D328A0B6}"/>
              </pc2:cmMkLst>
            </pc226:cmChg>
          </p:ext>
        </pc:extLst>
      </pc:sldChg>
      <pc:sldChg chg="modSp mod delCm">
        <pc:chgData name="Tariela Adebiyi" userId="2f924ddd-9700-46d9-9437-70b26bc8538e" providerId="ADAL" clId="{7B18BDB5-21D1-4D1D-B395-FCA596A73543}" dt="2024-01-24T06:38:37.751" v="87" actId="6549"/>
        <pc:sldMkLst>
          <pc:docMk/>
          <pc:sldMk cId="4167570749" sldId="355"/>
        </pc:sldMkLst>
        <pc:spChg chg="mod">
          <ac:chgData name="Tariela Adebiyi" userId="2f924ddd-9700-46d9-9437-70b26bc8538e" providerId="ADAL" clId="{7B18BDB5-21D1-4D1D-B395-FCA596A73543}" dt="2024-01-24T06:38:37.751" v="87" actId="6549"/>
          <ac:spMkLst>
            <pc:docMk/>
            <pc:sldMk cId="4167570749" sldId="355"/>
            <ac:spMk id="5" creationId="{74767F93-A7B0-457F-8F10-CC04A98EA5B9}"/>
          </ac:spMkLst>
        </pc:spChg>
        <pc:extLst>
          <p:ext xmlns:p="http://schemas.openxmlformats.org/presentationml/2006/main" uri="{D6D511B9-2390-475A-947B-AFAB55BFBCF1}">
            <pc226:cmChg xmlns:pc226="http://schemas.microsoft.com/office/powerpoint/2022/06/main/command" chg="del">
              <pc226:chgData name="Tariela Adebiyi" userId="2f924ddd-9700-46d9-9437-70b26bc8538e" providerId="ADAL" clId="{7B18BDB5-21D1-4D1D-B395-FCA596A73543}" dt="2024-01-24T06:38:31.289" v="86"/>
              <pc2:cmMkLst xmlns:pc2="http://schemas.microsoft.com/office/powerpoint/2019/9/main/command">
                <pc:docMk/>
                <pc:sldMk cId="4167570749" sldId="355"/>
                <pc2:cmMk id="{5B7C734C-F44F-4450-9C48-7397972A8A2D}"/>
              </pc2:cmMkLst>
            </pc226:cmChg>
          </p:ext>
        </pc:extLst>
      </pc:sldChg>
      <pc:sldChg chg="del delCm">
        <pc:chgData name="Tariela Adebiyi" userId="2f924ddd-9700-46d9-9437-70b26bc8538e" providerId="ADAL" clId="{7B18BDB5-21D1-4D1D-B395-FCA596A73543}" dt="2024-01-24T06:30:03.372" v="13" actId="47"/>
        <pc:sldMkLst>
          <pc:docMk/>
          <pc:sldMk cId="0" sldId="956"/>
        </pc:sldMkLst>
        <pc:extLst>
          <p:ext xmlns:p="http://schemas.openxmlformats.org/presentationml/2006/main" uri="{D6D511B9-2390-475A-947B-AFAB55BFBCF1}">
            <pc226:cmChg xmlns:pc226="http://schemas.microsoft.com/office/powerpoint/2022/06/main/command" chg="del">
              <pc226:chgData name="Tariela Adebiyi" userId="2f924ddd-9700-46d9-9437-70b26bc8538e" providerId="ADAL" clId="{7B18BDB5-21D1-4D1D-B395-FCA596A73543}" dt="2024-01-24T06:23:04.023" v="0"/>
              <pc2:cmMkLst xmlns:pc2="http://schemas.microsoft.com/office/powerpoint/2019/9/main/command">
                <pc:docMk/>
                <pc:sldMk cId="0" sldId="956"/>
                <pc2:cmMk id="{46234442-8A1D-4B5D-87C4-B8655DDEDD36}"/>
              </pc2:cmMkLst>
            </pc226:cmChg>
            <pc226:cmChg xmlns:pc226="http://schemas.microsoft.com/office/powerpoint/2022/06/main/command" chg="del">
              <pc226:chgData name="Tariela Adebiyi" userId="2f924ddd-9700-46d9-9437-70b26bc8538e" providerId="ADAL" clId="{7B18BDB5-21D1-4D1D-B395-FCA596A73543}" dt="2024-01-24T06:23:10.108" v="1"/>
              <pc2:cmMkLst xmlns:pc2="http://schemas.microsoft.com/office/powerpoint/2019/9/main/command">
                <pc:docMk/>
                <pc:sldMk cId="0" sldId="956"/>
                <pc2:cmMk id="{9EF15B54-BBD4-40DB-9026-2DFEB316637D}"/>
              </pc2:cmMkLst>
            </pc226:cmChg>
          </p:ext>
        </pc:extLst>
      </pc:sldChg>
      <pc:sldChg chg="del">
        <pc:chgData name="Tariela Adebiyi" userId="2f924ddd-9700-46d9-9437-70b26bc8538e" providerId="ADAL" clId="{7B18BDB5-21D1-4D1D-B395-FCA596A73543}" dt="2024-01-24T06:38:12.225" v="83" actId="47"/>
        <pc:sldMkLst>
          <pc:docMk/>
          <pc:sldMk cId="3475520016" sldId="1027"/>
        </pc:sldMkLst>
      </pc:sldChg>
      <pc:sldChg chg="addSp delSp modSp add mod modNotesTx">
        <pc:chgData name="Tariela Adebiyi" userId="2f924ddd-9700-46d9-9437-70b26bc8538e" providerId="ADAL" clId="{7B18BDB5-21D1-4D1D-B395-FCA596A73543}" dt="2024-01-24T06:39:52.397" v="96" actId="6549"/>
        <pc:sldMkLst>
          <pc:docMk/>
          <pc:sldMk cId="2667854787" sldId="1029"/>
        </pc:sldMkLst>
        <pc:spChg chg="del">
          <ac:chgData name="Tariela Adebiyi" userId="2f924ddd-9700-46d9-9437-70b26bc8538e" providerId="ADAL" clId="{7B18BDB5-21D1-4D1D-B395-FCA596A73543}" dt="2024-01-24T06:39:18.053" v="90" actId="478"/>
          <ac:spMkLst>
            <pc:docMk/>
            <pc:sldMk cId="2667854787" sldId="1029"/>
            <ac:spMk id="7" creationId="{C2BB81E0-6C11-4521-F1DE-99C9F6D6CB3C}"/>
          </ac:spMkLst>
        </pc:spChg>
        <pc:spChg chg="mod">
          <ac:chgData name="Tariela Adebiyi" userId="2f924ddd-9700-46d9-9437-70b26bc8538e" providerId="ADAL" clId="{7B18BDB5-21D1-4D1D-B395-FCA596A73543}" dt="2024-01-24T06:39:21.003" v="91"/>
          <ac:spMkLst>
            <pc:docMk/>
            <pc:sldMk cId="2667854787" sldId="1029"/>
            <ac:spMk id="9" creationId="{70E7DA99-9334-859D-31C8-7BB0E02CBC15}"/>
          </ac:spMkLst>
        </pc:spChg>
        <pc:grpChg chg="add mod">
          <ac:chgData name="Tariela Adebiyi" userId="2f924ddd-9700-46d9-9437-70b26bc8538e" providerId="ADAL" clId="{7B18BDB5-21D1-4D1D-B395-FCA596A73543}" dt="2024-01-24T06:39:21.003" v="91"/>
          <ac:grpSpMkLst>
            <pc:docMk/>
            <pc:sldMk cId="2667854787" sldId="1029"/>
            <ac:grpSpMk id="8" creationId="{4D2EC7E9-220D-D1EF-F6D7-046B01229F9C}"/>
          </ac:grpSpMkLst>
        </pc:grpChg>
        <pc:picChg chg="del">
          <ac:chgData name="Tariela Adebiyi" userId="2f924ddd-9700-46d9-9437-70b26bc8538e" providerId="ADAL" clId="{7B18BDB5-21D1-4D1D-B395-FCA596A73543}" dt="2024-01-24T06:39:42.123" v="95" actId="478"/>
          <ac:picMkLst>
            <pc:docMk/>
            <pc:sldMk cId="2667854787" sldId="1029"/>
            <ac:picMk id="2" creationId="{E57E6074-F7FC-1C05-A0EC-569C59A09565}"/>
          </ac:picMkLst>
        </pc:picChg>
        <pc:picChg chg="del">
          <ac:chgData name="Tariela Adebiyi" userId="2f924ddd-9700-46d9-9437-70b26bc8538e" providerId="ADAL" clId="{7B18BDB5-21D1-4D1D-B395-FCA596A73543}" dt="2024-01-24T06:39:39.095" v="94" actId="478"/>
          <ac:picMkLst>
            <pc:docMk/>
            <pc:sldMk cId="2667854787" sldId="1029"/>
            <ac:picMk id="3" creationId="{7F971294-2830-35DF-0910-8BCCACD4FEAB}"/>
          </ac:picMkLst>
        </pc:picChg>
        <pc:picChg chg="del">
          <ac:chgData name="Tariela Adebiyi" userId="2f924ddd-9700-46d9-9437-70b26bc8538e" providerId="ADAL" clId="{7B18BDB5-21D1-4D1D-B395-FCA596A73543}" dt="2024-01-24T06:39:14.987" v="89" actId="478"/>
          <ac:picMkLst>
            <pc:docMk/>
            <pc:sldMk cId="2667854787" sldId="1029"/>
            <ac:picMk id="4" creationId="{511317D8-FB48-C03E-9B45-B57DAD6DBC2A}"/>
          </ac:picMkLst>
        </pc:picChg>
        <pc:picChg chg="mod">
          <ac:chgData name="Tariela Adebiyi" userId="2f924ddd-9700-46d9-9437-70b26bc8538e" providerId="ADAL" clId="{7B18BDB5-21D1-4D1D-B395-FCA596A73543}" dt="2024-01-24T06:39:21.003" v="91"/>
          <ac:picMkLst>
            <pc:docMk/>
            <pc:sldMk cId="2667854787" sldId="1029"/>
            <ac:picMk id="10" creationId="{5FDE2CE4-33E7-E84F-B7E2-62D42EEEA404}"/>
          </ac:picMkLst>
        </pc:picChg>
        <pc:picChg chg="add mod">
          <ac:chgData name="Tariela Adebiyi" userId="2f924ddd-9700-46d9-9437-70b26bc8538e" providerId="ADAL" clId="{7B18BDB5-21D1-4D1D-B395-FCA596A73543}" dt="2024-01-24T06:39:29.717" v="92"/>
          <ac:picMkLst>
            <pc:docMk/>
            <pc:sldMk cId="2667854787" sldId="1029"/>
            <ac:picMk id="11" creationId="{F5C4A171-1B10-28AA-E5A4-922FFFD9AFB2}"/>
          </ac:picMkLst>
        </pc:picChg>
        <pc:picChg chg="add mod">
          <ac:chgData name="Tariela Adebiyi" userId="2f924ddd-9700-46d9-9437-70b26bc8538e" providerId="ADAL" clId="{7B18BDB5-21D1-4D1D-B395-FCA596A73543}" dt="2024-01-24T06:39:36.229" v="93"/>
          <ac:picMkLst>
            <pc:docMk/>
            <pc:sldMk cId="2667854787" sldId="1029"/>
            <ac:picMk id="12" creationId="{F31D03C2-D4DE-2DF8-D685-40E8462EEAA6}"/>
          </ac:picMkLst>
        </pc:picChg>
      </pc:sldChg>
      <pc:sldMasterChg chg="delSldLayout">
        <pc:chgData name="Tariela Adebiyi" userId="2f924ddd-9700-46d9-9437-70b26bc8538e" providerId="ADAL" clId="{7B18BDB5-21D1-4D1D-B395-FCA596A73543}" dt="2024-01-24T06:39:56.342" v="97" actId="47"/>
        <pc:sldMasterMkLst>
          <pc:docMk/>
          <pc:sldMasterMk cId="2050499924" sldId="2147484131"/>
        </pc:sldMasterMkLst>
        <pc:sldLayoutChg chg="del">
          <pc:chgData name="Tariela Adebiyi" userId="2f924ddd-9700-46d9-9437-70b26bc8538e" providerId="ADAL" clId="{7B18BDB5-21D1-4D1D-B395-FCA596A73543}" dt="2024-01-24T06:30:03.372" v="13" actId="47"/>
          <pc:sldLayoutMkLst>
            <pc:docMk/>
            <pc:sldMasterMk cId="2050499924" sldId="2147484131"/>
            <pc:sldLayoutMk cId="2574544928" sldId="2147484271"/>
          </pc:sldLayoutMkLst>
        </pc:sldLayoutChg>
        <pc:sldLayoutChg chg="del">
          <pc:chgData name="Tariela Adebiyi" userId="2f924ddd-9700-46d9-9437-70b26bc8538e" providerId="ADAL" clId="{7B18BDB5-21D1-4D1D-B395-FCA596A73543}" dt="2024-01-24T06:39:56.342" v="97" actId="47"/>
          <pc:sldLayoutMkLst>
            <pc:docMk/>
            <pc:sldMasterMk cId="2050499924" sldId="2147484131"/>
            <pc:sldLayoutMk cId="282145150" sldId="2147484272"/>
          </pc:sldLayoutMkLst>
        </pc:sldLayoutChg>
      </pc:sldMasterChg>
    </pc:docChg>
  </pc:docChgLst>
  <pc:docChgLst>
    <pc:chgData name="Emily Rideout" userId="8340dba3-0556-4c6a-8ac4-95e359fae80c" providerId="ADAL" clId="{4B05D7FD-732D-4FCD-9487-EA3F96C04248}"/>
    <pc:docChg chg="undo custSel modSld">
      <pc:chgData name="Emily Rideout" userId="8340dba3-0556-4c6a-8ac4-95e359fae80c" providerId="ADAL" clId="{4B05D7FD-732D-4FCD-9487-EA3F96C04248}" dt="2024-01-05T14:58:57.744" v="1640" actId="962"/>
      <pc:docMkLst>
        <pc:docMk/>
      </pc:docMkLst>
      <pc:sldChg chg="delSp modSp mod">
        <pc:chgData name="Emily Rideout" userId="8340dba3-0556-4c6a-8ac4-95e359fae80c" providerId="ADAL" clId="{4B05D7FD-732D-4FCD-9487-EA3F96C04248}" dt="2023-12-14T21:25:55.984" v="13" actId="478"/>
        <pc:sldMkLst>
          <pc:docMk/>
          <pc:sldMk cId="0" sldId="256"/>
        </pc:sldMkLst>
        <pc:spChg chg="mod">
          <ac:chgData name="Emily Rideout" userId="8340dba3-0556-4c6a-8ac4-95e359fae80c" providerId="ADAL" clId="{4B05D7FD-732D-4FCD-9487-EA3F96C04248}" dt="2023-12-14T21:25:44.193" v="7" actId="20577"/>
          <ac:spMkLst>
            <pc:docMk/>
            <pc:sldMk cId="0" sldId="256"/>
            <ac:spMk id="14" creationId="{38AB0F70-20B0-4475-9D6E-B2770495D62C}"/>
          </ac:spMkLst>
        </pc:spChg>
        <pc:spChg chg="mod">
          <ac:chgData name="Emily Rideout" userId="8340dba3-0556-4c6a-8ac4-95e359fae80c" providerId="ADAL" clId="{4B05D7FD-732D-4FCD-9487-EA3F96C04248}" dt="2023-12-14T21:25:49.719" v="11" actId="20577"/>
          <ac:spMkLst>
            <pc:docMk/>
            <pc:sldMk cId="0" sldId="256"/>
            <ac:spMk id="15" creationId="{F9E17A38-9F25-4099-BF73-15AF5A1D0900}"/>
          </ac:spMkLst>
        </pc:spChg>
        <pc:spChg chg="del mod">
          <ac:chgData name="Emily Rideout" userId="8340dba3-0556-4c6a-8ac4-95e359fae80c" providerId="ADAL" clId="{4B05D7FD-732D-4FCD-9487-EA3F96C04248}" dt="2023-12-14T21:25:55.984" v="13" actId="478"/>
          <ac:spMkLst>
            <pc:docMk/>
            <pc:sldMk cId="0" sldId="256"/>
            <ac:spMk id="16" creationId="{2C8B74E3-ED88-4A66-90EE-BCAB1EC6834C}"/>
          </ac:spMkLst>
        </pc:spChg>
      </pc:sldChg>
      <pc:sldChg chg="modSp mod">
        <pc:chgData name="Emily Rideout" userId="8340dba3-0556-4c6a-8ac4-95e359fae80c" providerId="ADAL" clId="{4B05D7FD-732D-4FCD-9487-EA3F96C04248}" dt="2024-01-05T14:54:58.144" v="859" actId="962"/>
        <pc:sldMkLst>
          <pc:docMk/>
          <pc:sldMk cId="3349298031" sldId="277"/>
        </pc:sldMkLst>
        <pc:spChg chg="mod">
          <ac:chgData name="Emily Rideout" userId="8340dba3-0556-4c6a-8ac4-95e359fae80c" providerId="ADAL" clId="{4B05D7FD-732D-4FCD-9487-EA3F96C04248}" dt="2024-01-05T14:33:04.391" v="172" actId="400"/>
          <ac:spMkLst>
            <pc:docMk/>
            <pc:sldMk cId="3349298031" sldId="277"/>
            <ac:spMk id="12" creationId="{BDBF4CB7-C39D-4F14-AA73-3CAAF39F3340}"/>
          </ac:spMkLst>
        </pc:spChg>
        <pc:picChg chg="mod modCrop">
          <ac:chgData name="Emily Rideout" userId="8340dba3-0556-4c6a-8ac4-95e359fae80c" providerId="ADAL" clId="{4B05D7FD-732D-4FCD-9487-EA3F96C04248}" dt="2024-01-05T14:54:58.144" v="859" actId="962"/>
          <ac:picMkLst>
            <pc:docMk/>
            <pc:sldMk cId="3349298031" sldId="277"/>
            <ac:picMk id="5" creationId="{9AD83286-5FC7-6EDB-1BBF-60557F5D147A}"/>
          </ac:picMkLst>
        </pc:picChg>
      </pc:sldChg>
      <pc:sldChg chg="modSp mod">
        <pc:chgData name="Emily Rideout" userId="8340dba3-0556-4c6a-8ac4-95e359fae80c" providerId="ADAL" clId="{4B05D7FD-732D-4FCD-9487-EA3F96C04248}" dt="2024-01-05T14:50:59.071" v="465" actId="962"/>
        <pc:sldMkLst>
          <pc:docMk/>
          <pc:sldMk cId="0" sldId="303"/>
        </pc:sldMkLst>
        <pc:spChg chg="mod">
          <ac:chgData name="Emily Rideout" userId="8340dba3-0556-4c6a-8ac4-95e359fae80c" providerId="ADAL" clId="{4B05D7FD-732D-4FCD-9487-EA3F96C04248}" dt="2024-01-05T14:50:59.071" v="465" actId="962"/>
          <ac:spMkLst>
            <pc:docMk/>
            <pc:sldMk cId="0" sldId="303"/>
            <ac:spMk id="5" creationId="{0A1D573B-7DA4-5554-106B-07FE27BC0035}"/>
          </ac:spMkLst>
        </pc:spChg>
        <pc:picChg chg="mod">
          <ac:chgData name="Emily Rideout" userId="8340dba3-0556-4c6a-8ac4-95e359fae80c" providerId="ADAL" clId="{4B05D7FD-732D-4FCD-9487-EA3F96C04248}" dt="2024-01-05T14:50:34.082" v="388" actId="962"/>
          <ac:picMkLst>
            <pc:docMk/>
            <pc:sldMk cId="0" sldId="303"/>
            <ac:picMk id="2" creationId="{FBCB57EA-9005-7653-CAC2-9CA2FB5191AF}"/>
          </ac:picMkLst>
        </pc:picChg>
        <pc:picChg chg="mod">
          <ac:chgData name="Emily Rideout" userId="8340dba3-0556-4c6a-8ac4-95e359fae80c" providerId="ADAL" clId="{4B05D7FD-732D-4FCD-9487-EA3F96C04248}" dt="2024-01-05T14:50:42.216" v="409" actId="962"/>
          <ac:picMkLst>
            <pc:docMk/>
            <pc:sldMk cId="0" sldId="303"/>
            <ac:picMk id="3" creationId="{3E961EED-7191-80F4-84EF-7CE67650FB56}"/>
          </ac:picMkLst>
        </pc:picChg>
      </pc:sldChg>
      <pc:sldChg chg="modSp mod addCm modCm modNotesTx">
        <pc:chgData name="Emily Rideout" userId="8340dba3-0556-4c6a-8ac4-95e359fae80c" providerId="ADAL" clId="{4B05D7FD-732D-4FCD-9487-EA3F96C04248}" dt="2024-01-05T14:51:57.334" v="611" actId="962"/>
        <pc:sldMkLst>
          <pc:docMk/>
          <pc:sldMk cId="291590597" sldId="305"/>
        </pc:sldMkLst>
        <pc:spChg chg="mod">
          <ac:chgData name="Emily Rideout" userId="8340dba3-0556-4c6a-8ac4-95e359fae80c" providerId="ADAL" clId="{4B05D7FD-732D-4FCD-9487-EA3F96C04248}" dt="2024-01-05T14:31:48.100" v="156" actId="400"/>
          <ac:spMkLst>
            <pc:docMk/>
            <pc:sldMk cId="291590597" sldId="305"/>
            <ac:spMk id="3" creationId="{ABD280C6-7B4B-A340-A316-B714BD10EF77}"/>
          </ac:spMkLst>
        </pc:spChg>
        <pc:picChg chg="mod">
          <ac:chgData name="Emily Rideout" userId="8340dba3-0556-4c6a-8ac4-95e359fae80c" providerId="ADAL" clId="{4B05D7FD-732D-4FCD-9487-EA3F96C04248}" dt="2024-01-05T14:51:57.334" v="611" actId="962"/>
          <ac:picMkLst>
            <pc:docMk/>
            <pc:sldMk cId="291590597" sldId="305"/>
            <ac:picMk id="7" creationId="{74976B76-5FB0-FD77-B290-0346C71DF06C}"/>
          </ac:picMkLst>
        </pc:picChg>
        <pc:extLst>
          <p:ext xmlns:p="http://schemas.openxmlformats.org/presentationml/2006/main" uri="{D6D511B9-2390-475A-947B-AFAB55BFBCF1}">
            <pc226:cmChg xmlns:pc226="http://schemas.microsoft.com/office/powerpoint/2022/06/main/command" chg="add mod">
              <pc226:chgData name="Emily Rideout" userId="8340dba3-0556-4c6a-8ac4-95e359fae80c" providerId="ADAL" clId="{4B05D7FD-732D-4FCD-9487-EA3F96C04248}" dt="2024-01-05T14:31:42.945" v="155" actId="20577"/>
              <pc2:cmMkLst xmlns:pc2="http://schemas.microsoft.com/office/powerpoint/2019/9/main/command">
                <pc:docMk/>
                <pc:sldMk cId="291590597" sldId="305"/>
                <pc2:cmMk id="{E555E707-3DA6-4BB0-9B51-D07755872A30}"/>
              </pc2:cmMkLst>
            </pc226:cmChg>
            <pc226:cmChg xmlns:pc226="http://schemas.microsoft.com/office/powerpoint/2022/06/main/command" chg="add mod">
              <pc226:chgData name="Emily Rideout" userId="8340dba3-0556-4c6a-8ac4-95e359fae80c" providerId="ADAL" clId="{4B05D7FD-732D-4FCD-9487-EA3F96C04248}" dt="2024-01-05T14:47:02.243" v="323"/>
              <pc2:cmMkLst xmlns:pc2="http://schemas.microsoft.com/office/powerpoint/2019/9/main/command">
                <pc:docMk/>
                <pc:sldMk cId="291590597" sldId="305"/>
                <pc2:cmMk id="{753BEBA7-6464-4143-B290-F99FFCBA75FF}"/>
              </pc2:cmMkLst>
            </pc226:cmChg>
          </p:ext>
        </pc:extLst>
      </pc:sldChg>
      <pc:sldChg chg="delSp modSp mod modNotesTx">
        <pc:chgData name="Emily Rideout" userId="8340dba3-0556-4c6a-8ac4-95e359fae80c" providerId="ADAL" clId="{4B05D7FD-732D-4FCD-9487-EA3F96C04248}" dt="2024-01-05T14:54:36.380" v="774" actId="962"/>
        <pc:sldMkLst>
          <pc:docMk/>
          <pc:sldMk cId="577837062" sldId="329"/>
        </pc:sldMkLst>
        <pc:spChg chg="del mod">
          <ac:chgData name="Emily Rideout" userId="8340dba3-0556-4c6a-8ac4-95e359fae80c" providerId="ADAL" clId="{4B05D7FD-732D-4FCD-9487-EA3F96C04248}" dt="2024-01-05T14:27:30.647" v="83" actId="478"/>
          <ac:spMkLst>
            <pc:docMk/>
            <pc:sldMk cId="577837062" sldId="329"/>
            <ac:spMk id="2" creationId="{58E5DE20-4B4B-AC67-6419-E08BA55100BF}"/>
          </ac:spMkLst>
        </pc:spChg>
        <pc:spChg chg="mod">
          <ac:chgData name="Emily Rideout" userId="8340dba3-0556-4c6a-8ac4-95e359fae80c" providerId="ADAL" clId="{4B05D7FD-732D-4FCD-9487-EA3F96C04248}" dt="2024-01-05T14:28:16.174" v="110" actId="1036"/>
          <ac:spMkLst>
            <pc:docMk/>
            <pc:sldMk cId="577837062" sldId="329"/>
            <ac:spMk id="3" creationId="{16FCC72E-59BE-3547-A77E-9CCF1FB31B33}"/>
          </ac:spMkLst>
        </pc:spChg>
        <pc:picChg chg="mod">
          <ac:chgData name="Emily Rideout" userId="8340dba3-0556-4c6a-8ac4-95e359fae80c" providerId="ADAL" clId="{4B05D7FD-732D-4FCD-9487-EA3F96C04248}" dt="2024-01-05T14:54:36.380" v="774" actId="962"/>
          <ac:picMkLst>
            <pc:docMk/>
            <pc:sldMk cId="577837062" sldId="329"/>
            <ac:picMk id="12" creationId="{7334E232-4FF8-F06F-EAF6-C0CC8482D3FE}"/>
          </ac:picMkLst>
        </pc:picChg>
      </pc:sldChg>
      <pc:sldChg chg="modSp mod">
        <pc:chgData name="Emily Rideout" userId="8340dba3-0556-4c6a-8ac4-95e359fae80c" providerId="ADAL" clId="{4B05D7FD-732D-4FCD-9487-EA3F96C04248}" dt="2024-01-05T14:54:26.734" v="771" actId="962"/>
        <pc:sldMkLst>
          <pc:docMk/>
          <pc:sldMk cId="3336741566" sldId="334"/>
        </pc:sldMkLst>
        <pc:spChg chg="mod">
          <ac:chgData name="Emily Rideout" userId="8340dba3-0556-4c6a-8ac4-95e359fae80c" providerId="ADAL" clId="{4B05D7FD-732D-4FCD-9487-EA3F96C04248}" dt="2024-01-05T14:53:37.471" v="673" actId="962"/>
          <ac:spMkLst>
            <pc:docMk/>
            <pc:sldMk cId="3336741566" sldId="334"/>
            <ac:spMk id="14" creationId="{9E7D514A-B058-4293-BE2B-D677590568CA}"/>
          </ac:spMkLst>
        </pc:spChg>
        <pc:spChg chg="mod">
          <ac:chgData name="Emily Rideout" userId="8340dba3-0556-4c6a-8ac4-95e359fae80c" providerId="ADAL" clId="{4B05D7FD-732D-4FCD-9487-EA3F96C04248}" dt="2024-01-05T14:53:57.800" v="695" actId="962"/>
          <ac:spMkLst>
            <pc:docMk/>
            <pc:sldMk cId="3336741566" sldId="334"/>
            <ac:spMk id="21" creationId="{0A2FEE29-82E2-4F00-96A0-08B6506C619A}"/>
          </ac:spMkLst>
        </pc:spChg>
        <pc:spChg chg="mod">
          <ac:chgData name="Emily Rideout" userId="8340dba3-0556-4c6a-8ac4-95e359fae80c" providerId="ADAL" clId="{4B05D7FD-732D-4FCD-9487-EA3F96C04248}" dt="2024-01-05T14:54:26.734" v="771" actId="962"/>
          <ac:spMkLst>
            <pc:docMk/>
            <pc:sldMk cId="3336741566" sldId="334"/>
            <ac:spMk id="24" creationId="{10ACF999-A031-4D64-893B-CC2ADE747D64}"/>
          </ac:spMkLst>
        </pc:spChg>
      </pc:sldChg>
      <pc:sldChg chg="modSp mod">
        <pc:chgData name="Emily Rideout" userId="8340dba3-0556-4c6a-8ac4-95e359fae80c" providerId="ADAL" clId="{4B05D7FD-732D-4FCD-9487-EA3F96C04248}" dt="2024-01-05T14:55:22.694" v="924" actId="962"/>
        <pc:sldMkLst>
          <pc:docMk/>
          <pc:sldMk cId="4173637540" sldId="338"/>
        </pc:sldMkLst>
        <pc:picChg chg="mod">
          <ac:chgData name="Emily Rideout" userId="8340dba3-0556-4c6a-8ac4-95e359fae80c" providerId="ADAL" clId="{4B05D7FD-732D-4FCD-9487-EA3F96C04248}" dt="2024-01-05T14:55:19.301" v="922" actId="962"/>
          <ac:picMkLst>
            <pc:docMk/>
            <pc:sldMk cId="4173637540" sldId="338"/>
            <ac:picMk id="6" creationId="{018BB621-173A-4D7E-88FA-E2915F936C3D}"/>
          </ac:picMkLst>
        </pc:picChg>
        <pc:picChg chg="mod">
          <ac:chgData name="Emily Rideout" userId="8340dba3-0556-4c6a-8ac4-95e359fae80c" providerId="ADAL" clId="{4B05D7FD-732D-4FCD-9487-EA3F96C04248}" dt="2024-01-05T14:55:22.694" v="924" actId="962"/>
          <ac:picMkLst>
            <pc:docMk/>
            <pc:sldMk cId="4173637540" sldId="338"/>
            <ac:picMk id="12" creationId="{8B0D3320-852C-4381-B6EA-F2D201274D6C}"/>
          </ac:picMkLst>
        </pc:picChg>
        <pc:picChg chg="mod">
          <ac:chgData name="Emily Rideout" userId="8340dba3-0556-4c6a-8ac4-95e359fae80c" providerId="ADAL" clId="{4B05D7FD-732D-4FCD-9487-EA3F96C04248}" dt="2024-01-05T14:55:21.266" v="923" actId="962"/>
          <ac:picMkLst>
            <pc:docMk/>
            <pc:sldMk cId="4173637540" sldId="338"/>
            <ac:picMk id="16" creationId="{22B5932D-32CC-4677-8CD2-FCDF3A0C2335}"/>
          </ac:picMkLst>
        </pc:picChg>
      </pc:sldChg>
      <pc:sldChg chg="modSp mod">
        <pc:chgData name="Emily Rideout" userId="8340dba3-0556-4c6a-8ac4-95e359fae80c" providerId="ADAL" clId="{4B05D7FD-732D-4FCD-9487-EA3F96C04248}" dt="2024-01-05T14:55:32.054" v="927" actId="962"/>
        <pc:sldMkLst>
          <pc:docMk/>
          <pc:sldMk cId="4127324650" sldId="340"/>
        </pc:sldMkLst>
        <pc:spChg chg="mod">
          <ac:chgData name="Emily Rideout" userId="8340dba3-0556-4c6a-8ac4-95e359fae80c" providerId="ADAL" clId="{4B05D7FD-732D-4FCD-9487-EA3F96C04248}" dt="2024-01-05T14:34:13.106" v="178" actId="948"/>
          <ac:spMkLst>
            <pc:docMk/>
            <pc:sldMk cId="4127324650" sldId="340"/>
            <ac:spMk id="10" creationId="{CA179955-D9BE-DB4A-A528-09995C75E065}"/>
          </ac:spMkLst>
        </pc:spChg>
        <pc:picChg chg="mod">
          <ac:chgData name="Emily Rideout" userId="8340dba3-0556-4c6a-8ac4-95e359fae80c" providerId="ADAL" clId="{4B05D7FD-732D-4FCD-9487-EA3F96C04248}" dt="2024-01-05T14:55:32.054" v="927" actId="962"/>
          <ac:picMkLst>
            <pc:docMk/>
            <pc:sldMk cId="4127324650" sldId="340"/>
            <ac:picMk id="5" creationId="{C31F67AE-7A7B-FE39-3009-AFE398EBA277}"/>
          </ac:picMkLst>
        </pc:picChg>
      </pc:sldChg>
      <pc:sldChg chg="modSp mod">
        <pc:chgData name="Emily Rideout" userId="8340dba3-0556-4c6a-8ac4-95e359fae80c" providerId="ADAL" clId="{4B05D7FD-732D-4FCD-9487-EA3F96C04248}" dt="2024-01-05T14:55:35.721" v="928" actId="962"/>
        <pc:sldMkLst>
          <pc:docMk/>
          <pc:sldMk cId="1761907510" sldId="341"/>
        </pc:sldMkLst>
        <pc:spChg chg="mod">
          <ac:chgData name="Emily Rideout" userId="8340dba3-0556-4c6a-8ac4-95e359fae80c" providerId="ADAL" clId="{4B05D7FD-732D-4FCD-9487-EA3F96C04248}" dt="2024-01-05T14:34:53.941" v="179" actId="948"/>
          <ac:spMkLst>
            <pc:docMk/>
            <pc:sldMk cId="1761907510" sldId="341"/>
            <ac:spMk id="6" creationId="{CF41B708-7174-4CF3-8F8C-CB1C5345CEE0}"/>
          </ac:spMkLst>
        </pc:spChg>
        <pc:picChg chg="mod">
          <ac:chgData name="Emily Rideout" userId="8340dba3-0556-4c6a-8ac4-95e359fae80c" providerId="ADAL" clId="{4B05D7FD-732D-4FCD-9487-EA3F96C04248}" dt="2024-01-05T14:55:35.721" v="928" actId="962"/>
          <ac:picMkLst>
            <pc:docMk/>
            <pc:sldMk cId="1761907510" sldId="341"/>
            <ac:picMk id="8" creationId="{E3311725-A8CE-5F59-7478-65656689971C}"/>
          </ac:picMkLst>
        </pc:picChg>
      </pc:sldChg>
      <pc:sldChg chg="modSp mod addCm modCm modNotesTx">
        <pc:chgData name="Emily Rideout" userId="8340dba3-0556-4c6a-8ac4-95e359fae80c" providerId="ADAL" clId="{4B05D7FD-732D-4FCD-9487-EA3F96C04248}" dt="2024-01-05T14:56:28.284" v="1164" actId="962"/>
        <pc:sldMkLst>
          <pc:docMk/>
          <pc:sldMk cId="3887500469" sldId="342"/>
        </pc:sldMkLst>
        <pc:spChg chg="mod">
          <ac:chgData name="Emily Rideout" userId="8340dba3-0556-4c6a-8ac4-95e359fae80c" providerId="ADAL" clId="{4B05D7FD-732D-4FCD-9487-EA3F96C04248}" dt="2024-01-05T14:36:19.915" v="214" actId="400"/>
          <ac:spMkLst>
            <pc:docMk/>
            <pc:sldMk cId="3887500469" sldId="342"/>
            <ac:spMk id="8" creationId="{3F3A46F4-AABF-4B56-B4F9-83588DE7217A}"/>
          </ac:spMkLst>
        </pc:spChg>
        <pc:graphicFrameChg chg="mod modGraphic">
          <ac:chgData name="Emily Rideout" userId="8340dba3-0556-4c6a-8ac4-95e359fae80c" providerId="ADAL" clId="{4B05D7FD-732D-4FCD-9487-EA3F96C04248}" dt="2024-01-05T14:56:28.284" v="1164" actId="962"/>
          <ac:graphicFrameMkLst>
            <pc:docMk/>
            <pc:sldMk cId="3887500469" sldId="342"/>
            <ac:graphicFrameMk id="7" creationId="{DE7E3C2B-91CD-4BF1-BDC8-1575E7A9B472}"/>
          </ac:graphicFrameMkLst>
        </pc:graphicFrameChg>
        <pc:extLst>
          <p:ext xmlns:p="http://schemas.openxmlformats.org/presentationml/2006/main" uri="{D6D511B9-2390-475A-947B-AFAB55BFBCF1}">
            <pc226:cmChg xmlns:pc226="http://schemas.microsoft.com/office/powerpoint/2022/06/main/command" chg="add mod">
              <pc226:chgData name="Emily Rideout" userId="8340dba3-0556-4c6a-8ac4-95e359fae80c" providerId="ADAL" clId="{4B05D7FD-732D-4FCD-9487-EA3F96C04248}" dt="2024-01-05T14:38:52.059" v="243"/>
              <pc2:cmMkLst xmlns:pc2="http://schemas.microsoft.com/office/powerpoint/2019/9/main/command">
                <pc:docMk/>
                <pc:sldMk cId="3887500469" sldId="342"/>
                <pc2:cmMk id="{A88C8DF9-7396-47DF-AA40-F91D9AF92F65}"/>
              </pc2:cmMkLst>
            </pc226:cmChg>
          </p:ext>
        </pc:extLst>
      </pc:sldChg>
      <pc:sldChg chg="modSp mod">
        <pc:chgData name="Emily Rideout" userId="8340dba3-0556-4c6a-8ac4-95e359fae80c" providerId="ADAL" clId="{4B05D7FD-732D-4FCD-9487-EA3F96C04248}" dt="2024-01-05T14:39:29.471" v="247" actId="1076"/>
        <pc:sldMkLst>
          <pc:docMk/>
          <pc:sldMk cId="156445186" sldId="343"/>
        </pc:sldMkLst>
        <pc:spChg chg="mod">
          <ac:chgData name="Emily Rideout" userId="8340dba3-0556-4c6a-8ac4-95e359fae80c" providerId="ADAL" clId="{4B05D7FD-732D-4FCD-9487-EA3F96C04248}" dt="2024-01-05T14:39:29.471" v="247" actId="1076"/>
          <ac:spMkLst>
            <pc:docMk/>
            <pc:sldMk cId="156445186" sldId="343"/>
            <ac:spMk id="2" creationId="{ACEC1A0E-47A4-4972-A427-334A97E749B1}"/>
          </ac:spMkLst>
        </pc:spChg>
        <pc:spChg chg="mod">
          <ac:chgData name="Emily Rideout" userId="8340dba3-0556-4c6a-8ac4-95e359fae80c" providerId="ADAL" clId="{4B05D7FD-732D-4FCD-9487-EA3F96C04248}" dt="2024-01-05T14:39:18.243" v="246" actId="14100"/>
          <ac:spMkLst>
            <pc:docMk/>
            <pc:sldMk cId="156445186" sldId="343"/>
            <ac:spMk id="3" creationId="{9F1FDE52-1CD0-4DFB-846C-F1DD62B9C9DB}"/>
          </ac:spMkLst>
        </pc:spChg>
        <pc:spChg chg="mod">
          <ac:chgData name="Emily Rideout" userId="8340dba3-0556-4c6a-8ac4-95e359fae80c" providerId="ADAL" clId="{4B05D7FD-732D-4FCD-9487-EA3F96C04248}" dt="2024-01-05T14:39:11.899" v="244" actId="403"/>
          <ac:spMkLst>
            <pc:docMk/>
            <pc:sldMk cId="156445186" sldId="343"/>
            <ac:spMk id="9" creationId="{B5DF5244-7181-497E-9D28-FC4177EE8D24}"/>
          </ac:spMkLst>
        </pc:spChg>
      </pc:sldChg>
      <pc:sldChg chg="modSp mod">
        <pc:chgData name="Emily Rideout" userId="8340dba3-0556-4c6a-8ac4-95e359fae80c" providerId="ADAL" clId="{4B05D7FD-732D-4FCD-9487-EA3F96C04248}" dt="2024-01-05T14:40:15.416" v="251" actId="1076"/>
        <pc:sldMkLst>
          <pc:docMk/>
          <pc:sldMk cId="3573067626" sldId="345"/>
        </pc:sldMkLst>
        <pc:spChg chg="mod">
          <ac:chgData name="Emily Rideout" userId="8340dba3-0556-4c6a-8ac4-95e359fae80c" providerId="ADAL" clId="{4B05D7FD-732D-4FCD-9487-EA3F96C04248}" dt="2024-01-05T14:40:15.416" v="251" actId="1076"/>
          <ac:spMkLst>
            <pc:docMk/>
            <pc:sldMk cId="3573067626" sldId="345"/>
            <ac:spMk id="3" creationId="{CB42C796-A5FA-46A1-9916-BC37E57446CE}"/>
          </ac:spMkLst>
        </pc:spChg>
      </pc:sldChg>
      <pc:sldChg chg="modSp mod">
        <pc:chgData name="Emily Rideout" userId="8340dba3-0556-4c6a-8ac4-95e359fae80c" providerId="ADAL" clId="{4B05D7FD-732D-4FCD-9487-EA3F96C04248}" dt="2024-01-05T14:56:47.258" v="1244" actId="962"/>
        <pc:sldMkLst>
          <pc:docMk/>
          <pc:sldMk cId="2941385565" sldId="346"/>
        </pc:sldMkLst>
        <pc:picChg chg="mod">
          <ac:chgData name="Emily Rideout" userId="8340dba3-0556-4c6a-8ac4-95e359fae80c" providerId="ADAL" clId="{4B05D7FD-732D-4FCD-9487-EA3F96C04248}" dt="2024-01-05T14:56:47.258" v="1244" actId="962"/>
          <ac:picMkLst>
            <pc:docMk/>
            <pc:sldMk cId="2941385565" sldId="346"/>
            <ac:picMk id="6" creationId="{072D2138-1B6F-39E8-DA45-572D84DAEF30}"/>
          </ac:picMkLst>
        </pc:picChg>
        <pc:picChg chg="mod">
          <ac:chgData name="Emily Rideout" userId="8340dba3-0556-4c6a-8ac4-95e359fae80c" providerId="ADAL" clId="{4B05D7FD-732D-4FCD-9487-EA3F96C04248}" dt="2024-01-05T14:41:10.101" v="259" actId="1076"/>
          <ac:picMkLst>
            <pc:docMk/>
            <pc:sldMk cId="2941385565" sldId="346"/>
            <ac:picMk id="11" creationId="{572ECF05-8188-2225-324B-1691613B2D54}"/>
          </ac:picMkLst>
        </pc:picChg>
      </pc:sldChg>
      <pc:sldChg chg="modSp mod">
        <pc:chgData name="Emily Rideout" userId="8340dba3-0556-4c6a-8ac4-95e359fae80c" providerId="ADAL" clId="{4B05D7FD-732D-4FCD-9487-EA3F96C04248}" dt="2024-01-05T14:42:38.903" v="306" actId="1037"/>
        <pc:sldMkLst>
          <pc:docMk/>
          <pc:sldMk cId="4178024572" sldId="347"/>
        </pc:sldMkLst>
        <pc:spChg chg="mod">
          <ac:chgData name="Emily Rideout" userId="8340dba3-0556-4c6a-8ac4-95e359fae80c" providerId="ADAL" clId="{4B05D7FD-732D-4FCD-9487-EA3F96C04248}" dt="2024-01-05T14:42:38.903" v="306" actId="1037"/>
          <ac:spMkLst>
            <pc:docMk/>
            <pc:sldMk cId="4178024572" sldId="347"/>
            <ac:spMk id="6" creationId="{1BD6A720-9497-405B-8D19-0AC47E0E53BB}"/>
          </ac:spMkLst>
        </pc:spChg>
        <pc:spChg chg="mod">
          <ac:chgData name="Emily Rideout" userId="8340dba3-0556-4c6a-8ac4-95e359fae80c" providerId="ADAL" clId="{4B05D7FD-732D-4FCD-9487-EA3F96C04248}" dt="2024-01-05T14:42:38.903" v="306" actId="1037"/>
          <ac:spMkLst>
            <pc:docMk/>
            <pc:sldMk cId="4178024572" sldId="347"/>
            <ac:spMk id="7" creationId="{A233957D-DD3D-407E-B538-EDF57A57DF73}"/>
          </ac:spMkLst>
        </pc:spChg>
        <pc:spChg chg="mod">
          <ac:chgData name="Emily Rideout" userId="8340dba3-0556-4c6a-8ac4-95e359fae80c" providerId="ADAL" clId="{4B05D7FD-732D-4FCD-9487-EA3F96C04248}" dt="2024-01-05T14:42:19.016" v="279" actId="1076"/>
          <ac:spMkLst>
            <pc:docMk/>
            <pc:sldMk cId="4178024572" sldId="347"/>
            <ac:spMk id="9" creationId="{A105B631-DCC1-4B6C-A34B-E12D5BDAF87B}"/>
          </ac:spMkLst>
        </pc:spChg>
      </pc:sldChg>
      <pc:sldChg chg="modSp mod">
        <pc:chgData name="Emily Rideout" userId="8340dba3-0556-4c6a-8ac4-95e359fae80c" providerId="ADAL" clId="{4B05D7FD-732D-4FCD-9487-EA3F96C04248}" dt="2024-01-05T14:57:43.463" v="1382" actId="962"/>
        <pc:sldMkLst>
          <pc:docMk/>
          <pc:sldMk cId="3092368632" sldId="349"/>
        </pc:sldMkLst>
        <pc:spChg chg="mod">
          <ac:chgData name="Emily Rideout" userId="8340dba3-0556-4c6a-8ac4-95e359fae80c" providerId="ADAL" clId="{4B05D7FD-732D-4FCD-9487-EA3F96C04248}" dt="2024-01-05T14:43:58.197" v="316" actId="404"/>
          <ac:spMkLst>
            <pc:docMk/>
            <pc:sldMk cId="3092368632" sldId="349"/>
            <ac:spMk id="3" creationId="{AE71214B-1D42-447F-AB6F-E49A20923C2D}"/>
          </ac:spMkLst>
        </pc:spChg>
        <pc:picChg chg="mod">
          <ac:chgData name="Emily Rideout" userId="8340dba3-0556-4c6a-8ac4-95e359fae80c" providerId="ADAL" clId="{4B05D7FD-732D-4FCD-9487-EA3F96C04248}" dt="2024-01-05T14:57:43.463" v="1382" actId="962"/>
          <ac:picMkLst>
            <pc:docMk/>
            <pc:sldMk cId="3092368632" sldId="349"/>
            <ac:picMk id="6" creationId="{376A79B4-F87B-497A-93F7-A4731D7EB0D1}"/>
          </ac:picMkLst>
        </pc:picChg>
      </pc:sldChg>
      <pc:sldChg chg="modSp mod addCm modCm">
        <pc:chgData name="Emily Rideout" userId="8340dba3-0556-4c6a-8ac4-95e359fae80c" providerId="ADAL" clId="{4B05D7FD-732D-4FCD-9487-EA3F96C04248}" dt="2024-01-05T14:57:56.261" v="1385" actId="962"/>
        <pc:sldMkLst>
          <pc:docMk/>
          <pc:sldMk cId="1751232738" sldId="351"/>
        </pc:sldMkLst>
        <pc:picChg chg="mod">
          <ac:chgData name="Emily Rideout" userId="8340dba3-0556-4c6a-8ac4-95e359fae80c" providerId="ADAL" clId="{4B05D7FD-732D-4FCD-9487-EA3F96C04248}" dt="2024-01-05T14:57:52.832" v="1383" actId="962"/>
          <ac:picMkLst>
            <pc:docMk/>
            <pc:sldMk cId="1751232738" sldId="351"/>
            <ac:picMk id="9" creationId="{9E21A365-8524-46D2-A9EF-5207E0D6331C}"/>
          </ac:picMkLst>
        </pc:picChg>
        <pc:picChg chg="mod">
          <ac:chgData name="Emily Rideout" userId="8340dba3-0556-4c6a-8ac4-95e359fae80c" providerId="ADAL" clId="{4B05D7FD-732D-4FCD-9487-EA3F96C04248}" dt="2024-01-05T14:57:54.552" v="1384" actId="962"/>
          <ac:picMkLst>
            <pc:docMk/>
            <pc:sldMk cId="1751232738" sldId="351"/>
            <ac:picMk id="10" creationId="{3A61F587-55F3-462E-BAF3-A60E0D11C48A}"/>
          </ac:picMkLst>
        </pc:picChg>
        <pc:picChg chg="mod">
          <ac:chgData name="Emily Rideout" userId="8340dba3-0556-4c6a-8ac4-95e359fae80c" providerId="ADAL" clId="{4B05D7FD-732D-4FCD-9487-EA3F96C04248}" dt="2024-01-05T14:57:56.261" v="1385" actId="962"/>
          <ac:picMkLst>
            <pc:docMk/>
            <pc:sldMk cId="1751232738" sldId="351"/>
            <ac:picMk id="12" creationId="{A6C26EC2-9C1F-4F62-9FC5-4E1EBF516F7D}"/>
          </ac:picMkLst>
        </pc:picChg>
        <pc:extLst>
          <p:ext xmlns:p="http://schemas.openxmlformats.org/presentationml/2006/main" uri="{D6D511B9-2390-475A-947B-AFAB55BFBCF1}">
            <pc226:cmChg xmlns:pc226="http://schemas.microsoft.com/office/powerpoint/2022/06/main/command" chg="add mod">
              <pc226:chgData name="Emily Rideout" userId="8340dba3-0556-4c6a-8ac4-95e359fae80c" providerId="ADAL" clId="{4B05D7FD-732D-4FCD-9487-EA3F96C04248}" dt="2024-01-05T14:45:54.939" v="318"/>
              <pc2:cmMkLst xmlns:pc2="http://schemas.microsoft.com/office/powerpoint/2019/9/main/command">
                <pc:docMk/>
                <pc:sldMk cId="1751232738" sldId="351"/>
                <pc2:cmMk id="{1C4DF5B9-29E4-4396-AE04-5E0D39B0F762}"/>
              </pc2:cmMkLst>
            </pc226:cmChg>
          </p:ext>
        </pc:extLst>
      </pc:sldChg>
      <pc:sldChg chg="modSp">
        <pc:chgData name="Emily Rideout" userId="8340dba3-0556-4c6a-8ac4-95e359fae80c" providerId="ADAL" clId="{4B05D7FD-732D-4FCD-9487-EA3F96C04248}" dt="2024-01-05T14:58:51.472" v="1639" actId="962"/>
        <pc:sldMkLst>
          <pc:docMk/>
          <pc:sldMk cId="2844242008" sldId="352"/>
        </pc:sldMkLst>
        <pc:graphicFrameChg chg="mod">
          <ac:chgData name="Emily Rideout" userId="8340dba3-0556-4c6a-8ac4-95e359fae80c" providerId="ADAL" clId="{4B05D7FD-732D-4FCD-9487-EA3F96C04248}" dt="2024-01-05T14:58:51.472" v="1639" actId="962"/>
          <ac:graphicFrameMkLst>
            <pc:docMk/>
            <pc:sldMk cId="2844242008" sldId="352"/>
            <ac:graphicFrameMk id="10" creationId="{7EA3D85D-6052-4F2A-8D0B-4609BCD8D913}"/>
          </ac:graphicFrameMkLst>
        </pc:graphicFrameChg>
      </pc:sldChg>
      <pc:sldChg chg="modSp mod">
        <pc:chgData name="Emily Rideout" userId="8340dba3-0556-4c6a-8ac4-95e359fae80c" providerId="ADAL" clId="{4B05D7FD-732D-4FCD-9487-EA3F96C04248}" dt="2024-01-05T14:58:18.233" v="1491" actId="962"/>
        <pc:sldMkLst>
          <pc:docMk/>
          <pc:sldMk cId="2832268724" sldId="354"/>
        </pc:sldMkLst>
        <pc:picChg chg="mod">
          <ac:chgData name="Emily Rideout" userId="8340dba3-0556-4c6a-8ac4-95e359fae80c" providerId="ADAL" clId="{4B05D7FD-732D-4FCD-9487-EA3F96C04248}" dt="2024-01-05T14:58:18.233" v="1491" actId="962"/>
          <ac:picMkLst>
            <pc:docMk/>
            <pc:sldMk cId="2832268724" sldId="354"/>
            <ac:picMk id="5" creationId="{0161C860-AE8D-353C-4FCD-76719999209B}"/>
          </ac:picMkLst>
        </pc:picChg>
      </pc:sldChg>
      <pc:sldChg chg="modSp mod">
        <pc:chgData name="Emily Rideout" userId="8340dba3-0556-4c6a-8ac4-95e359fae80c" providerId="ADAL" clId="{4B05D7FD-732D-4FCD-9487-EA3F96C04248}" dt="2024-01-05T14:58:57.744" v="1640" actId="962"/>
        <pc:sldMkLst>
          <pc:docMk/>
          <pc:sldMk cId="4167570749" sldId="355"/>
        </pc:sldMkLst>
        <pc:spChg chg="mod">
          <ac:chgData name="Emily Rideout" userId="8340dba3-0556-4c6a-8ac4-95e359fae80c" providerId="ADAL" clId="{4B05D7FD-732D-4FCD-9487-EA3F96C04248}" dt="2024-01-05T14:50:11.548" v="333" actId="12"/>
          <ac:spMkLst>
            <pc:docMk/>
            <pc:sldMk cId="4167570749" sldId="355"/>
            <ac:spMk id="5" creationId="{74767F93-A7B0-457F-8F10-CC04A98EA5B9}"/>
          </ac:spMkLst>
        </pc:spChg>
        <pc:picChg chg="mod">
          <ac:chgData name="Emily Rideout" userId="8340dba3-0556-4c6a-8ac4-95e359fae80c" providerId="ADAL" clId="{4B05D7FD-732D-4FCD-9487-EA3F96C04248}" dt="2024-01-05T14:58:57.744" v="1640" actId="962"/>
          <ac:picMkLst>
            <pc:docMk/>
            <pc:sldMk cId="4167570749" sldId="355"/>
            <ac:picMk id="7" creationId="{BBF2552D-B668-759F-8036-EDA37063C9E9}"/>
          </ac:picMkLst>
        </pc:picChg>
      </pc:sldChg>
      <pc:sldChg chg="modSp mod">
        <pc:chgData name="Emily Rideout" userId="8340dba3-0556-4c6a-8ac4-95e359fae80c" providerId="ADAL" clId="{4B05D7FD-732D-4FCD-9487-EA3F96C04248}" dt="2024-01-05T14:57:30.391" v="1344" actId="962"/>
        <pc:sldMkLst>
          <pc:docMk/>
          <pc:sldMk cId="2682167542" sldId="357"/>
        </pc:sldMkLst>
        <pc:picChg chg="mod">
          <ac:chgData name="Emily Rideout" userId="8340dba3-0556-4c6a-8ac4-95e359fae80c" providerId="ADAL" clId="{4B05D7FD-732D-4FCD-9487-EA3F96C04248}" dt="2024-01-05T14:57:30.391" v="1344" actId="962"/>
          <ac:picMkLst>
            <pc:docMk/>
            <pc:sldMk cId="2682167542" sldId="357"/>
            <ac:picMk id="3" creationId="{7EE46911-118A-A5B0-C679-F9395B2F74BA}"/>
          </ac:picMkLst>
        </pc:picChg>
      </pc:sldChg>
      <pc:sldChg chg="modSp mod">
        <pc:chgData name="Emily Rideout" userId="8340dba3-0556-4c6a-8ac4-95e359fae80c" providerId="ADAL" clId="{4B05D7FD-732D-4FCD-9487-EA3F96C04248}" dt="2024-01-05T14:57:06.898" v="1280" actId="962"/>
        <pc:sldMkLst>
          <pc:docMk/>
          <pc:sldMk cId="1030947783" sldId="358"/>
        </pc:sldMkLst>
        <pc:picChg chg="mod">
          <ac:chgData name="Emily Rideout" userId="8340dba3-0556-4c6a-8ac4-95e359fae80c" providerId="ADAL" clId="{4B05D7FD-732D-4FCD-9487-EA3F96C04248}" dt="2024-01-05T14:57:06.898" v="1280" actId="962"/>
          <ac:picMkLst>
            <pc:docMk/>
            <pc:sldMk cId="1030947783" sldId="358"/>
            <ac:picMk id="6" creationId="{83A11D5A-CBFF-C105-FF39-2FEC889361EC}"/>
          </ac:picMkLst>
        </pc:picChg>
      </pc:sldChg>
      <pc:sldChg chg="modSp mod">
        <pc:chgData name="Emily Rideout" userId="8340dba3-0556-4c6a-8ac4-95e359fae80c" providerId="ADAL" clId="{4B05D7FD-732D-4FCD-9487-EA3F96C04248}" dt="2024-01-05T14:06:43.587" v="31" actId="962"/>
        <pc:sldMkLst>
          <pc:docMk/>
          <pc:sldMk cId="0" sldId="956"/>
        </pc:sldMkLst>
        <pc:picChg chg="mod">
          <ac:chgData name="Emily Rideout" userId="8340dba3-0556-4c6a-8ac4-95e359fae80c" providerId="ADAL" clId="{4B05D7FD-732D-4FCD-9487-EA3F96C04248}" dt="2024-01-05T14:06:43.587" v="31" actId="962"/>
          <ac:picMkLst>
            <pc:docMk/>
            <pc:sldMk cId="0" sldId="956"/>
            <ac:picMk id="4" creationId="{17C8668A-ED5C-ADE4-A7C8-2FA68AF11A77}"/>
          </ac:picMkLst>
        </pc:picChg>
      </pc:sldChg>
      <pc:sldChg chg="modSp mod addCm">
        <pc:chgData name="Emily Rideout" userId="8340dba3-0556-4c6a-8ac4-95e359fae80c" providerId="ADAL" clId="{4B05D7FD-732D-4FCD-9487-EA3F96C04248}" dt="2024-01-05T14:49:15.834" v="329" actId="20577"/>
        <pc:sldMkLst>
          <pc:docMk/>
          <pc:sldMk cId="3475520016" sldId="1027"/>
        </pc:sldMkLst>
        <pc:spChg chg="mod">
          <ac:chgData name="Emily Rideout" userId="8340dba3-0556-4c6a-8ac4-95e359fae80c" providerId="ADAL" clId="{4B05D7FD-732D-4FCD-9487-EA3F96C04248}" dt="2024-01-05T14:49:15.834" v="329" actId="20577"/>
          <ac:spMkLst>
            <pc:docMk/>
            <pc:sldMk cId="3475520016" sldId="1027"/>
            <ac:spMk id="3" creationId="{6EF2C20D-548F-D90C-905B-3BEFC4CEB9CB}"/>
          </ac:spMkLst>
        </pc:spChg>
        <pc:extLst>
          <p:ext xmlns:p="http://schemas.openxmlformats.org/presentationml/2006/main" uri="{D6D511B9-2390-475A-947B-AFAB55BFBCF1}">
            <pc226:cmChg xmlns:pc226="http://schemas.microsoft.com/office/powerpoint/2022/06/main/command" chg="add">
              <pc226:chgData name="Emily Rideout" userId="8340dba3-0556-4c6a-8ac4-95e359fae80c" providerId="ADAL" clId="{4B05D7FD-732D-4FCD-9487-EA3F96C04248}" dt="2024-01-05T14:49:09.358" v="325"/>
              <pc2:cmMkLst xmlns:pc2="http://schemas.microsoft.com/office/powerpoint/2019/9/main/command">
                <pc:docMk/>
                <pc:sldMk cId="3475520016" sldId="1027"/>
                <pc2:cmMk id="{9821874B-2818-4169-BCA3-509E540FB327}"/>
              </pc2:cmMkLst>
            </pc226:cmChg>
          </p:ext>
        </pc:extLst>
      </pc:sldChg>
      <pc:sldChg chg="modSp mod modNotesTx">
        <pc:chgData name="Emily Rideout" userId="8340dba3-0556-4c6a-8ac4-95e359fae80c" providerId="ADAL" clId="{4B05D7FD-732D-4FCD-9487-EA3F96C04248}" dt="2024-01-05T14:54:42.285" v="775" actId="962"/>
        <pc:sldMkLst>
          <pc:docMk/>
          <pc:sldMk cId="3873618290" sldId="1028"/>
        </pc:sldMkLst>
        <pc:spChg chg="mod">
          <ac:chgData name="Emily Rideout" userId="8340dba3-0556-4c6a-8ac4-95e359fae80c" providerId="ADAL" clId="{4B05D7FD-732D-4FCD-9487-EA3F96C04248}" dt="2024-01-05T14:27:48.395" v="90"/>
          <ac:spMkLst>
            <pc:docMk/>
            <pc:sldMk cId="3873618290" sldId="1028"/>
            <ac:spMk id="8" creationId="{06CD9027-413B-6038-803F-03000FFD1962}"/>
          </ac:spMkLst>
        </pc:spChg>
        <pc:picChg chg="mod">
          <ac:chgData name="Emily Rideout" userId="8340dba3-0556-4c6a-8ac4-95e359fae80c" providerId="ADAL" clId="{4B05D7FD-732D-4FCD-9487-EA3F96C04248}" dt="2024-01-05T14:54:42.285" v="775" actId="962"/>
          <ac:picMkLst>
            <pc:docMk/>
            <pc:sldMk cId="3873618290" sldId="1028"/>
            <ac:picMk id="6" creationId="{9F95B4A1-E1A2-55B5-5046-6B98E62DEC15}"/>
          </ac:picMkLst>
        </pc:picChg>
      </pc:sldChg>
    </pc:docChg>
  </pc:docChgLst>
  <pc:docChgLst>
    <pc:chgData name="Maximilien Lavigne" userId="S::mlavigne@redcross.ca::dba58faf-bcda-4436-b84d-4843aeacb1a1" providerId="AD" clId="Web-{01F3500F-964C-6666-A960-5FBB00935269}"/>
    <pc:docChg chg="modSld">
      <pc:chgData name="Maximilien Lavigne" userId="S::mlavigne@redcross.ca::dba58faf-bcda-4436-b84d-4843aeacb1a1" providerId="AD" clId="Web-{01F3500F-964C-6666-A960-5FBB00935269}" dt="2024-02-16T18:02:40.981" v="3"/>
      <pc:docMkLst>
        <pc:docMk/>
      </pc:docMkLst>
      <pc:sldChg chg="modSp modNotes">
        <pc:chgData name="Maximilien Lavigne" userId="S::mlavigne@redcross.ca::dba58faf-bcda-4436-b84d-4843aeacb1a1" providerId="AD" clId="Web-{01F3500F-964C-6666-A960-5FBB00935269}" dt="2024-02-16T18:02:40.981" v="3"/>
        <pc:sldMkLst>
          <pc:docMk/>
          <pc:sldMk cId="156445186" sldId="343"/>
        </pc:sldMkLst>
        <pc:spChg chg="mod">
          <ac:chgData name="Maximilien Lavigne" userId="S::mlavigne@redcross.ca::dba58faf-bcda-4436-b84d-4843aeacb1a1" providerId="AD" clId="Web-{01F3500F-964C-6666-A960-5FBB00935269}" dt="2024-02-16T18:02:37.106" v="2" actId="20577"/>
          <ac:spMkLst>
            <pc:docMk/>
            <pc:sldMk cId="156445186" sldId="343"/>
            <ac:spMk id="9" creationId="{B5DF5244-7181-497E-9D28-FC4177EE8D24}"/>
          </ac:spMkLst>
        </pc:spChg>
      </pc:sldChg>
    </pc:docChg>
  </pc:docChgLst>
  <pc:docChgLst>
    <pc:chgData name="Kathy Mueller" userId="S::kmueller@redcross.ca::f49a9734-0e42-4f4c-b1e7-916c0ba780e1" providerId="AD" clId="Web-{47F68B31-4B23-CB35-9E0A-A3596853F70E}"/>
    <pc:docChg chg="modSld">
      <pc:chgData name="Kathy Mueller" userId="S::kmueller@redcross.ca::f49a9734-0e42-4f4c-b1e7-916c0ba780e1" providerId="AD" clId="Web-{47F68B31-4B23-CB35-9E0A-A3596853F70E}" dt="2024-01-15T17:54:48.246" v="97"/>
      <pc:docMkLst>
        <pc:docMk/>
      </pc:docMkLst>
      <pc:sldChg chg="addCm">
        <pc:chgData name="Kathy Mueller" userId="S::kmueller@redcross.ca::f49a9734-0e42-4f4c-b1e7-916c0ba780e1" providerId="AD" clId="Web-{47F68B31-4B23-CB35-9E0A-A3596853F70E}" dt="2024-01-15T17:39:03.077" v="1"/>
        <pc:sldMkLst>
          <pc:docMk/>
          <pc:sldMk cId="240991842" sldId="258"/>
        </pc:sldMkLst>
        <pc:extLst>
          <p:ext xmlns:p="http://schemas.openxmlformats.org/presentationml/2006/main" uri="{D6D511B9-2390-475A-947B-AFAB55BFBCF1}">
            <pc226:cmChg xmlns:pc226="http://schemas.microsoft.com/office/powerpoint/2022/06/main/command" chg="add">
              <pc226:chgData name="Kathy Mueller" userId="S::kmueller@redcross.ca::f49a9734-0e42-4f4c-b1e7-916c0ba780e1" providerId="AD" clId="Web-{47F68B31-4B23-CB35-9E0A-A3596853F70E}" dt="2024-01-15T17:39:03.077" v="1"/>
              <pc2:cmMkLst xmlns:pc2="http://schemas.microsoft.com/office/powerpoint/2019/9/main/command">
                <pc:docMk/>
                <pc:sldMk cId="240991842" sldId="258"/>
                <pc2:cmMk id="{B10F57B6-697B-45C3-8520-99458FFC52D1}"/>
              </pc2:cmMkLst>
            </pc226:cmChg>
          </p:ext>
        </pc:extLst>
      </pc:sldChg>
      <pc:sldChg chg="modSp">
        <pc:chgData name="Kathy Mueller" userId="S::kmueller@redcross.ca::f49a9734-0e42-4f4c-b1e7-916c0ba780e1" providerId="AD" clId="Web-{47F68B31-4B23-CB35-9E0A-A3596853F70E}" dt="2024-01-15T17:45:16.644" v="32" actId="20577"/>
        <pc:sldMkLst>
          <pc:docMk/>
          <pc:sldMk cId="3349298031" sldId="277"/>
        </pc:sldMkLst>
        <pc:spChg chg="mod">
          <ac:chgData name="Kathy Mueller" userId="S::kmueller@redcross.ca::f49a9734-0e42-4f4c-b1e7-916c0ba780e1" providerId="AD" clId="Web-{47F68B31-4B23-CB35-9E0A-A3596853F70E}" dt="2024-01-15T17:45:16.644" v="32" actId="20577"/>
          <ac:spMkLst>
            <pc:docMk/>
            <pc:sldMk cId="3349298031" sldId="277"/>
            <ac:spMk id="12" creationId="{BDBF4CB7-C39D-4F14-AA73-3CAAF39F3340}"/>
          </ac:spMkLst>
        </pc:spChg>
      </pc:sldChg>
      <pc:sldChg chg="addCm">
        <pc:chgData name="Kathy Mueller" userId="S::kmueller@redcross.ca::f49a9734-0e42-4f4c-b1e7-916c0ba780e1" providerId="AD" clId="Web-{47F68B31-4B23-CB35-9E0A-A3596853F70E}" dt="2024-01-15T17:53:56.214" v="96"/>
        <pc:sldMkLst>
          <pc:docMk/>
          <pc:sldMk cId="0" sldId="303"/>
        </pc:sldMkLst>
        <pc:extLst>
          <p:ext xmlns:p="http://schemas.openxmlformats.org/presentationml/2006/main" uri="{D6D511B9-2390-475A-947B-AFAB55BFBCF1}">
            <pc226:cmChg xmlns:pc226="http://schemas.microsoft.com/office/powerpoint/2022/06/main/command" chg="add">
              <pc226:chgData name="Kathy Mueller" userId="S::kmueller@redcross.ca::f49a9734-0e42-4f4c-b1e7-916c0ba780e1" providerId="AD" clId="Web-{47F68B31-4B23-CB35-9E0A-A3596853F70E}" dt="2024-01-15T17:53:56.214" v="96"/>
              <pc2:cmMkLst xmlns:pc2="http://schemas.microsoft.com/office/powerpoint/2019/9/main/command">
                <pc:docMk/>
                <pc:sldMk cId="0" sldId="303"/>
                <pc2:cmMk id="{B7154153-F27C-4177-9F6F-ED73E7C7E23B}"/>
              </pc2:cmMkLst>
            </pc226:cmChg>
          </p:ext>
        </pc:extLst>
      </pc:sldChg>
      <pc:sldChg chg="modSp addCm modCm">
        <pc:chgData name="Kathy Mueller" userId="S::kmueller@redcross.ca::f49a9734-0e42-4f4c-b1e7-916c0ba780e1" providerId="AD" clId="Web-{47F68B31-4B23-CB35-9E0A-A3596853F70E}" dt="2024-01-15T17:41:00.750" v="10" actId="20577"/>
        <pc:sldMkLst>
          <pc:docMk/>
          <pc:sldMk cId="291590597" sldId="305"/>
        </pc:sldMkLst>
        <pc:spChg chg="mod">
          <ac:chgData name="Kathy Mueller" userId="S::kmueller@redcross.ca::f49a9734-0e42-4f4c-b1e7-916c0ba780e1" providerId="AD" clId="Web-{47F68B31-4B23-CB35-9E0A-A3596853F70E}" dt="2024-01-15T17:41:00.750" v="10" actId="20577"/>
          <ac:spMkLst>
            <pc:docMk/>
            <pc:sldMk cId="291590597" sldId="305"/>
            <ac:spMk id="3" creationId="{ABD280C6-7B4B-A340-A316-B714BD10EF77}"/>
          </ac:spMkLst>
        </pc:spChg>
        <pc:extLst>
          <p:ext xmlns:p="http://schemas.openxmlformats.org/presentationml/2006/main" uri="{D6D511B9-2390-475A-947B-AFAB55BFBCF1}">
            <pc226:cmChg xmlns:pc226="http://schemas.microsoft.com/office/powerpoint/2022/06/main/command" chg="mod">
              <pc226:chgData name="Kathy Mueller" userId="S::kmueller@redcross.ca::f49a9734-0e42-4f4c-b1e7-916c0ba780e1" providerId="AD" clId="Web-{47F68B31-4B23-CB35-9E0A-A3596853F70E}" dt="2024-01-15T17:40:11.437" v="8" actId="20577"/>
              <pc2:cmMkLst xmlns:pc2="http://schemas.microsoft.com/office/powerpoint/2019/9/main/command">
                <pc:docMk/>
                <pc:sldMk cId="291590597" sldId="305"/>
                <pc2:cmMk id="{E555E707-3DA6-4BB0-9B51-D07755872A30}"/>
              </pc2:cmMkLst>
            </pc226:cmChg>
            <pc226:cmChg xmlns:pc226="http://schemas.microsoft.com/office/powerpoint/2022/06/main/command" chg="add">
              <pc226:chgData name="Kathy Mueller" userId="S::kmueller@redcross.ca::f49a9734-0e42-4f4c-b1e7-916c0ba780e1" providerId="AD" clId="Web-{47F68B31-4B23-CB35-9E0A-A3596853F70E}" dt="2024-01-15T17:40:59.266" v="9"/>
              <pc2:cmMkLst xmlns:pc2="http://schemas.microsoft.com/office/powerpoint/2019/9/main/command">
                <pc:docMk/>
                <pc:sldMk cId="291590597" sldId="305"/>
                <pc2:cmMk id="{DC6B4313-B1FA-42A7-9D54-40AA405DFB2E}"/>
              </pc2:cmMkLst>
            </pc226:cmChg>
            <pc226:cmChg xmlns:pc226="http://schemas.microsoft.com/office/powerpoint/2022/06/main/command" chg="mod">
              <pc226:chgData name="Kathy Mueller" userId="S::kmueller@redcross.ca::f49a9734-0e42-4f4c-b1e7-916c0ba780e1" providerId="AD" clId="Web-{47F68B31-4B23-CB35-9E0A-A3596853F70E}" dt="2024-01-15T17:40:11.437" v="8" actId="20577"/>
              <pc2:cmMkLst xmlns:pc2="http://schemas.microsoft.com/office/powerpoint/2019/9/main/command">
                <pc:docMk/>
                <pc:sldMk cId="291590597" sldId="305"/>
                <pc2:cmMk id="{753BEBA7-6464-4143-B290-F99FFCBA75FF}"/>
              </pc2:cmMkLst>
            </pc226:cmChg>
          </p:ext>
        </pc:extLst>
      </pc:sldChg>
      <pc:sldChg chg="modSp addCm">
        <pc:chgData name="Kathy Mueller" userId="S::kmueller@redcross.ca::f49a9734-0e42-4f4c-b1e7-916c0ba780e1" providerId="AD" clId="Web-{47F68B31-4B23-CB35-9E0A-A3596853F70E}" dt="2024-01-15T17:42:51.439" v="15" actId="20577"/>
        <pc:sldMkLst>
          <pc:docMk/>
          <pc:sldMk cId="577837062" sldId="329"/>
        </pc:sldMkLst>
        <pc:spChg chg="mod">
          <ac:chgData name="Kathy Mueller" userId="S::kmueller@redcross.ca::f49a9734-0e42-4f4c-b1e7-916c0ba780e1" providerId="AD" clId="Web-{47F68B31-4B23-CB35-9E0A-A3596853F70E}" dt="2024-01-15T17:42:51.439" v="15" actId="20577"/>
          <ac:spMkLst>
            <pc:docMk/>
            <pc:sldMk cId="577837062" sldId="329"/>
            <ac:spMk id="3" creationId="{16FCC72E-59BE-3547-A77E-9CCF1FB31B33}"/>
          </ac:spMkLst>
        </pc:spChg>
        <pc:extLst>
          <p:ext xmlns:p="http://schemas.openxmlformats.org/presentationml/2006/main" uri="{D6D511B9-2390-475A-947B-AFAB55BFBCF1}">
            <pc226:cmChg xmlns:pc226="http://schemas.microsoft.com/office/powerpoint/2022/06/main/command" chg="add">
              <pc226:chgData name="Kathy Mueller" userId="S::kmueller@redcross.ca::f49a9734-0e42-4f4c-b1e7-916c0ba780e1" providerId="AD" clId="Web-{47F68B31-4B23-CB35-9E0A-A3596853F70E}" dt="2024-01-15T17:42:40.799" v="13"/>
              <pc2:cmMkLst xmlns:pc2="http://schemas.microsoft.com/office/powerpoint/2019/9/main/command">
                <pc:docMk/>
                <pc:sldMk cId="577837062" sldId="329"/>
                <pc2:cmMk id="{EC6E1A4C-3409-4228-BBC4-C5B5C59EEB11}"/>
              </pc2:cmMkLst>
            </pc226:cmChg>
          </p:ext>
        </pc:extLst>
      </pc:sldChg>
      <pc:sldChg chg="modSp">
        <pc:chgData name="Kathy Mueller" userId="S::kmueller@redcross.ca::f49a9734-0e42-4f4c-b1e7-916c0ba780e1" providerId="AD" clId="Web-{47F68B31-4B23-CB35-9E0A-A3596853F70E}" dt="2024-01-15T17:42:04.814" v="12" actId="14100"/>
        <pc:sldMkLst>
          <pc:docMk/>
          <pc:sldMk cId="3336741566" sldId="334"/>
        </pc:sldMkLst>
        <pc:spChg chg="mod">
          <ac:chgData name="Kathy Mueller" userId="S::kmueller@redcross.ca::f49a9734-0e42-4f4c-b1e7-916c0ba780e1" providerId="AD" clId="Web-{47F68B31-4B23-CB35-9E0A-A3596853F70E}" dt="2024-01-15T17:42:04.814" v="12" actId="14100"/>
          <ac:spMkLst>
            <pc:docMk/>
            <pc:sldMk cId="3336741566" sldId="334"/>
            <ac:spMk id="24" creationId="{10ACF999-A031-4D64-893B-CC2ADE747D64}"/>
          </ac:spMkLst>
        </pc:spChg>
      </pc:sldChg>
      <pc:sldChg chg="modSp">
        <pc:chgData name="Kathy Mueller" userId="S::kmueller@redcross.ca::f49a9734-0e42-4f4c-b1e7-916c0ba780e1" providerId="AD" clId="Web-{47F68B31-4B23-CB35-9E0A-A3596853F70E}" dt="2024-01-15T17:46:02.364" v="38" actId="20577"/>
        <pc:sldMkLst>
          <pc:docMk/>
          <pc:sldMk cId="4127324650" sldId="340"/>
        </pc:sldMkLst>
        <pc:spChg chg="mod">
          <ac:chgData name="Kathy Mueller" userId="S::kmueller@redcross.ca::f49a9734-0e42-4f4c-b1e7-916c0ba780e1" providerId="AD" clId="Web-{47F68B31-4B23-CB35-9E0A-A3596853F70E}" dt="2024-01-15T17:46:02.364" v="38" actId="20577"/>
          <ac:spMkLst>
            <pc:docMk/>
            <pc:sldMk cId="4127324650" sldId="340"/>
            <ac:spMk id="10" creationId="{CA179955-D9BE-DB4A-A528-09995C75E065}"/>
          </ac:spMkLst>
        </pc:spChg>
      </pc:sldChg>
      <pc:sldChg chg="modSp addCm">
        <pc:chgData name="Kathy Mueller" userId="S::kmueller@redcross.ca::f49a9734-0e42-4f4c-b1e7-916c0ba780e1" providerId="AD" clId="Web-{47F68B31-4B23-CB35-9E0A-A3596853F70E}" dt="2024-01-15T17:47:02.693" v="44" actId="20577"/>
        <pc:sldMkLst>
          <pc:docMk/>
          <pc:sldMk cId="1761907510" sldId="341"/>
        </pc:sldMkLst>
        <pc:spChg chg="mod">
          <ac:chgData name="Kathy Mueller" userId="S::kmueller@redcross.ca::f49a9734-0e42-4f4c-b1e7-916c0ba780e1" providerId="AD" clId="Web-{47F68B31-4B23-CB35-9E0A-A3596853F70E}" dt="2024-01-15T17:47:02.693" v="44" actId="20577"/>
          <ac:spMkLst>
            <pc:docMk/>
            <pc:sldMk cId="1761907510" sldId="341"/>
            <ac:spMk id="6" creationId="{CF41B708-7174-4CF3-8F8C-CB1C5345CEE0}"/>
          </ac:spMkLst>
        </pc:spChg>
        <pc:extLst>
          <p:ext xmlns:p="http://schemas.openxmlformats.org/presentationml/2006/main" uri="{D6D511B9-2390-475A-947B-AFAB55BFBCF1}">
            <pc226:cmChg xmlns:pc226="http://schemas.microsoft.com/office/powerpoint/2022/06/main/command" chg="add">
              <pc226:chgData name="Kathy Mueller" userId="S::kmueller@redcross.ca::f49a9734-0e42-4f4c-b1e7-916c0ba780e1" providerId="AD" clId="Web-{47F68B31-4B23-CB35-9E0A-A3596853F70E}" dt="2024-01-15T17:46:53.396" v="43"/>
              <pc2:cmMkLst xmlns:pc2="http://schemas.microsoft.com/office/powerpoint/2019/9/main/command">
                <pc:docMk/>
                <pc:sldMk cId="1761907510" sldId="341"/>
                <pc2:cmMk id="{42978E51-4F40-427A-A22B-0233B59C1F9D}"/>
              </pc2:cmMkLst>
            </pc226:cmChg>
          </p:ext>
        </pc:extLst>
      </pc:sldChg>
      <pc:sldChg chg="modSp">
        <pc:chgData name="Kathy Mueller" userId="S::kmueller@redcross.ca::f49a9734-0e42-4f4c-b1e7-916c0ba780e1" providerId="AD" clId="Web-{47F68B31-4B23-CB35-9E0A-A3596853F70E}" dt="2024-01-15T17:47:23.927" v="45" actId="20577"/>
        <pc:sldMkLst>
          <pc:docMk/>
          <pc:sldMk cId="3887500469" sldId="342"/>
        </pc:sldMkLst>
        <pc:spChg chg="mod">
          <ac:chgData name="Kathy Mueller" userId="S::kmueller@redcross.ca::f49a9734-0e42-4f4c-b1e7-916c0ba780e1" providerId="AD" clId="Web-{47F68B31-4B23-CB35-9E0A-A3596853F70E}" dt="2024-01-15T17:47:23.927" v="45" actId="20577"/>
          <ac:spMkLst>
            <pc:docMk/>
            <pc:sldMk cId="3887500469" sldId="342"/>
            <ac:spMk id="8" creationId="{3F3A46F4-AABF-4B56-B4F9-83588DE7217A}"/>
          </ac:spMkLst>
        </pc:spChg>
      </pc:sldChg>
      <pc:sldChg chg="modSp">
        <pc:chgData name="Kathy Mueller" userId="S::kmueller@redcross.ca::f49a9734-0e42-4f4c-b1e7-916c0ba780e1" providerId="AD" clId="Web-{47F68B31-4B23-CB35-9E0A-A3596853F70E}" dt="2024-01-15T17:47:41.193" v="46" actId="20577"/>
        <pc:sldMkLst>
          <pc:docMk/>
          <pc:sldMk cId="156445186" sldId="343"/>
        </pc:sldMkLst>
        <pc:spChg chg="mod">
          <ac:chgData name="Kathy Mueller" userId="S::kmueller@redcross.ca::f49a9734-0e42-4f4c-b1e7-916c0ba780e1" providerId="AD" clId="Web-{47F68B31-4B23-CB35-9E0A-A3596853F70E}" dt="2024-01-15T17:47:41.193" v="46" actId="20577"/>
          <ac:spMkLst>
            <pc:docMk/>
            <pc:sldMk cId="156445186" sldId="343"/>
            <ac:spMk id="9" creationId="{B5DF5244-7181-497E-9D28-FC4177EE8D24}"/>
          </ac:spMkLst>
        </pc:spChg>
      </pc:sldChg>
      <pc:sldChg chg="modSp">
        <pc:chgData name="Kathy Mueller" userId="S::kmueller@redcross.ca::f49a9734-0e42-4f4c-b1e7-916c0ba780e1" providerId="AD" clId="Web-{47F68B31-4B23-CB35-9E0A-A3596853F70E}" dt="2024-01-15T17:48:09.990" v="55" actId="20577"/>
        <pc:sldMkLst>
          <pc:docMk/>
          <pc:sldMk cId="3573067626" sldId="345"/>
        </pc:sldMkLst>
        <pc:spChg chg="mod">
          <ac:chgData name="Kathy Mueller" userId="S::kmueller@redcross.ca::f49a9734-0e42-4f4c-b1e7-916c0ba780e1" providerId="AD" clId="Web-{47F68B31-4B23-CB35-9E0A-A3596853F70E}" dt="2024-01-15T17:48:09.990" v="55" actId="20577"/>
          <ac:spMkLst>
            <pc:docMk/>
            <pc:sldMk cId="3573067626" sldId="345"/>
            <ac:spMk id="3" creationId="{CB42C796-A5FA-46A1-9916-BC37E57446CE}"/>
          </ac:spMkLst>
        </pc:spChg>
      </pc:sldChg>
      <pc:sldChg chg="modSp">
        <pc:chgData name="Kathy Mueller" userId="S::kmueller@redcross.ca::f49a9734-0e42-4f4c-b1e7-916c0ba780e1" providerId="AD" clId="Web-{47F68B31-4B23-CB35-9E0A-A3596853F70E}" dt="2024-01-15T17:48:54.335" v="57" actId="20577"/>
        <pc:sldMkLst>
          <pc:docMk/>
          <pc:sldMk cId="4178024572" sldId="347"/>
        </pc:sldMkLst>
        <pc:spChg chg="mod">
          <ac:chgData name="Kathy Mueller" userId="S::kmueller@redcross.ca::f49a9734-0e42-4f4c-b1e7-916c0ba780e1" providerId="AD" clId="Web-{47F68B31-4B23-CB35-9E0A-A3596853F70E}" dt="2024-01-15T17:48:34.100" v="56" actId="20577"/>
          <ac:spMkLst>
            <pc:docMk/>
            <pc:sldMk cId="4178024572" sldId="347"/>
            <ac:spMk id="2" creationId="{147E71D2-C051-4A82-8C20-1BB74C347270}"/>
          </ac:spMkLst>
        </pc:spChg>
        <pc:spChg chg="mod">
          <ac:chgData name="Kathy Mueller" userId="S::kmueller@redcross.ca::f49a9734-0e42-4f4c-b1e7-916c0ba780e1" providerId="AD" clId="Web-{47F68B31-4B23-CB35-9E0A-A3596853F70E}" dt="2024-01-15T17:48:54.335" v="57" actId="20577"/>
          <ac:spMkLst>
            <pc:docMk/>
            <pc:sldMk cId="4178024572" sldId="347"/>
            <ac:spMk id="9" creationId="{A105B631-DCC1-4B6C-A34B-E12D5BDAF87B}"/>
          </ac:spMkLst>
        </pc:spChg>
      </pc:sldChg>
      <pc:sldChg chg="modSp">
        <pc:chgData name="Kathy Mueller" userId="S::kmueller@redcross.ca::f49a9734-0e42-4f4c-b1e7-916c0ba780e1" providerId="AD" clId="Web-{47F68B31-4B23-CB35-9E0A-A3596853F70E}" dt="2024-01-15T17:49:39.382" v="69" actId="20577"/>
        <pc:sldMkLst>
          <pc:docMk/>
          <pc:sldMk cId="3092368632" sldId="349"/>
        </pc:sldMkLst>
        <pc:spChg chg="mod">
          <ac:chgData name="Kathy Mueller" userId="S::kmueller@redcross.ca::f49a9734-0e42-4f4c-b1e7-916c0ba780e1" providerId="AD" clId="Web-{47F68B31-4B23-CB35-9E0A-A3596853F70E}" dt="2024-01-15T17:49:39.382" v="69" actId="20577"/>
          <ac:spMkLst>
            <pc:docMk/>
            <pc:sldMk cId="3092368632" sldId="349"/>
            <ac:spMk id="3" creationId="{AE71214B-1D42-447F-AB6F-E49A20923C2D}"/>
          </ac:spMkLst>
        </pc:spChg>
      </pc:sldChg>
      <pc:sldChg chg="modSp">
        <pc:chgData name="Kathy Mueller" userId="S::kmueller@redcross.ca::f49a9734-0e42-4f4c-b1e7-916c0ba780e1" providerId="AD" clId="Web-{47F68B31-4B23-CB35-9E0A-A3596853F70E}" dt="2024-01-15T17:50:42.227" v="78" actId="1076"/>
        <pc:sldMkLst>
          <pc:docMk/>
          <pc:sldMk cId="1751232738" sldId="351"/>
        </pc:sldMkLst>
        <pc:spChg chg="mod">
          <ac:chgData name="Kathy Mueller" userId="S::kmueller@redcross.ca::f49a9734-0e42-4f4c-b1e7-916c0ba780e1" providerId="AD" clId="Web-{47F68B31-4B23-CB35-9E0A-A3596853F70E}" dt="2024-01-15T17:49:54.570" v="71" actId="20577"/>
          <ac:spMkLst>
            <pc:docMk/>
            <pc:sldMk cId="1751232738" sldId="351"/>
            <ac:spMk id="5" creationId="{E246D9E9-F0C3-4F63-90BC-7FCE63CEA374}"/>
          </ac:spMkLst>
        </pc:spChg>
        <pc:spChg chg="mod">
          <ac:chgData name="Kathy Mueller" userId="S::kmueller@redcross.ca::f49a9734-0e42-4f4c-b1e7-916c0ba780e1" providerId="AD" clId="Web-{47F68B31-4B23-CB35-9E0A-A3596853F70E}" dt="2024-01-15T17:50:01.554" v="72" actId="20577"/>
          <ac:spMkLst>
            <pc:docMk/>
            <pc:sldMk cId="1751232738" sldId="351"/>
            <ac:spMk id="6" creationId="{0C3FF1A0-89FE-4179-A004-B02580CF31F5}"/>
          </ac:spMkLst>
        </pc:spChg>
        <pc:spChg chg="mod">
          <ac:chgData name="Kathy Mueller" userId="S::kmueller@redcross.ca::f49a9734-0e42-4f4c-b1e7-916c0ba780e1" providerId="AD" clId="Web-{47F68B31-4B23-CB35-9E0A-A3596853F70E}" dt="2024-01-15T17:50:42.227" v="78" actId="1076"/>
          <ac:spMkLst>
            <pc:docMk/>
            <pc:sldMk cId="1751232738" sldId="351"/>
            <ac:spMk id="13" creationId="{0DB336F8-C689-46EF-B9E2-CB0D0D88CC54}"/>
          </ac:spMkLst>
        </pc:spChg>
      </pc:sldChg>
      <pc:sldChg chg="modSp">
        <pc:chgData name="Kathy Mueller" userId="S::kmueller@redcross.ca::f49a9734-0e42-4f4c-b1e7-916c0ba780e1" providerId="AD" clId="Web-{47F68B31-4B23-CB35-9E0A-A3596853F70E}" dt="2024-01-15T17:51:41.915" v="84" actId="1076"/>
        <pc:sldMkLst>
          <pc:docMk/>
          <pc:sldMk cId="2844242008" sldId="352"/>
        </pc:sldMkLst>
        <pc:spChg chg="mod">
          <ac:chgData name="Kathy Mueller" userId="S::kmueller@redcross.ca::f49a9734-0e42-4f4c-b1e7-916c0ba780e1" providerId="AD" clId="Web-{47F68B31-4B23-CB35-9E0A-A3596853F70E}" dt="2024-01-15T17:51:41.915" v="84" actId="1076"/>
          <ac:spMkLst>
            <pc:docMk/>
            <pc:sldMk cId="2844242008" sldId="352"/>
            <ac:spMk id="6" creationId="{10A84AF6-4B87-4443-AD39-E94D4FE8E76B}"/>
          </ac:spMkLst>
        </pc:spChg>
      </pc:sldChg>
      <pc:sldChg chg="addCm">
        <pc:chgData name="Kathy Mueller" userId="S::kmueller@redcross.ca::f49a9734-0e42-4f4c-b1e7-916c0ba780e1" providerId="AD" clId="Web-{47F68B31-4B23-CB35-9E0A-A3596853F70E}" dt="2024-01-15T17:51:15.212" v="79"/>
        <pc:sldMkLst>
          <pc:docMk/>
          <pc:sldMk cId="2832268724" sldId="354"/>
        </pc:sldMkLst>
        <pc:extLst>
          <p:ext xmlns:p="http://schemas.openxmlformats.org/presentationml/2006/main" uri="{D6D511B9-2390-475A-947B-AFAB55BFBCF1}">
            <pc226:cmChg xmlns:pc226="http://schemas.microsoft.com/office/powerpoint/2022/06/main/command" chg="add">
              <pc226:chgData name="Kathy Mueller" userId="S::kmueller@redcross.ca::f49a9734-0e42-4f4c-b1e7-916c0ba780e1" providerId="AD" clId="Web-{47F68B31-4B23-CB35-9E0A-A3596853F70E}" dt="2024-01-15T17:51:15.212" v="79"/>
              <pc2:cmMkLst xmlns:pc2="http://schemas.microsoft.com/office/powerpoint/2019/9/main/command">
                <pc:docMk/>
                <pc:sldMk cId="2832268724" sldId="354"/>
                <pc2:cmMk id="{81B885BE-E3D0-4CD4-85EE-4B30D328A0B6}"/>
              </pc2:cmMkLst>
            </pc226:cmChg>
          </p:ext>
        </pc:extLst>
      </pc:sldChg>
      <pc:sldChg chg="modSp addCm">
        <pc:chgData name="Kathy Mueller" userId="S::kmueller@redcross.ca::f49a9734-0e42-4f4c-b1e7-916c0ba780e1" providerId="AD" clId="Web-{47F68B31-4B23-CB35-9E0A-A3596853F70E}" dt="2024-01-15T17:54:48.246" v="97"/>
        <pc:sldMkLst>
          <pc:docMk/>
          <pc:sldMk cId="4167570749" sldId="355"/>
        </pc:sldMkLst>
        <pc:spChg chg="mod">
          <ac:chgData name="Kathy Mueller" userId="S::kmueller@redcross.ca::f49a9734-0e42-4f4c-b1e7-916c0ba780e1" providerId="AD" clId="Web-{47F68B31-4B23-CB35-9E0A-A3596853F70E}" dt="2024-01-15T17:53:19.073" v="95" actId="20577"/>
          <ac:spMkLst>
            <pc:docMk/>
            <pc:sldMk cId="4167570749" sldId="355"/>
            <ac:spMk id="5" creationId="{74767F93-A7B0-457F-8F10-CC04A98EA5B9}"/>
          </ac:spMkLst>
        </pc:spChg>
        <pc:extLst>
          <p:ext xmlns:p="http://schemas.openxmlformats.org/presentationml/2006/main" uri="{D6D511B9-2390-475A-947B-AFAB55BFBCF1}">
            <pc226:cmChg xmlns:pc226="http://schemas.microsoft.com/office/powerpoint/2022/06/main/command" chg="add">
              <pc226:chgData name="Kathy Mueller" userId="S::kmueller@redcross.ca::f49a9734-0e42-4f4c-b1e7-916c0ba780e1" providerId="AD" clId="Web-{47F68B31-4B23-CB35-9E0A-A3596853F70E}" dt="2024-01-15T17:54:48.246" v="97"/>
              <pc2:cmMkLst xmlns:pc2="http://schemas.microsoft.com/office/powerpoint/2019/9/main/command">
                <pc:docMk/>
                <pc:sldMk cId="4167570749" sldId="355"/>
                <pc2:cmMk id="{5B7C734C-F44F-4450-9C48-7397972A8A2D}"/>
              </pc2:cmMkLst>
            </pc226:cmChg>
          </p:ext>
        </pc:extLst>
      </pc:sldChg>
      <pc:sldChg chg="addCm">
        <pc:chgData name="Kathy Mueller" userId="S::kmueller@redcross.ca::f49a9734-0e42-4f4c-b1e7-916c0ba780e1" providerId="AD" clId="Web-{47F68B31-4B23-CB35-9E0A-A3596853F70E}" dt="2024-01-15T17:38:22.514" v="0"/>
        <pc:sldMkLst>
          <pc:docMk/>
          <pc:sldMk cId="0" sldId="956"/>
        </pc:sldMkLst>
        <pc:extLst>
          <p:ext xmlns:p="http://schemas.openxmlformats.org/presentationml/2006/main" uri="{D6D511B9-2390-475A-947B-AFAB55BFBCF1}">
            <pc226:cmChg xmlns:pc226="http://schemas.microsoft.com/office/powerpoint/2022/06/main/command" chg="add">
              <pc226:chgData name="Kathy Mueller" userId="S::kmueller@redcross.ca::f49a9734-0e42-4f4c-b1e7-916c0ba780e1" providerId="AD" clId="Web-{47F68B31-4B23-CB35-9E0A-A3596853F70E}" dt="2024-01-15T17:38:22.514" v="0"/>
              <pc2:cmMkLst xmlns:pc2="http://schemas.microsoft.com/office/powerpoint/2019/9/main/command">
                <pc:docMk/>
                <pc:sldMk cId="0" sldId="956"/>
                <pc2:cmMk id="{9EF15B54-BBD4-40DB-9026-2DFEB316637D}"/>
              </pc2:cmMkLst>
            </pc226:cmChg>
          </p:ext>
        </pc:extLst>
      </pc:sldChg>
      <pc:sldChg chg="modSp addCm">
        <pc:chgData name="Kathy Mueller" userId="S::kmueller@redcross.ca::f49a9734-0e42-4f4c-b1e7-916c0ba780e1" providerId="AD" clId="Web-{47F68B31-4B23-CB35-9E0A-A3596853F70E}" dt="2024-01-15T17:52:52.791" v="91" actId="20577"/>
        <pc:sldMkLst>
          <pc:docMk/>
          <pc:sldMk cId="3475520016" sldId="1027"/>
        </pc:sldMkLst>
        <pc:spChg chg="mod">
          <ac:chgData name="Kathy Mueller" userId="S::kmueller@redcross.ca::f49a9734-0e42-4f4c-b1e7-916c0ba780e1" providerId="AD" clId="Web-{47F68B31-4B23-CB35-9E0A-A3596853F70E}" dt="2024-01-15T17:52:52.791" v="91" actId="20577"/>
          <ac:spMkLst>
            <pc:docMk/>
            <pc:sldMk cId="3475520016" sldId="1027"/>
            <ac:spMk id="3" creationId="{6EF2C20D-548F-D90C-905B-3BEFC4CEB9CB}"/>
          </ac:spMkLst>
        </pc:spChg>
        <pc:extLst>
          <p:ext xmlns:p="http://schemas.openxmlformats.org/presentationml/2006/main" uri="{D6D511B9-2390-475A-947B-AFAB55BFBCF1}">
            <pc226:cmChg xmlns:pc226="http://schemas.microsoft.com/office/powerpoint/2022/06/main/command" chg="add">
              <pc226:chgData name="Kathy Mueller" userId="S::kmueller@redcross.ca::f49a9734-0e42-4f4c-b1e7-916c0ba780e1" providerId="AD" clId="Web-{47F68B31-4B23-CB35-9E0A-A3596853F70E}" dt="2024-01-15T17:52:50.916" v="90"/>
              <pc2:cmMkLst xmlns:pc2="http://schemas.microsoft.com/office/powerpoint/2019/9/main/command">
                <pc:docMk/>
                <pc:sldMk cId="3475520016" sldId="1027"/>
                <pc2:cmMk id="{9E40C485-AE92-4EB9-89BB-48726E2CBD97}"/>
              </pc2:cmMkLst>
            </pc226:cmChg>
          </p:ext>
        </pc:extLst>
      </pc:sldChg>
      <pc:sldChg chg="modSp">
        <pc:chgData name="Kathy Mueller" userId="S::kmueller@redcross.ca::f49a9734-0e42-4f4c-b1e7-916c0ba780e1" providerId="AD" clId="Web-{47F68B31-4B23-CB35-9E0A-A3596853F70E}" dt="2024-01-15T17:45:01.457" v="31" actId="20577"/>
        <pc:sldMkLst>
          <pc:docMk/>
          <pc:sldMk cId="3873618290" sldId="1028"/>
        </pc:sldMkLst>
        <pc:spChg chg="mod">
          <ac:chgData name="Kathy Mueller" userId="S::kmueller@redcross.ca::f49a9734-0e42-4f4c-b1e7-916c0ba780e1" providerId="AD" clId="Web-{47F68B31-4B23-CB35-9E0A-A3596853F70E}" dt="2024-01-15T17:45:01.457" v="31" actId="20577"/>
          <ac:spMkLst>
            <pc:docMk/>
            <pc:sldMk cId="3873618290" sldId="1028"/>
            <ac:spMk id="8" creationId="{06CD9027-413B-6038-803F-03000FFD1962}"/>
          </ac:spMkLst>
        </pc:spChg>
      </pc:sldChg>
    </pc:docChg>
  </pc:docChgLst>
  <pc:docChgLst>
    <pc:chgData name="Tariela Adebiyi" userId="2f924ddd-9700-46d9-9437-70b26bc8538e" providerId="ADAL" clId="{2260336F-95A2-4CC0-A6AA-3BB6E19F8DC0}"/>
    <pc:docChg chg="undo custSel addSld delSld modSld">
      <pc:chgData name="Tariela Adebiyi" userId="2f924ddd-9700-46d9-9437-70b26bc8538e" providerId="ADAL" clId="{2260336F-95A2-4CC0-A6AA-3BB6E19F8DC0}" dt="2024-01-02T06:40:05.410" v="120" actId="47"/>
      <pc:docMkLst>
        <pc:docMk/>
      </pc:docMkLst>
      <pc:sldChg chg="del">
        <pc:chgData name="Tariela Adebiyi" userId="2f924ddd-9700-46d9-9437-70b26bc8538e" providerId="ADAL" clId="{2260336F-95A2-4CC0-A6AA-3BB6E19F8DC0}" dt="2024-01-02T06:24:56.621" v="1" actId="47"/>
        <pc:sldMkLst>
          <pc:docMk/>
          <pc:sldMk cId="0" sldId="256"/>
        </pc:sldMkLst>
      </pc:sldChg>
      <pc:sldChg chg="addSp modSp mod">
        <pc:chgData name="Tariela Adebiyi" userId="2f924ddd-9700-46d9-9437-70b26bc8538e" providerId="ADAL" clId="{2260336F-95A2-4CC0-A6AA-3BB6E19F8DC0}" dt="2024-01-02T06:38:46.460" v="119" actId="1076"/>
        <pc:sldMkLst>
          <pc:docMk/>
          <pc:sldMk cId="577837062" sldId="329"/>
        </pc:sldMkLst>
        <pc:spChg chg="add mod">
          <ac:chgData name="Tariela Adebiyi" userId="2f924ddd-9700-46d9-9437-70b26bc8538e" providerId="ADAL" clId="{2260336F-95A2-4CC0-A6AA-3BB6E19F8DC0}" dt="2024-01-02T06:38:46.460" v="119" actId="1076"/>
          <ac:spMkLst>
            <pc:docMk/>
            <pc:sldMk cId="577837062" sldId="329"/>
            <ac:spMk id="2" creationId="{58E5DE20-4B4B-AC67-6419-E08BA55100BF}"/>
          </ac:spMkLst>
        </pc:spChg>
        <pc:spChg chg="mod">
          <ac:chgData name="Tariela Adebiyi" userId="2f924ddd-9700-46d9-9437-70b26bc8538e" providerId="ADAL" clId="{2260336F-95A2-4CC0-A6AA-3BB6E19F8DC0}" dt="2024-01-02T06:33:22.757" v="111" actId="6549"/>
          <ac:spMkLst>
            <pc:docMk/>
            <pc:sldMk cId="577837062" sldId="329"/>
            <ac:spMk id="3" creationId="{16FCC72E-59BE-3547-A77E-9CCF1FB31B33}"/>
          </ac:spMkLst>
        </pc:spChg>
      </pc:sldChg>
      <pc:sldChg chg="modSp add mod">
        <pc:chgData name="Tariela Adebiyi" userId="2f924ddd-9700-46d9-9437-70b26bc8538e" providerId="ADAL" clId="{2260336F-95A2-4CC0-A6AA-3BB6E19F8DC0}" dt="2024-01-02T06:25:09.410" v="15" actId="6549"/>
        <pc:sldMkLst>
          <pc:docMk/>
          <pc:sldMk cId="0" sldId="956"/>
        </pc:sldMkLst>
        <pc:spChg chg="mod">
          <ac:chgData name="Tariela Adebiyi" userId="2f924ddd-9700-46d9-9437-70b26bc8538e" providerId="ADAL" clId="{2260336F-95A2-4CC0-A6AA-3BB6E19F8DC0}" dt="2024-01-02T06:25:09.410" v="15" actId="6549"/>
          <ac:spMkLst>
            <pc:docMk/>
            <pc:sldMk cId="0" sldId="956"/>
            <ac:spMk id="5" creationId="{108F1B77-C871-5E5E-4775-87553B991FDD}"/>
          </ac:spMkLst>
        </pc:spChg>
      </pc:sldChg>
      <pc:sldChg chg="add del">
        <pc:chgData name="Tariela Adebiyi" userId="2f924ddd-9700-46d9-9437-70b26bc8538e" providerId="ADAL" clId="{2260336F-95A2-4CC0-A6AA-3BB6E19F8DC0}" dt="2024-01-02T06:40:05.410" v="120" actId="47"/>
        <pc:sldMkLst>
          <pc:docMk/>
          <pc:sldMk cId="1011260840" sldId="95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6E-454E-B04F-BC3FE5C38014}"/>
              </c:ext>
            </c:extLst>
          </c:dPt>
          <c:dPt>
            <c:idx val="1"/>
            <c:bubble3D val="0"/>
            <c:spPr>
              <a:solidFill>
                <a:srgbClr val="9F9FA3"/>
              </a:solidFill>
              <a:ln w="19050">
                <a:solidFill>
                  <a:schemeClr val="lt1"/>
                </a:solidFill>
              </a:ln>
              <a:effectLst/>
            </c:spPr>
            <c:extLst>
              <c:ext xmlns:c16="http://schemas.microsoft.com/office/drawing/2014/chart" uri="{C3380CC4-5D6E-409C-BE32-E72D297353CC}">
                <c16:uniqueId val="{00000003-9F6E-454E-B04F-BC3FE5C38014}"/>
              </c:ext>
            </c:extLst>
          </c:dPt>
          <c:cat>
            <c:strRef>
              <c:f>Sheet1!$A$2:$A$3</c:f>
              <c:strCache>
                <c:ptCount val="2"/>
                <c:pt idx="0">
                  <c:v>No</c:v>
                </c:pt>
                <c:pt idx="1">
                  <c:v>Yes</c:v>
                </c:pt>
              </c:strCache>
            </c:strRef>
          </c:cat>
          <c:val>
            <c:numRef>
              <c:f>Sheet1!$B$2:$B$3</c:f>
              <c:numCache>
                <c:formatCode>0%</c:formatCode>
                <c:ptCount val="2"/>
                <c:pt idx="0">
                  <c:v>0.68</c:v>
                </c:pt>
                <c:pt idx="1">
                  <c:v>0.32</c:v>
                </c:pt>
              </c:numCache>
            </c:numRef>
          </c:val>
          <c:extLst>
            <c:ext xmlns:c16="http://schemas.microsoft.com/office/drawing/2014/chart" uri="{C3380CC4-5D6E-409C-BE32-E72D297353CC}">
              <c16:uniqueId val="{00000000-CD91-49EE-8692-83217C0A0456}"/>
            </c:ext>
          </c:extLst>
        </c:ser>
        <c:dLbls>
          <c:showLegendKey val="0"/>
          <c:showVal val="0"/>
          <c:showCatName val="0"/>
          <c:showSerName val="0"/>
          <c:showPercent val="0"/>
          <c:showBubbleSize val="0"/>
          <c:showLeaderLines val="1"/>
        </c:dLbls>
        <c:firstSliceAng val="114"/>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388888888888895E-2"/>
          <c:y val="0.11874999999999999"/>
          <c:w val="0.84722222222222221"/>
          <c:h val="0.76249999999999996"/>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07-47BB-B509-BE3E03489C1C}"/>
              </c:ext>
            </c:extLst>
          </c:dPt>
          <c:dPt>
            <c:idx val="1"/>
            <c:bubble3D val="0"/>
            <c:spPr>
              <a:solidFill>
                <a:srgbClr val="9F9FA3"/>
              </a:solidFill>
              <a:ln w="19050">
                <a:solidFill>
                  <a:schemeClr val="lt1"/>
                </a:solidFill>
              </a:ln>
              <a:effectLst/>
            </c:spPr>
            <c:extLst>
              <c:ext xmlns:c16="http://schemas.microsoft.com/office/drawing/2014/chart" uri="{C3380CC4-5D6E-409C-BE32-E72D297353CC}">
                <c16:uniqueId val="{00000003-2107-47BB-B509-BE3E03489C1C}"/>
              </c:ext>
            </c:extLst>
          </c:dPt>
          <c:cat>
            <c:strRef>
              <c:f>Sheet1!$A$2:$A$3</c:f>
              <c:strCache>
                <c:ptCount val="2"/>
                <c:pt idx="0">
                  <c:v>No</c:v>
                </c:pt>
                <c:pt idx="1">
                  <c:v>Yes</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4-2107-47BB-B509-BE3E03489C1C}"/>
            </c:ext>
          </c:extLst>
        </c:ser>
        <c:dLbls>
          <c:showLegendKey val="0"/>
          <c:showVal val="0"/>
          <c:showCatName val="0"/>
          <c:showSerName val="0"/>
          <c:showPercent val="0"/>
          <c:showBubbleSize val="0"/>
          <c:showLeaderLines val="1"/>
        </c:dLbls>
        <c:firstSliceAng val="183"/>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45-4082-998A-8ACD19961778}"/>
              </c:ext>
            </c:extLst>
          </c:dPt>
          <c:dPt>
            <c:idx val="1"/>
            <c:bubble3D val="0"/>
            <c:spPr>
              <a:solidFill>
                <a:srgbClr val="9F9FA3"/>
              </a:solidFill>
              <a:ln w="19050">
                <a:solidFill>
                  <a:schemeClr val="lt1"/>
                </a:solidFill>
              </a:ln>
              <a:effectLst/>
            </c:spPr>
            <c:extLst>
              <c:ext xmlns:c16="http://schemas.microsoft.com/office/drawing/2014/chart" uri="{C3380CC4-5D6E-409C-BE32-E72D297353CC}">
                <c16:uniqueId val="{00000003-8645-4082-998A-8ACD19961778}"/>
              </c:ext>
            </c:extLst>
          </c:dPt>
          <c:cat>
            <c:strRef>
              <c:f>Sheet1!$A$2:$A$3</c:f>
              <c:strCache>
                <c:ptCount val="2"/>
                <c:pt idx="0">
                  <c:v>No</c:v>
                </c:pt>
                <c:pt idx="1">
                  <c:v>Yes</c:v>
                </c:pt>
              </c:strCache>
            </c:strRef>
          </c:cat>
          <c:val>
            <c:numRef>
              <c:f>Sheet1!$B$2:$B$3</c:f>
              <c:numCache>
                <c:formatCode>0%</c:formatCode>
                <c:ptCount val="2"/>
                <c:pt idx="0">
                  <c:v>0.25</c:v>
                </c:pt>
                <c:pt idx="1">
                  <c:v>0.75</c:v>
                </c:pt>
              </c:numCache>
            </c:numRef>
          </c:val>
          <c:extLst>
            <c:ext xmlns:c16="http://schemas.microsoft.com/office/drawing/2014/chart" uri="{C3380CC4-5D6E-409C-BE32-E72D297353CC}">
              <c16:uniqueId val="{00000004-8645-4082-998A-8ACD19961778}"/>
            </c:ext>
          </c:extLst>
        </c:ser>
        <c:dLbls>
          <c:showLegendKey val="0"/>
          <c:showVal val="0"/>
          <c:showCatName val="0"/>
          <c:showSerName val="0"/>
          <c:showPercent val="0"/>
          <c:showBubbleSize val="0"/>
          <c:showLeaderLines val="1"/>
        </c:dLbls>
        <c:firstSliceAng val="270"/>
        <c:holeSize val="7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5592F4-C219-43BE-B3D6-674223E78776}" type="doc">
      <dgm:prSet loTypeId="urn:microsoft.com/office/officeart/2005/8/layout/hChevron3" loCatId="process" qsTypeId="urn:microsoft.com/office/officeart/2005/8/quickstyle/simple1" qsCatId="simple" csTypeId="urn:microsoft.com/office/officeart/2005/8/colors/accent1_2" csCatId="accent1" phldr="1"/>
      <dgm:spPr/>
    </dgm:pt>
    <dgm:pt modelId="{5EB131FD-2CC2-4A0C-8279-A14EA448FFF9}">
      <dgm:prSet phldrT="[Text]" custT="1"/>
      <dgm:spPr>
        <a:solidFill>
          <a:srgbClr val="D7D7D8"/>
        </a:solidFill>
      </dgm:spPr>
      <dgm:t>
        <a:bodyPr/>
        <a:lstStyle/>
        <a:p>
          <a:r>
            <a:rPr lang="en-US" sz="1750" dirty="0">
              <a:solidFill>
                <a:schemeClr val="tx1"/>
              </a:solidFill>
              <a:latin typeface="Arial" panose="020B0604020202020204" pitchFamily="34" charset="0"/>
              <a:cs typeface="Arial" panose="020B0604020202020204" pitchFamily="34" charset="0"/>
            </a:rPr>
            <a:t>Participation</a:t>
          </a:r>
        </a:p>
      </dgm:t>
      <dgm:extLst>
        <a:ext uri="{E40237B7-FDA0-4F09-8148-C483321AD2D9}">
          <dgm14:cNvPr xmlns:dgm14="http://schemas.microsoft.com/office/drawing/2010/diagram" id="0" name="" descr="The program comprises 5 focus areas: Participation, emergency planning, facility and equipment, training and exercises, and extended community.&#10;"/>
        </a:ext>
      </dgm:extLst>
    </dgm:pt>
    <dgm:pt modelId="{2144A37A-EB3D-454C-9637-F82BB9FBD11A}" type="parTrans" cxnId="{A6841328-9EDD-4BE2-BF16-58F4B6E3C7AD}">
      <dgm:prSet/>
      <dgm:spPr/>
      <dgm:t>
        <a:bodyPr/>
        <a:lstStyle/>
        <a:p>
          <a:endParaRPr lang="en-US"/>
        </a:p>
      </dgm:t>
    </dgm:pt>
    <dgm:pt modelId="{C332E6EE-EBC3-4016-873E-DB046D13505A}" type="sibTrans" cxnId="{A6841328-9EDD-4BE2-BF16-58F4B6E3C7AD}">
      <dgm:prSet/>
      <dgm:spPr/>
      <dgm:t>
        <a:bodyPr/>
        <a:lstStyle/>
        <a:p>
          <a:endParaRPr lang="en-US"/>
        </a:p>
      </dgm:t>
    </dgm:pt>
    <dgm:pt modelId="{5A0643CA-84AE-4F8D-84D5-5123FACDD57F}">
      <dgm:prSet phldrT="[Text]" custT="1"/>
      <dgm:spPr>
        <a:solidFill>
          <a:srgbClr val="D7D7D8"/>
        </a:solidFill>
      </dgm:spPr>
      <dgm:t>
        <a:bodyPr/>
        <a:lstStyle/>
        <a:p>
          <a:r>
            <a:rPr lang="en-US" sz="1750" dirty="0">
              <a:solidFill>
                <a:schemeClr val="tx1"/>
              </a:solidFill>
              <a:latin typeface="Arial" panose="020B0604020202020204" pitchFamily="34" charset="0"/>
              <a:cs typeface="Arial" panose="020B0604020202020204" pitchFamily="34" charset="0"/>
            </a:rPr>
            <a:t>Training &amp; Exercises</a:t>
          </a:r>
        </a:p>
      </dgm:t>
    </dgm:pt>
    <dgm:pt modelId="{D3BA8373-8E72-410D-BFE3-13FDCF652ADA}" type="parTrans" cxnId="{07BC4531-0089-47BC-A6A5-A1891EC149DF}">
      <dgm:prSet/>
      <dgm:spPr/>
      <dgm:t>
        <a:bodyPr/>
        <a:lstStyle/>
        <a:p>
          <a:endParaRPr lang="en-US"/>
        </a:p>
      </dgm:t>
    </dgm:pt>
    <dgm:pt modelId="{113EA39A-F2AB-4106-9DF7-5D3F9A468855}" type="sibTrans" cxnId="{07BC4531-0089-47BC-A6A5-A1891EC149DF}">
      <dgm:prSet/>
      <dgm:spPr/>
      <dgm:t>
        <a:bodyPr/>
        <a:lstStyle/>
        <a:p>
          <a:endParaRPr lang="en-US"/>
        </a:p>
      </dgm:t>
    </dgm:pt>
    <dgm:pt modelId="{2DC5ED48-36CE-4A48-84CE-DB22B5F5C980}">
      <dgm:prSet phldrT="[Text]" custT="1"/>
      <dgm:spPr>
        <a:solidFill>
          <a:srgbClr val="D7D7D8"/>
        </a:solidFill>
      </dgm:spPr>
      <dgm:t>
        <a:bodyPr/>
        <a:lstStyle/>
        <a:p>
          <a:r>
            <a:rPr lang="en-US" sz="1750" dirty="0">
              <a:solidFill>
                <a:schemeClr val="tx1"/>
              </a:solidFill>
              <a:latin typeface="Arial" panose="020B0604020202020204" pitchFamily="34" charset="0"/>
              <a:cs typeface="Arial" panose="020B0604020202020204" pitchFamily="34" charset="0"/>
            </a:rPr>
            <a:t>Extended Community</a:t>
          </a:r>
        </a:p>
      </dgm:t>
    </dgm:pt>
    <dgm:pt modelId="{FE6EDCAA-BDAE-4BE5-BB58-0A22347545FE}" type="parTrans" cxnId="{9E0EF2BF-8F65-4B77-9681-9C3CAF4C8E75}">
      <dgm:prSet/>
      <dgm:spPr/>
      <dgm:t>
        <a:bodyPr/>
        <a:lstStyle/>
        <a:p>
          <a:endParaRPr lang="en-US"/>
        </a:p>
      </dgm:t>
    </dgm:pt>
    <dgm:pt modelId="{781BA1A4-5624-4FD9-8169-D48D26BA3421}" type="sibTrans" cxnId="{9E0EF2BF-8F65-4B77-9681-9C3CAF4C8E75}">
      <dgm:prSet/>
      <dgm:spPr/>
      <dgm:t>
        <a:bodyPr/>
        <a:lstStyle/>
        <a:p>
          <a:endParaRPr lang="en-US"/>
        </a:p>
      </dgm:t>
    </dgm:pt>
    <dgm:pt modelId="{64183CB9-36F6-425B-B5A6-84AF46EE8487}">
      <dgm:prSet custT="1"/>
      <dgm:spPr>
        <a:solidFill>
          <a:srgbClr val="D7D7D8"/>
        </a:solidFill>
      </dgm:spPr>
      <dgm:t>
        <a:bodyPr/>
        <a:lstStyle/>
        <a:p>
          <a:r>
            <a:rPr lang="en-US" sz="1750" dirty="0">
              <a:solidFill>
                <a:schemeClr val="tx1"/>
              </a:solidFill>
              <a:latin typeface="Arial" panose="020B0604020202020204" pitchFamily="34" charset="0"/>
              <a:cs typeface="Arial" panose="020B0604020202020204" pitchFamily="34" charset="0"/>
            </a:rPr>
            <a:t>Emergency Planning</a:t>
          </a:r>
        </a:p>
      </dgm:t>
    </dgm:pt>
    <dgm:pt modelId="{B5CAB506-52F9-4DFD-89AF-A918E836E3CB}" type="parTrans" cxnId="{C6D3ABFC-EDCA-4783-9B63-95CF2F6096F5}">
      <dgm:prSet/>
      <dgm:spPr/>
      <dgm:t>
        <a:bodyPr/>
        <a:lstStyle/>
        <a:p>
          <a:endParaRPr lang="en-US"/>
        </a:p>
      </dgm:t>
    </dgm:pt>
    <dgm:pt modelId="{F903732A-2168-48EE-8E87-02D108A29DD7}" type="sibTrans" cxnId="{C6D3ABFC-EDCA-4783-9B63-95CF2F6096F5}">
      <dgm:prSet/>
      <dgm:spPr/>
      <dgm:t>
        <a:bodyPr/>
        <a:lstStyle/>
        <a:p>
          <a:endParaRPr lang="en-US"/>
        </a:p>
      </dgm:t>
    </dgm:pt>
    <dgm:pt modelId="{A3E6BCF2-F247-4CE4-AB42-985EBC26A5ED}">
      <dgm:prSet custT="1"/>
      <dgm:spPr>
        <a:solidFill>
          <a:srgbClr val="D7D7D8"/>
        </a:solidFill>
      </dgm:spPr>
      <dgm:t>
        <a:bodyPr/>
        <a:lstStyle/>
        <a:p>
          <a:r>
            <a:rPr lang="en-US" sz="1750" dirty="0">
              <a:solidFill>
                <a:schemeClr val="tx1"/>
              </a:solidFill>
              <a:latin typeface="Arial" panose="020B0604020202020204" pitchFamily="34" charset="0"/>
              <a:cs typeface="Arial" panose="020B0604020202020204" pitchFamily="34" charset="0"/>
            </a:rPr>
            <a:t>Facility &amp; Equipment</a:t>
          </a:r>
        </a:p>
      </dgm:t>
    </dgm:pt>
    <dgm:pt modelId="{51A711A5-7541-42BC-8E9F-A8854D216226}" type="parTrans" cxnId="{45B6B094-DCEF-4DC2-890B-AAFDBCBDC2FE}">
      <dgm:prSet/>
      <dgm:spPr/>
      <dgm:t>
        <a:bodyPr/>
        <a:lstStyle/>
        <a:p>
          <a:endParaRPr lang="en-US"/>
        </a:p>
      </dgm:t>
    </dgm:pt>
    <dgm:pt modelId="{DEEC9923-6544-4B9E-A6B3-7910A18D35FD}" type="sibTrans" cxnId="{45B6B094-DCEF-4DC2-890B-AAFDBCBDC2FE}">
      <dgm:prSet/>
      <dgm:spPr/>
      <dgm:t>
        <a:bodyPr/>
        <a:lstStyle/>
        <a:p>
          <a:endParaRPr lang="en-US"/>
        </a:p>
      </dgm:t>
    </dgm:pt>
    <dgm:pt modelId="{97DC42F2-12C0-40B3-B664-9DFF2BEE0BCF}" type="pres">
      <dgm:prSet presAssocID="{C05592F4-C219-43BE-B3D6-674223E78776}" presName="Name0" presStyleCnt="0">
        <dgm:presLayoutVars>
          <dgm:dir/>
          <dgm:resizeHandles val="exact"/>
        </dgm:presLayoutVars>
      </dgm:prSet>
      <dgm:spPr/>
    </dgm:pt>
    <dgm:pt modelId="{53FB3625-F122-43D9-9997-CFED16EA5B51}" type="pres">
      <dgm:prSet presAssocID="{5EB131FD-2CC2-4A0C-8279-A14EA448FFF9}" presName="parTxOnly" presStyleLbl="node1" presStyleIdx="0" presStyleCnt="5">
        <dgm:presLayoutVars>
          <dgm:bulletEnabled val="1"/>
        </dgm:presLayoutVars>
      </dgm:prSet>
      <dgm:spPr/>
    </dgm:pt>
    <dgm:pt modelId="{E3BBE390-DF8E-4261-B7E0-FDDB6B2A7317}" type="pres">
      <dgm:prSet presAssocID="{C332E6EE-EBC3-4016-873E-DB046D13505A}" presName="parSpace" presStyleCnt="0"/>
      <dgm:spPr/>
    </dgm:pt>
    <dgm:pt modelId="{698A106B-9466-446C-9EDE-48A79325E96F}" type="pres">
      <dgm:prSet presAssocID="{64183CB9-36F6-425B-B5A6-84AF46EE8487}" presName="parTxOnly" presStyleLbl="node1" presStyleIdx="1" presStyleCnt="5">
        <dgm:presLayoutVars>
          <dgm:bulletEnabled val="1"/>
        </dgm:presLayoutVars>
      </dgm:prSet>
      <dgm:spPr/>
    </dgm:pt>
    <dgm:pt modelId="{33EDA97D-C05A-4B28-AF62-2BC296CB7BAB}" type="pres">
      <dgm:prSet presAssocID="{F903732A-2168-48EE-8E87-02D108A29DD7}" presName="parSpace" presStyleCnt="0"/>
      <dgm:spPr/>
    </dgm:pt>
    <dgm:pt modelId="{441A4DE1-38EC-4FA6-8F28-311E8B471261}" type="pres">
      <dgm:prSet presAssocID="{A3E6BCF2-F247-4CE4-AB42-985EBC26A5ED}" presName="parTxOnly" presStyleLbl="node1" presStyleIdx="2" presStyleCnt="5">
        <dgm:presLayoutVars>
          <dgm:bulletEnabled val="1"/>
        </dgm:presLayoutVars>
      </dgm:prSet>
      <dgm:spPr/>
    </dgm:pt>
    <dgm:pt modelId="{C851AA3A-BD4D-4E74-96AD-0C55FEE6210C}" type="pres">
      <dgm:prSet presAssocID="{DEEC9923-6544-4B9E-A6B3-7910A18D35FD}" presName="parSpace" presStyleCnt="0"/>
      <dgm:spPr/>
    </dgm:pt>
    <dgm:pt modelId="{E5A984E1-A28A-45CD-9866-EBF9E03BEFB5}" type="pres">
      <dgm:prSet presAssocID="{5A0643CA-84AE-4F8D-84D5-5123FACDD57F}" presName="parTxOnly" presStyleLbl="node1" presStyleIdx="3" presStyleCnt="5">
        <dgm:presLayoutVars>
          <dgm:bulletEnabled val="1"/>
        </dgm:presLayoutVars>
      </dgm:prSet>
      <dgm:spPr/>
    </dgm:pt>
    <dgm:pt modelId="{DCDF3967-666E-412F-956A-A3C3924E077E}" type="pres">
      <dgm:prSet presAssocID="{113EA39A-F2AB-4106-9DF7-5D3F9A468855}" presName="parSpace" presStyleCnt="0"/>
      <dgm:spPr/>
    </dgm:pt>
    <dgm:pt modelId="{BE219912-3334-478A-B6C9-91FD826474FA}" type="pres">
      <dgm:prSet presAssocID="{2DC5ED48-36CE-4A48-84CE-DB22B5F5C980}" presName="parTxOnly" presStyleLbl="node1" presStyleIdx="4" presStyleCnt="5">
        <dgm:presLayoutVars>
          <dgm:bulletEnabled val="1"/>
        </dgm:presLayoutVars>
      </dgm:prSet>
      <dgm:spPr/>
    </dgm:pt>
  </dgm:ptLst>
  <dgm:cxnLst>
    <dgm:cxn modelId="{1F8CA327-890B-4293-A8FB-0593F1093F03}" type="presOf" srcId="{5EB131FD-2CC2-4A0C-8279-A14EA448FFF9}" destId="{53FB3625-F122-43D9-9997-CFED16EA5B51}" srcOrd="0" destOrd="0" presId="urn:microsoft.com/office/officeart/2005/8/layout/hChevron3"/>
    <dgm:cxn modelId="{A6841328-9EDD-4BE2-BF16-58F4B6E3C7AD}" srcId="{C05592F4-C219-43BE-B3D6-674223E78776}" destId="{5EB131FD-2CC2-4A0C-8279-A14EA448FFF9}" srcOrd="0" destOrd="0" parTransId="{2144A37A-EB3D-454C-9637-F82BB9FBD11A}" sibTransId="{C332E6EE-EBC3-4016-873E-DB046D13505A}"/>
    <dgm:cxn modelId="{07BC4531-0089-47BC-A6A5-A1891EC149DF}" srcId="{C05592F4-C219-43BE-B3D6-674223E78776}" destId="{5A0643CA-84AE-4F8D-84D5-5123FACDD57F}" srcOrd="3" destOrd="0" parTransId="{D3BA8373-8E72-410D-BFE3-13FDCF652ADA}" sibTransId="{113EA39A-F2AB-4106-9DF7-5D3F9A468855}"/>
    <dgm:cxn modelId="{45B6B094-DCEF-4DC2-890B-AAFDBCBDC2FE}" srcId="{C05592F4-C219-43BE-B3D6-674223E78776}" destId="{A3E6BCF2-F247-4CE4-AB42-985EBC26A5ED}" srcOrd="2" destOrd="0" parTransId="{51A711A5-7541-42BC-8E9F-A8854D216226}" sibTransId="{DEEC9923-6544-4B9E-A6B3-7910A18D35FD}"/>
    <dgm:cxn modelId="{A8148E97-1754-43D3-9FE2-CB666C4B617A}" type="presOf" srcId="{A3E6BCF2-F247-4CE4-AB42-985EBC26A5ED}" destId="{441A4DE1-38EC-4FA6-8F28-311E8B471261}" srcOrd="0" destOrd="0" presId="urn:microsoft.com/office/officeart/2005/8/layout/hChevron3"/>
    <dgm:cxn modelId="{C18167B5-19AB-4840-A748-EF62C6941E6A}" type="presOf" srcId="{64183CB9-36F6-425B-B5A6-84AF46EE8487}" destId="{698A106B-9466-446C-9EDE-48A79325E96F}" srcOrd="0" destOrd="0" presId="urn:microsoft.com/office/officeart/2005/8/layout/hChevron3"/>
    <dgm:cxn modelId="{0EDBC8B6-3353-4D0D-A605-80796F17D310}" type="presOf" srcId="{2DC5ED48-36CE-4A48-84CE-DB22B5F5C980}" destId="{BE219912-3334-478A-B6C9-91FD826474FA}" srcOrd="0" destOrd="0" presId="urn:microsoft.com/office/officeart/2005/8/layout/hChevron3"/>
    <dgm:cxn modelId="{9E0EF2BF-8F65-4B77-9681-9C3CAF4C8E75}" srcId="{C05592F4-C219-43BE-B3D6-674223E78776}" destId="{2DC5ED48-36CE-4A48-84CE-DB22B5F5C980}" srcOrd="4" destOrd="0" parTransId="{FE6EDCAA-BDAE-4BE5-BB58-0A22347545FE}" sibTransId="{781BA1A4-5624-4FD9-8169-D48D26BA3421}"/>
    <dgm:cxn modelId="{ED4386DE-5244-4075-A9AA-1949437E3C0F}" type="presOf" srcId="{C05592F4-C219-43BE-B3D6-674223E78776}" destId="{97DC42F2-12C0-40B3-B664-9DFF2BEE0BCF}" srcOrd="0" destOrd="0" presId="urn:microsoft.com/office/officeart/2005/8/layout/hChevron3"/>
    <dgm:cxn modelId="{84385DF1-AE2E-4381-9B51-C22A5E3F38CE}" type="presOf" srcId="{5A0643CA-84AE-4F8D-84D5-5123FACDD57F}" destId="{E5A984E1-A28A-45CD-9866-EBF9E03BEFB5}" srcOrd="0" destOrd="0" presId="urn:microsoft.com/office/officeart/2005/8/layout/hChevron3"/>
    <dgm:cxn modelId="{C6D3ABFC-EDCA-4783-9B63-95CF2F6096F5}" srcId="{C05592F4-C219-43BE-B3D6-674223E78776}" destId="{64183CB9-36F6-425B-B5A6-84AF46EE8487}" srcOrd="1" destOrd="0" parTransId="{B5CAB506-52F9-4DFD-89AF-A918E836E3CB}" sibTransId="{F903732A-2168-48EE-8E87-02D108A29DD7}"/>
    <dgm:cxn modelId="{4A5968DF-4D5D-49AD-A87E-8CDC35718E6F}" type="presParOf" srcId="{97DC42F2-12C0-40B3-B664-9DFF2BEE0BCF}" destId="{53FB3625-F122-43D9-9997-CFED16EA5B51}" srcOrd="0" destOrd="0" presId="urn:microsoft.com/office/officeart/2005/8/layout/hChevron3"/>
    <dgm:cxn modelId="{2543C7A6-1686-43F2-AEF3-95B2B23DD663}" type="presParOf" srcId="{97DC42F2-12C0-40B3-B664-9DFF2BEE0BCF}" destId="{E3BBE390-DF8E-4261-B7E0-FDDB6B2A7317}" srcOrd="1" destOrd="0" presId="urn:microsoft.com/office/officeart/2005/8/layout/hChevron3"/>
    <dgm:cxn modelId="{B07F9BD0-BDE7-49F5-87C5-411662987CD8}" type="presParOf" srcId="{97DC42F2-12C0-40B3-B664-9DFF2BEE0BCF}" destId="{698A106B-9466-446C-9EDE-48A79325E96F}" srcOrd="2" destOrd="0" presId="urn:microsoft.com/office/officeart/2005/8/layout/hChevron3"/>
    <dgm:cxn modelId="{CB3FD8AF-830D-4C78-8371-1F30DC7DF238}" type="presParOf" srcId="{97DC42F2-12C0-40B3-B664-9DFF2BEE0BCF}" destId="{33EDA97D-C05A-4B28-AF62-2BC296CB7BAB}" srcOrd="3" destOrd="0" presId="urn:microsoft.com/office/officeart/2005/8/layout/hChevron3"/>
    <dgm:cxn modelId="{21358D07-C0D6-45CA-905A-F4695D371A3D}" type="presParOf" srcId="{97DC42F2-12C0-40B3-B664-9DFF2BEE0BCF}" destId="{441A4DE1-38EC-4FA6-8F28-311E8B471261}" srcOrd="4" destOrd="0" presId="urn:microsoft.com/office/officeart/2005/8/layout/hChevron3"/>
    <dgm:cxn modelId="{2653632D-DF8C-4961-81F1-2845264B0493}" type="presParOf" srcId="{97DC42F2-12C0-40B3-B664-9DFF2BEE0BCF}" destId="{C851AA3A-BD4D-4E74-96AD-0C55FEE6210C}" srcOrd="5" destOrd="0" presId="urn:microsoft.com/office/officeart/2005/8/layout/hChevron3"/>
    <dgm:cxn modelId="{35807CA1-B0F1-4A44-91F1-204C0C87920A}" type="presParOf" srcId="{97DC42F2-12C0-40B3-B664-9DFF2BEE0BCF}" destId="{E5A984E1-A28A-45CD-9866-EBF9E03BEFB5}" srcOrd="6" destOrd="0" presId="urn:microsoft.com/office/officeart/2005/8/layout/hChevron3"/>
    <dgm:cxn modelId="{F37A6CBF-FB75-4330-923D-C883F09180DA}" type="presParOf" srcId="{97DC42F2-12C0-40B3-B664-9DFF2BEE0BCF}" destId="{DCDF3967-666E-412F-956A-A3C3924E077E}" srcOrd="7" destOrd="0" presId="urn:microsoft.com/office/officeart/2005/8/layout/hChevron3"/>
    <dgm:cxn modelId="{6F94D664-F78F-4562-B25F-877293BAA109}" type="presParOf" srcId="{97DC42F2-12C0-40B3-B664-9DFF2BEE0BCF}" destId="{BE219912-3334-478A-B6C9-91FD826474FA}"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F8F352-65E1-46BF-B69C-7A931CC40E3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ED580AF-1854-4102-9523-A8E51555723C}">
      <dgm:prSet phldrT="[Text]" custT="1"/>
      <dgm:spPr>
        <a:noFill/>
      </dgm:spPr>
      <dgm:t>
        <a:bodyPr/>
        <a:lstStyle/>
        <a:p>
          <a:r>
            <a:rPr lang="en-US" sz="2200" b="1" dirty="0">
              <a:solidFill>
                <a:srgbClr val="6D6E70"/>
              </a:solidFill>
              <a:latin typeface="Arial" panose="020B0604020202020204" pitchFamily="34" charset="0"/>
              <a:cs typeface="Arial" panose="020B0604020202020204" pitchFamily="34" charset="0"/>
            </a:rPr>
            <a:t>Organization</a:t>
          </a:r>
        </a:p>
        <a:p>
          <a:r>
            <a:rPr lang="en-US" sz="2200" b="1" dirty="0">
              <a:solidFill>
                <a:srgbClr val="6D6E70"/>
              </a:solidFill>
              <a:latin typeface="Arial" panose="020B0604020202020204" pitchFamily="34" charset="0"/>
              <a:cs typeface="Arial" panose="020B0604020202020204" pitchFamily="34" charset="0"/>
            </a:rPr>
            <a:t>(HQ)</a:t>
          </a:r>
        </a:p>
      </dgm:t>
    </dgm:pt>
    <dgm:pt modelId="{0E45B342-7A95-4171-A2F2-19ADAFA3BA7D}" type="parTrans" cxnId="{AC1E7834-F736-461E-B467-3AC57075789A}">
      <dgm:prSet/>
      <dgm:spPr/>
      <dgm:t>
        <a:bodyPr/>
        <a:lstStyle/>
        <a:p>
          <a:endParaRPr lang="en-US"/>
        </a:p>
      </dgm:t>
    </dgm:pt>
    <dgm:pt modelId="{2927256A-510D-4A43-AEE9-039D81FC6A5F}" type="sibTrans" cxnId="{AC1E7834-F736-461E-B467-3AC57075789A}">
      <dgm:prSet/>
      <dgm:spPr/>
      <dgm:t>
        <a:bodyPr/>
        <a:lstStyle/>
        <a:p>
          <a:endParaRPr lang="en-US"/>
        </a:p>
      </dgm:t>
    </dgm:pt>
    <dgm:pt modelId="{F9E9DC90-3B60-4213-9D0F-A23A36925944}">
      <dgm:prSet phldrT="[Text]" custT="1"/>
      <dgm:spPr>
        <a:noFill/>
      </dgm:spPr>
      <dgm:t>
        <a:bodyPr/>
        <a:lstStyle/>
        <a:p>
          <a:r>
            <a:rPr lang="en-US" sz="2200" b="1">
              <a:solidFill>
                <a:srgbClr val="6D6E70"/>
              </a:solidFill>
              <a:latin typeface="Arial" panose="020B0604020202020204" pitchFamily="34" charset="0"/>
              <a:cs typeface="Arial" panose="020B0604020202020204" pitchFamily="34" charset="0"/>
            </a:rPr>
            <a:t>Site 1</a:t>
          </a:r>
          <a:br>
            <a:rPr lang="en-US" sz="2200" b="1">
              <a:solidFill>
                <a:srgbClr val="6D6E70"/>
              </a:solidFill>
              <a:latin typeface="Arial" panose="020B0604020202020204" pitchFamily="34" charset="0"/>
              <a:cs typeface="Arial" panose="020B0604020202020204" pitchFamily="34" charset="0"/>
            </a:rPr>
          </a:br>
          <a:r>
            <a:rPr lang="en-US" sz="2200" b="1">
              <a:solidFill>
                <a:srgbClr val="6D6E70"/>
              </a:solidFill>
              <a:latin typeface="Arial" panose="020B0604020202020204" pitchFamily="34" charset="0"/>
              <a:cs typeface="Arial" panose="020B0604020202020204" pitchFamily="34" charset="0"/>
            </a:rPr>
            <a:t>(Calgary)</a:t>
          </a:r>
          <a:endParaRPr lang="en-US" sz="2200" b="1" dirty="0">
            <a:solidFill>
              <a:srgbClr val="6D6E70"/>
            </a:solidFill>
            <a:latin typeface="Arial" panose="020B0604020202020204" pitchFamily="34" charset="0"/>
            <a:cs typeface="Arial" panose="020B0604020202020204" pitchFamily="34" charset="0"/>
          </a:endParaRPr>
        </a:p>
      </dgm:t>
    </dgm:pt>
    <dgm:pt modelId="{8CC47248-EDC9-4F70-864D-720244ED8465}" type="parTrans" cxnId="{279A93A9-C479-4007-899E-F23B5696244B}">
      <dgm:prSet/>
      <dgm:spPr>
        <a:solidFill>
          <a:srgbClr val="6F7072"/>
        </a:solidFill>
        <a:ln>
          <a:solidFill>
            <a:srgbClr val="6F7072"/>
          </a:solidFill>
        </a:ln>
      </dgm:spPr>
      <dgm:t>
        <a:bodyPr/>
        <a:lstStyle/>
        <a:p>
          <a:endParaRPr lang="en-US" sz="2200" b="1">
            <a:solidFill>
              <a:srgbClr val="6D6E70"/>
            </a:solidFill>
            <a:latin typeface="Arial" panose="020B0604020202020204" pitchFamily="34" charset="0"/>
            <a:cs typeface="Arial" panose="020B0604020202020204" pitchFamily="34" charset="0"/>
          </a:endParaRPr>
        </a:p>
      </dgm:t>
    </dgm:pt>
    <dgm:pt modelId="{766DF9EA-DB63-4AF8-A521-965E6BCDEC41}" type="sibTrans" cxnId="{279A93A9-C479-4007-899E-F23B5696244B}">
      <dgm:prSet/>
      <dgm:spPr/>
      <dgm:t>
        <a:bodyPr/>
        <a:lstStyle/>
        <a:p>
          <a:endParaRPr lang="en-US"/>
        </a:p>
      </dgm:t>
    </dgm:pt>
    <dgm:pt modelId="{EB707BCA-866A-4948-A5E0-C1E082C8CF89}">
      <dgm:prSet phldrT="[Text]" custT="1"/>
      <dgm:spPr>
        <a:noFill/>
      </dgm:spPr>
      <dgm:t>
        <a:bodyPr/>
        <a:lstStyle/>
        <a:p>
          <a:r>
            <a:rPr lang="en-US" sz="2200" b="1">
              <a:solidFill>
                <a:srgbClr val="6D6E70"/>
              </a:solidFill>
              <a:latin typeface="Arial" panose="020B0604020202020204" pitchFamily="34" charset="0"/>
              <a:cs typeface="Arial" panose="020B0604020202020204" pitchFamily="34" charset="0"/>
            </a:rPr>
            <a:t>Site 2</a:t>
          </a:r>
          <a:br>
            <a:rPr lang="en-US" sz="2200" b="1">
              <a:solidFill>
                <a:srgbClr val="6D6E70"/>
              </a:solidFill>
              <a:latin typeface="Arial" panose="020B0604020202020204" pitchFamily="34" charset="0"/>
              <a:cs typeface="Arial" panose="020B0604020202020204" pitchFamily="34" charset="0"/>
            </a:rPr>
          </a:br>
          <a:r>
            <a:rPr lang="en-US" sz="2200" b="1">
              <a:solidFill>
                <a:srgbClr val="6D6E70"/>
              </a:solidFill>
              <a:latin typeface="Arial" panose="020B0604020202020204" pitchFamily="34" charset="0"/>
              <a:cs typeface="Arial" panose="020B0604020202020204" pitchFamily="34" charset="0"/>
            </a:rPr>
            <a:t>(Edmonton)</a:t>
          </a:r>
          <a:endParaRPr lang="en-US" sz="2200" b="1" dirty="0">
            <a:solidFill>
              <a:srgbClr val="6D6E70"/>
            </a:solidFill>
            <a:latin typeface="Arial" panose="020B0604020202020204" pitchFamily="34" charset="0"/>
            <a:cs typeface="Arial" panose="020B0604020202020204" pitchFamily="34" charset="0"/>
          </a:endParaRPr>
        </a:p>
      </dgm:t>
    </dgm:pt>
    <dgm:pt modelId="{1111919D-A913-4076-8B2F-485498DCE55D}" type="parTrans" cxnId="{7ED8EC8D-CBCD-4B4B-B188-C88AA1F4CC4C}">
      <dgm:prSet/>
      <dgm:spPr>
        <a:ln>
          <a:solidFill>
            <a:srgbClr val="6F7072"/>
          </a:solidFill>
        </a:ln>
      </dgm:spPr>
      <dgm:t>
        <a:bodyPr/>
        <a:lstStyle/>
        <a:p>
          <a:endParaRPr lang="en-US" sz="2200" b="1">
            <a:solidFill>
              <a:srgbClr val="6D6E70"/>
            </a:solidFill>
            <a:latin typeface="Arial" panose="020B0604020202020204" pitchFamily="34" charset="0"/>
            <a:cs typeface="Arial" panose="020B0604020202020204" pitchFamily="34" charset="0"/>
          </a:endParaRPr>
        </a:p>
      </dgm:t>
    </dgm:pt>
    <dgm:pt modelId="{A0E7C888-899C-4303-A0A1-56A6BE09A690}" type="sibTrans" cxnId="{7ED8EC8D-CBCD-4B4B-B188-C88AA1F4CC4C}">
      <dgm:prSet/>
      <dgm:spPr/>
      <dgm:t>
        <a:bodyPr/>
        <a:lstStyle/>
        <a:p>
          <a:endParaRPr lang="en-US"/>
        </a:p>
      </dgm:t>
    </dgm:pt>
    <dgm:pt modelId="{4F98F206-2ECF-46D6-9309-BBE21901A2BC}">
      <dgm:prSet phldrT="[Text]" custT="1"/>
      <dgm:spPr>
        <a:noFill/>
      </dgm:spPr>
      <dgm:t>
        <a:bodyPr/>
        <a:lstStyle/>
        <a:p>
          <a:r>
            <a:rPr lang="en-US" sz="2200" b="1">
              <a:solidFill>
                <a:srgbClr val="6D6E70"/>
              </a:solidFill>
              <a:latin typeface="Arial" panose="020B0604020202020204" pitchFamily="34" charset="0"/>
              <a:cs typeface="Arial" panose="020B0604020202020204" pitchFamily="34" charset="0"/>
            </a:rPr>
            <a:t>Site 3</a:t>
          </a:r>
          <a:br>
            <a:rPr lang="en-US" sz="2200" b="1">
              <a:solidFill>
                <a:srgbClr val="6D6E70"/>
              </a:solidFill>
              <a:latin typeface="Arial" panose="020B0604020202020204" pitchFamily="34" charset="0"/>
              <a:cs typeface="Arial" panose="020B0604020202020204" pitchFamily="34" charset="0"/>
            </a:rPr>
          </a:br>
          <a:r>
            <a:rPr lang="en-US" sz="2200" b="1">
              <a:solidFill>
                <a:srgbClr val="6D6E70"/>
              </a:solidFill>
              <a:latin typeface="Arial" panose="020B0604020202020204" pitchFamily="34" charset="0"/>
              <a:cs typeface="Arial" panose="020B0604020202020204" pitchFamily="34" charset="0"/>
            </a:rPr>
            <a:t>(Toronto)</a:t>
          </a:r>
          <a:endParaRPr lang="en-US" sz="2200" b="1" dirty="0">
            <a:solidFill>
              <a:srgbClr val="6D6E70"/>
            </a:solidFill>
            <a:latin typeface="Arial" panose="020B0604020202020204" pitchFamily="34" charset="0"/>
            <a:cs typeface="Arial" panose="020B0604020202020204" pitchFamily="34" charset="0"/>
          </a:endParaRPr>
        </a:p>
      </dgm:t>
    </dgm:pt>
    <dgm:pt modelId="{F8E40594-326B-459F-9774-08D77FB624B5}" type="parTrans" cxnId="{693E06FE-16F0-4368-83A2-93CF52803550}">
      <dgm:prSet/>
      <dgm:spPr>
        <a:ln>
          <a:solidFill>
            <a:srgbClr val="6F7072"/>
          </a:solidFill>
        </a:ln>
      </dgm:spPr>
      <dgm:t>
        <a:bodyPr/>
        <a:lstStyle/>
        <a:p>
          <a:endParaRPr lang="en-US" sz="2200" b="1">
            <a:solidFill>
              <a:srgbClr val="6D6E70"/>
            </a:solidFill>
            <a:latin typeface="Arial" panose="020B0604020202020204" pitchFamily="34" charset="0"/>
            <a:cs typeface="Arial" panose="020B0604020202020204" pitchFamily="34" charset="0"/>
          </a:endParaRPr>
        </a:p>
      </dgm:t>
    </dgm:pt>
    <dgm:pt modelId="{440E8663-DD85-4A8F-9F4F-BACADD9DD732}" type="sibTrans" cxnId="{693E06FE-16F0-4368-83A2-93CF52803550}">
      <dgm:prSet/>
      <dgm:spPr/>
      <dgm:t>
        <a:bodyPr/>
        <a:lstStyle/>
        <a:p>
          <a:endParaRPr lang="en-US"/>
        </a:p>
      </dgm:t>
    </dgm:pt>
    <dgm:pt modelId="{13062CC3-21EF-4973-A08D-08A8AD5811D4}">
      <dgm:prSet custT="1"/>
      <dgm:spPr>
        <a:noFill/>
      </dgm:spPr>
      <dgm:t>
        <a:bodyPr/>
        <a:lstStyle/>
        <a:p>
          <a:r>
            <a:rPr lang="en-US" sz="2200" b="1">
              <a:solidFill>
                <a:srgbClr val="6D6E70"/>
              </a:solidFill>
              <a:latin typeface="Arial" panose="020B0604020202020204" pitchFamily="34" charset="0"/>
              <a:cs typeface="Arial" panose="020B0604020202020204" pitchFamily="34" charset="0"/>
            </a:rPr>
            <a:t>Site 4</a:t>
          </a:r>
          <a:br>
            <a:rPr lang="en-US" sz="2200" b="1">
              <a:solidFill>
                <a:srgbClr val="6D6E70"/>
              </a:solidFill>
              <a:latin typeface="Arial" panose="020B0604020202020204" pitchFamily="34" charset="0"/>
              <a:cs typeface="Arial" panose="020B0604020202020204" pitchFamily="34" charset="0"/>
            </a:rPr>
          </a:br>
          <a:r>
            <a:rPr lang="en-US" sz="2200" b="1">
              <a:solidFill>
                <a:srgbClr val="6D6E70"/>
              </a:solidFill>
              <a:latin typeface="Arial" panose="020B0604020202020204" pitchFamily="34" charset="0"/>
              <a:cs typeface="Arial" panose="020B0604020202020204" pitchFamily="34" charset="0"/>
            </a:rPr>
            <a:t>(Vancouver)</a:t>
          </a:r>
          <a:endParaRPr lang="en-US" sz="2200" b="1" dirty="0">
            <a:solidFill>
              <a:srgbClr val="6D6E70"/>
            </a:solidFill>
            <a:latin typeface="Arial" panose="020B0604020202020204" pitchFamily="34" charset="0"/>
            <a:cs typeface="Arial" panose="020B0604020202020204" pitchFamily="34" charset="0"/>
          </a:endParaRPr>
        </a:p>
      </dgm:t>
    </dgm:pt>
    <dgm:pt modelId="{57760FE6-C465-4882-8A77-C6FE376C0116}" type="parTrans" cxnId="{05A9EB03-39C2-4213-928F-8AA17C26A9C6}">
      <dgm:prSet/>
      <dgm:spPr>
        <a:ln>
          <a:solidFill>
            <a:srgbClr val="6F7072"/>
          </a:solidFill>
        </a:ln>
      </dgm:spPr>
      <dgm:t>
        <a:bodyPr/>
        <a:lstStyle/>
        <a:p>
          <a:endParaRPr lang="en-US" sz="2200" b="1">
            <a:solidFill>
              <a:srgbClr val="6D6E70"/>
            </a:solidFill>
            <a:latin typeface="Arial" panose="020B0604020202020204" pitchFamily="34" charset="0"/>
            <a:cs typeface="Arial" panose="020B0604020202020204" pitchFamily="34" charset="0"/>
          </a:endParaRPr>
        </a:p>
      </dgm:t>
    </dgm:pt>
    <dgm:pt modelId="{BE264365-C8DD-452E-8059-2052AB0FAF29}" type="sibTrans" cxnId="{05A9EB03-39C2-4213-928F-8AA17C26A9C6}">
      <dgm:prSet/>
      <dgm:spPr/>
      <dgm:t>
        <a:bodyPr/>
        <a:lstStyle/>
        <a:p>
          <a:endParaRPr lang="en-US"/>
        </a:p>
      </dgm:t>
    </dgm:pt>
    <dgm:pt modelId="{AF923820-189F-48B1-BA13-670FCD8BFA30}" type="pres">
      <dgm:prSet presAssocID="{CEF8F352-65E1-46BF-B69C-7A931CC40E31}" presName="hierChild1" presStyleCnt="0">
        <dgm:presLayoutVars>
          <dgm:orgChart val="1"/>
          <dgm:chPref val="1"/>
          <dgm:dir/>
          <dgm:animOne val="branch"/>
          <dgm:animLvl val="lvl"/>
          <dgm:resizeHandles/>
        </dgm:presLayoutVars>
      </dgm:prSet>
      <dgm:spPr/>
    </dgm:pt>
    <dgm:pt modelId="{C0218969-2389-42CF-9467-B08AFD54BBFC}" type="pres">
      <dgm:prSet presAssocID="{EED580AF-1854-4102-9523-A8E51555723C}" presName="hierRoot1" presStyleCnt="0">
        <dgm:presLayoutVars>
          <dgm:hierBranch val="init"/>
        </dgm:presLayoutVars>
      </dgm:prSet>
      <dgm:spPr/>
    </dgm:pt>
    <dgm:pt modelId="{627EAA5B-EE59-4AD3-BD10-CBABE7324F7A}" type="pres">
      <dgm:prSet presAssocID="{EED580AF-1854-4102-9523-A8E51555723C}" presName="rootComposite1" presStyleCnt="0"/>
      <dgm:spPr/>
    </dgm:pt>
    <dgm:pt modelId="{912946C8-6744-404D-9EF7-594F56588088}" type="pres">
      <dgm:prSet presAssocID="{EED580AF-1854-4102-9523-A8E51555723C}" presName="rootText1" presStyleLbl="node0" presStyleIdx="0" presStyleCnt="1" custScaleX="164718">
        <dgm:presLayoutVars>
          <dgm:chPref val="3"/>
        </dgm:presLayoutVars>
      </dgm:prSet>
      <dgm:spPr/>
    </dgm:pt>
    <dgm:pt modelId="{55D5A4AF-EE9E-48DC-BC38-0315BA317885}" type="pres">
      <dgm:prSet presAssocID="{EED580AF-1854-4102-9523-A8E51555723C}" presName="rootConnector1" presStyleLbl="node1" presStyleIdx="0" presStyleCnt="0"/>
      <dgm:spPr/>
    </dgm:pt>
    <dgm:pt modelId="{538490B4-F43A-4182-898C-6099783EA016}" type="pres">
      <dgm:prSet presAssocID="{EED580AF-1854-4102-9523-A8E51555723C}" presName="hierChild2" presStyleCnt="0"/>
      <dgm:spPr/>
    </dgm:pt>
    <dgm:pt modelId="{283F9667-6A8F-4169-A983-9F42D82DC200}" type="pres">
      <dgm:prSet presAssocID="{8CC47248-EDC9-4F70-864D-720244ED8465}" presName="Name37" presStyleLbl="parChTrans1D2" presStyleIdx="0" presStyleCnt="4"/>
      <dgm:spPr/>
    </dgm:pt>
    <dgm:pt modelId="{64BEC330-7B2F-48C7-AFAE-13D5C3319D45}" type="pres">
      <dgm:prSet presAssocID="{F9E9DC90-3B60-4213-9D0F-A23A36925944}" presName="hierRoot2" presStyleCnt="0">
        <dgm:presLayoutVars>
          <dgm:hierBranch val="init"/>
        </dgm:presLayoutVars>
      </dgm:prSet>
      <dgm:spPr/>
    </dgm:pt>
    <dgm:pt modelId="{9F0A1D6F-8620-4C76-860B-7A1B68412EC2}" type="pres">
      <dgm:prSet presAssocID="{F9E9DC90-3B60-4213-9D0F-A23A36925944}" presName="rootComposite" presStyleCnt="0"/>
      <dgm:spPr/>
    </dgm:pt>
    <dgm:pt modelId="{17C14980-27B5-4EFB-95FA-23770DAE6030}" type="pres">
      <dgm:prSet presAssocID="{F9E9DC90-3B60-4213-9D0F-A23A36925944}" presName="rootText" presStyleLbl="node2" presStyleIdx="0" presStyleCnt="4" custScaleX="153846">
        <dgm:presLayoutVars>
          <dgm:chPref val="3"/>
        </dgm:presLayoutVars>
      </dgm:prSet>
      <dgm:spPr/>
    </dgm:pt>
    <dgm:pt modelId="{F3E78728-F4A4-4296-B571-F57D418EAEBA}" type="pres">
      <dgm:prSet presAssocID="{F9E9DC90-3B60-4213-9D0F-A23A36925944}" presName="rootConnector" presStyleLbl="node2" presStyleIdx="0" presStyleCnt="4"/>
      <dgm:spPr/>
    </dgm:pt>
    <dgm:pt modelId="{275331CB-EF3F-4372-9949-8ECCF072D7CC}" type="pres">
      <dgm:prSet presAssocID="{F9E9DC90-3B60-4213-9D0F-A23A36925944}" presName="hierChild4" presStyleCnt="0"/>
      <dgm:spPr/>
    </dgm:pt>
    <dgm:pt modelId="{3E27EFF2-72D4-4F97-BBC8-D426CF88836B}" type="pres">
      <dgm:prSet presAssocID="{F9E9DC90-3B60-4213-9D0F-A23A36925944}" presName="hierChild5" presStyleCnt="0"/>
      <dgm:spPr/>
    </dgm:pt>
    <dgm:pt modelId="{76545355-08A0-45A1-A82C-D6F2B7B5C08C}" type="pres">
      <dgm:prSet presAssocID="{1111919D-A913-4076-8B2F-485498DCE55D}" presName="Name37" presStyleLbl="parChTrans1D2" presStyleIdx="1" presStyleCnt="4"/>
      <dgm:spPr/>
    </dgm:pt>
    <dgm:pt modelId="{CF36A481-9651-4C8B-982C-CDD0F17B1A90}" type="pres">
      <dgm:prSet presAssocID="{EB707BCA-866A-4948-A5E0-C1E082C8CF89}" presName="hierRoot2" presStyleCnt="0">
        <dgm:presLayoutVars>
          <dgm:hierBranch val="init"/>
        </dgm:presLayoutVars>
      </dgm:prSet>
      <dgm:spPr/>
    </dgm:pt>
    <dgm:pt modelId="{B9C00FE4-78C5-4B7D-BC1C-F158BC678F9B}" type="pres">
      <dgm:prSet presAssocID="{EB707BCA-866A-4948-A5E0-C1E082C8CF89}" presName="rootComposite" presStyleCnt="0"/>
      <dgm:spPr/>
    </dgm:pt>
    <dgm:pt modelId="{C674E68D-7045-4827-B8B3-6D30DD2360FC}" type="pres">
      <dgm:prSet presAssocID="{EB707BCA-866A-4948-A5E0-C1E082C8CF89}" presName="rootText" presStyleLbl="node2" presStyleIdx="1" presStyleCnt="4" custScaleX="109842">
        <dgm:presLayoutVars>
          <dgm:chPref val="3"/>
        </dgm:presLayoutVars>
      </dgm:prSet>
      <dgm:spPr/>
    </dgm:pt>
    <dgm:pt modelId="{4FD9A8E8-81C9-4FE9-8B4F-3243BDD3028B}" type="pres">
      <dgm:prSet presAssocID="{EB707BCA-866A-4948-A5E0-C1E082C8CF89}" presName="rootConnector" presStyleLbl="node2" presStyleIdx="1" presStyleCnt="4"/>
      <dgm:spPr/>
    </dgm:pt>
    <dgm:pt modelId="{299198BD-C7E3-4CBB-9CBD-B87DE68ABB21}" type="pres">
      <dgm:prSet presAssocID="{EB707BCA-866A-4948-A5E0-C1E082C8CF89}" presName="hierChild4" presStyleCnt="0"/>
      <dgm:spPr/>
    </dgm:pt>
    <dgm:pt modelId="{DC2E2E72-281A-4855-B788-94530AE25568}" type="pres">
      <dgm:prSet presAssocID="{EB707BCA-866A-4948-A5E0-C1E082C8CF89}" presName="hierChild5" presStyleCnt="0"/>
      <dgm:spPr/>
    </dgm:pt>
    <dgm:pt modelId="{34BB7FFF-CC8E-4BA5-AB98-BAE177E6A668}" type="pres">
      <dgm:prSet presAssocID="{F8E40594-326B-459F-9774-08D77FB624B5}" presName="Name37" presStyleLbl="parChTrans1D2" presStyleIdx="2" presStyleCnt="4"/>
      <dgm:spPr/>
    </dgm:pt>
    <dgm:pt modelId="{C9078153-EA2E-44FC-9990-BDCFDC90FE9A}" type="pres">
      <dgm:prSet presAssocID="{4F98F206-2ECF-46D6-9309-BBE21901A2BC}" presName="hierRoot2" presStyleCnt="0">
        <dgm:presLayoutVars>
          <dgm:hierBranch val="init"/>
        </dgm:presLayoutVars>
      </dgm:prSet>
      <dgm:spPr/>
    </dgm:pt>
    <dgm:pt modelId="{2C71809A-D980-43CF-A3E9-6032CD0B76D1}" type="pres">
      <dgm:prSet presAssocID="{4F98F206-2ECF-46D6-9309-BBE21901A2BC}" presName="rootComposite" presStyleCnt="0"/>
      <dgm:spPr/>
    </dgm:pt>
    <dgm:pt modelId="{A2C89F3E-FFDC-4D10-A98C-B9A6EE603283}" type="pres">
      <dgm:prSet presAssocID="{4F98F206-2ECF-46D6-9309-BBE21901A2BC}" presName="rootText" presStyleLbl="node2" presStyleIdx="2" presStyleCnt="4">
        <dgm:presLayoutVars>
          <dgm:chPref val="3"/>
        </dgm:presLayoutVars>
      </dgm:prSet>
      <dgm:spPr/>
    </dgm:pt>
    <dgm:pt modelId="{E4723F1C-4CDA-45EB-9D15-E3F6517678BE}" type="pres">
      <dgm:prSet presAssocID="{4F98F206-2ECF-46D6-9309-BBE21901A2BC}" presName="rootConnector" presStyleLbl="node2" presStyleIdx="2" presStyleCnt="4"/>
      <dgm:spPr/>
    </dgm:pt>
    <dgm:pt modelId="{5F9CDA71-3640-4A3D-AB50-F452521A77BE}" type="pres">
      <dgm:prSet presAssocID="{4F98F206-2ECF-46D6-9309-BBE21901A2BC}" presName="hierChild4" presStyleCnt="0"/>
      <dgm:spPr/>
    </dgm:pt>
    <dgm:pt modelId="{C58C0BBC-BA24-4460-8FB4-CF6B6BE1E757}" type="pres">
      <dgm:prSet presAssocID="{4F98F206-2ECF-46D6-9309-BBE21901A2BC}" presName="hierChild5" presStyleCnt="0"/>
      <dgm:spPr/>
    </dgm:pt>
    <dgm:pt modelId="{14DEA067-BB23-4B8A-B6F0-13C4F4930D2F}" type="pres">
      <dgm:prSet presAssocID="{57760FE6-C465-4882-8A77-C6FE376C0116}" presName="Name37" presStyleLbl="parChTrans1D2" presStyleIdx="3" presStyleCnt="4"/>
      <dgm:spPr/>
    </dgm:pt>
    <dgm:pt modelId="{ACE07C81-A55A-40C7-8434-9B3D5B1AA9C8}" type="pres">
      <dgm:prSet presAssocID="{13062CC3-21EF-4973-A08D-08A8AD5811D4}" presName="hierRoot2" presStyleCnt="0">
        <dgm:presLayoutVars>
          <dgm:hierBranch val="init"/>
        </dgm:presLayoutVars>
      </dgm:prSet>
      <dgm:spPr/>
    </dgm:pt>
    <dgm:pt modelId="{23CC7E06-345F-4EE0-963E-1CCCB2841913}" type="pres">
      <dgm:prSet presAssocID="{13062CC3-21EF-4973-A08D-08A8AD5811D4}" presName="rootComposite" presStyleCnt="0"/>
      <dgm:spPr/>
    </dgm:pt>
    <dgm:pt modelId="{D1BB6908-D3DA-49E2-AEF2-3829D0641FF8}" type="pres">
      <dgm:prSet presAssocID="{13062CC3-21EF-4973-A08D-08A8AD5811D4}" presName="rootText" presStyleLbl="node2" presStyleIdx="3" presStyleCnt="4" custScaleX="128552">
        <dgm:presLayoutVars>
          <dgm:chPref val="3"/>
        </dgm:presLayoutVars>
      </dgm:prSet>
      <dgm:spPr/>
    </dgm:pt>
    <dgm:pt modelId="{870838A9-5238-400A-9F51-B12B0CD5A08C}" type="pres">
      <dgm:prSet presAssocID="{13062CC3-21EF-4973-A08D-08A8AD5811D4}" presName="rootConnector" presStyleLbl="node2" presStyleIdx="3" presStyleCnt="4"/>
      <dgm:spPr/>
    </dgm:pt>
    <dgm:pt modelId="{38603734-C280-4200-9B09-16DCAB617746}" type="pres">
      <dgm:prSet presAssocID="{13062CC3-21EF-4973-A08D-08A8AD5811D4}" presName="hierChild4" presStyleCnt="0"/>
      <dgm:spPr/>
    </dgm:pt>
    <dgm:pt modelId="{6D532ED6-39D9-4FC2-ACA8-AFB99941A99F}" type="pres">
      <dgm:prSet presAssocID="{13062CC3-21EF-4973-A08D-08A8AD5811D4}" presName="hierChild5" presStyleCnt="0"/>
      <dgm:spPr/>
    </dgm:pt>
    <dgm:pt modelId="{5F1314E1-8FB6-4B14-9A43-B2F08671693C}" type="pres">
      <dgm:prSet presAssocID="{EED580AF-1854-4102-9523-A8E51555723C}" presName="hierChild3" presStyleCnt="0"/>
      <dgm:spPr/>
    </dgm:pt>
  </dgm:ptLst>
  <dgm:cxnLst>
    <dgm:cxn modelId="{05A9EB03-39C2-4213-928F-8AA17C26A9C6}" srcId="{EED580AF-1854-4102-9523-A8E51555723C}" destId="{13062CC3-21EF-4973-A08D-08A8AD5811D4}" srcOrd="3" destOrd="0" parTransId="{57760FE6-C465-4882-8A77-C6FE376C0116}" sibTransId="{BE264365-C8DD-452E-8059-2052AB0FAF29}"/>
    <dgm:cxn modelId="{C4A89B16-E9BA-473E-94A1-8414063728E4}" type="presOf" srcId="{F9E9DC90-3B60-4213-9D0F-A23A36925944}" destId="{F3E78728-F4A4-4296-B571-F57D418EAEBA}" srcOrd="1" destOrd="0" presId="urn:microsoft.com/office/officeart/2005/8/layout/orgChart1"/>
    <dgm:cxn modelId="{929A2019-AED2-4139-9729-7A442515AB35}" type="presOf" srcId="{57760FE6-C465-4882-8A77-C6FE376C0116}" destId="{14DEA067-BB23-4B8A-B6F0-13C4F4930D2F}" srcOrd="0" destOrd="0" presId="urn:microsoft.com/office/officeart/2005/8/layout/orgChart1"/>
    <dgm:cxn modelId="{51B85A23-F7EE-4585-AF38-F9B4CAA3088E}" type="presOf" srcId="{4F98F206-2ECF-46D6-9309-BBE21901A2BC}" destId="{E4723F1C-4CDA-45EB-9D15-E3F6517678BE}" srcOrd="1" destOrd="0" presId="urn:microsoft.com/office/officeart/2005/8/layout/orgChart1"/>
    <dgm:cxn modelId="{19FCE027-D3DE-461E-87E3-FCDFEBD621AC}" type="presOf" srcId="{4F98F206-2ECF-46D6-9309-BBE21901A2BC}" destId="{A2C89F3E-FFDC-4D10-A98C-B9A6EE603283}" srcOrd="0" destOrd="0" presId="urn:microsoft.com/office/officeart/2005/8/layout/orgChart1"/>
    <dgm:cxn modelId="{0F018D2B-DF08-40AA-A016-3988827CAEF0}" type="presOf" srcId="{F8E40594-326B-459F-9774-08D77FB624B5}" destId="{34BB7FFF-CC8E-4BA5-AB98-BAE177E6A668}" srcOrd="0" destOrd="0" presId="urn:microsoft.com/office/officeart/2005/8/layout/orgChart1"/>
    <dgm:cxn modelId="{AC1E7834-F736-461E-B467-3AC57075789A}" srcId="{CEF8F352-65E1-46BF-B69C-7A931CC40E31}" destId="{EED580AF-1854-4102-9523-A8E51555723C}" srcOrd="0" destOrd="0" parTransId="{0E45B342-7A95-4171-A2F2-19ADAFA3BA7D}" sibTransId="{2927256A-510D-4A43-AEE9-039D81FC6A5F}"/>
    <dgm:cxn modelId="{B20B813A-2630-47FE-BA51-CDA873789FAE}" type="presOf" srcId="{1111919D-A913-4076-8B2F-485498DCE55D}" destId="{76545355-08A0-45A1-A82C-D6F2B7B5C08C}" srcOrd="0" destOrd="0" presId="urn:microsoft.com/office/officeart/2005/8/layout/orgChart1"/>
    <dgm:cxn modelId="{3BFF513C-DD72-4C15-B93E-2FA3D914FF33}" type="presOf" srcId="{EB707BCA-866A-4948-A5E0-C1E082C8CF89}" destId="{4FD9A8E8-81C9-4FE9-8B4F-3243BDD3028B}" srcOrd="1" destOrd="0" presId="urn:microsoft.com/office/officeart/2005/8/layout/orgChart1"/>
    <dgm:cxn modelId="{C0FBF161-D91D-4B9E-88EE-9C4B12FF59A2}" type="presOf" srcId="{8CC47248-EDC9-4F70-864D-720244ED8465}" destId="{283F9667-6A8F-4169-A983-9F42D82DC200}" srcOrd="0" destOrd="0" presId="urn:microsoft.com/office/officeart/2005/8/layout/orgChart1"/>
    <dgm:cxn modelId="{34734D6A-5680-4322-9CB3-36FE8D862C29}" type="presOf" srcId="{CEF8F352-65E1-46BF-B69C-7A931CC40E31}" destId="{AF923820-189F-48B1-BA13-670FCD8BFA30}" srcOrd="0" destOrd="0" presId="urn:microsoft.com/office/officeart/2005/8/layout/orgChart1"/>
    <dgm:cxn modelId="{1502D876-17E2-4E5C-8054-84EB9A98AA3C}" type="presOf" srcId="{13062CC3-21EF-4973-A08D-08A8AD5811D4}" destId="{870838A9-5238-400A-9F51-B12B0CD5A08C}" srcOrd="1" destOrd="0" presId="urn:microsoft.com/office/officeart/2005/8/layout/orgChart1"/>
    <dgm:cxn modelId="{8CAFD780-5B43-4E81-969D-87FAE723BD9B}" type="presOf" srcId="{EED580AF-1854-4102-9523-A8E51555723C}" destId="{912946C8-6744-404D-9EF7-594F56588088}" srcOrd="0" destOrd="0" presId="urn:microsoft.com/office/officeart/2005/8/layout/orgChart1"/>
    <dgm:cxn modelId="{311A0189-3F33-4E57-9CAE-A2078892B473}" type="presOf" srcId="{F9E9DC90-3B60-4213-9D0F-A23A36925944}" destId="{17C14980-27B5-4EFB-95FA-23770DAE6030}" srcOrd="0" destOrd="0" presId="urn:microsoft.com/office/officeart/2005/8/layout/orgChart1"/>
    <dgm:cxn modelId="{7ED8EC8D-CBCD-4B4B-B188-C88AA1F4CC4C}" srcId="{EED580AF-1854-4102-9523-A8E51555723C}" destId="{EB707BCA-866A-4948-A5E0-C1E082C8CF89}" srcOrd="1" destOrd="0" parTransId="{1111919D-A913-4076-8B2F-485498DCE55D}" sibTransId="{A0E7C888-899C-4303-A0A1-56A6BE09A690}"/>
    <dgm:cxn modelId="{5990EC96-D2CD-43EC-B3E9-3EF8BCF1B186}" type="presOf" srcId="{13062CC3-21EF-4973-A08D-08A8AD5811D4}" destId="{D1BB6908-D3DA-49E2-AEF2-3829D0641FF8}" srcOrd="0" destOrd="0" presId="urn:microsoft.com/office/officeart/2005/8/layout/orgChart1"/>
    <dgm:cxn modelId="{279A93A9-C479-4007-899E-F23B5696244B}" srcId="{EED580AF-1854-4102-9523-A8E51555723C}" destId="{F9E9DC90-3B60-4213-9D0F-A23A36925944}" srcOrd="0" destOrd="0" parTransId="{8CC47248-EDC9-4F70-864D-720244ED8465}" sibTransId="{766DF9EA-DB63-4AF8-A521-965E6BCDEC41}"/>
    <dgm:cxn modelId="{44080CFB-CD4F-4138-B493-5C04B33A8246}" type="presOf" srcId="{EB707BCA-866A-4948-A5E0-C1E082C8CF89}" destId="{C674E68D-7045-4827-B8B3-6D30DD2360FC}" srcOrd="0" destOrd="0" presId="urn:microsoft.com/office/officeart/2005/8/layout/orgChart1"/>
    <dgm:cxn modelId="{ECCAFCFC-26D1-44AB-91D3-31BB8DC3855B}" type="presOf" srcId="{EED580AF-1854-4102-9523-A8E51555723C}" destId="{55D5A4AF-EE9E-48DC-BC38-0315BA317885}" srcOrd="1" destOrd="0" presId="urn:microsoft.com/office/officeart/2005/8/layout/orgChart1"/>
    <dgm:cxn modelId="{693E06FE-16F0-4368-83A2-93CF52803550}" srcId="{EED580AF-1854-4102-9523-A8E51555723C}" destId="{4F98F206-2ECF-46D6-9309-BBE21901A2BC}" srcOrd="2" destOrd="0" parTransId="{F8E40594-326B-459F-9774-08D77FB624B5}" sibTransId="{440E8663-DD85-4A8F-9F4F-BACADD9DD732}"/>
    <dgm:cxn modelId="{E30E714C-57AD-42C7-88B0-DD2485D0D1F2}" type="presParOf" srcId="{AF923820-189F-48B1-BA13-670FCD8BFA30}" destId="{C0218969-2389-42CF-9467-B08AFD54BBFC}" srcOrd="0" destOrd="0" presId="urn:microsoft.com/office/officeart/2005/8/layout/orgChart1"/>
    <dgm:cxn modelId="{FB463A60-C936-4378-B186-9DEDF5632152}" type="presParOf" srcId="{C0218969-2389-42CF-9467-B08AFD54BBFC}" destId="{627EAA5B-EE59-4AD3-BD10-CBABE7324F7A}" srcOrd="0" destOrd="0" presId="urn:microsoft.com/office/officeart/2005/8/layout/orgChart1"/>
    <dgm:cxn modelId="{B6423EA6-35E4-4F8C-9D54-675A5671843A}" type="presParOf" srcId="{627EAA5B-EE59-4AD3-BD10-CBABE7324F7A}" destId="{912946C8-6744-404D-9EF7-594F56588088}" srcOrd="0" destOrd="0" presId="urn:microsoft.com/office/officeart/2005/8/layout/orgChart1"/>
    <dgm:cxn modelId="{35ED665D-6F72-4E4F-B8A3-AA6E902AD163}" type="presParOf" srcId="{627EAA5B-EE59-4AD3-BD10-CBABE7324F7A}" destId="{55D5A4AF-EE9E-48DC-BC38-0315BA317885}" srcOrd="1" destOrd="0" presId="urn:microsoft.com/office/officeart/2005/8/layout/orgChart1"/>
    <dgm:cxn modelId="{D34E766C-6098-49DE-88B4-208929BA5FC2}" type="presParOf" srcId="{C0218969-2389-42CF-9467-B08AFD54BBFC}" destId="{538490B4-F43A-4182-898C-6099783EA016}" srcOrd="1" destOrd="0" presId="urn:microsoft.com/office/officeart/2005/8/layout/orgChart1"/>
    <dgm:cxn modelId="{254FEC7F-5500-410E-9CC4-72E74AB87DB4}" type="presParOf" srcId="{538490B4-F43A-4182-898C-6099783EA016}" destId="{283F9667-6A8F-4169-A983-9F42D82DC200}" srcOrd="0" destOrd="0" presId="urn:microsoft.com/office/officeart/2005/8/layout/orgChart1"/>
    <dgm:cxn modelId="{8230B564-7868-4EEB-B09B-9B8DC9789C52}" type="presParOf" srcId="{538490B4-F43A-4182-898C-6099783EA016}" destId="{64BEC330-7B2F-48C7-AFAE-13D5C3319D45}" srcOrd="1" destOrd="0" presId="urn:microsoft.com/office/officeart/2005/8/layout/orgChart1"/>
    <dgm:cxn modelId="{C0869341-35FC-466D-BFB7-72EC1ED055DD}" type="presParOf" srcId="{64BEC330-7B2F-48C7-AFAE-13D5C3319D45}" destId="{9F0A1D6F-8620-4C76-860B-7A1B68412EC2}" srcOrd="0" destOrd="0" presId="urn:microsoft.com/office/officeart/2005/8/layout/orgChart1"/>
    <dgm:cxn modelId="{40A72BC0-7210-46E5-BF3C-729C4BB8820F}" type="presParOf" srcId="{9F0A1D6F-8620-4C76-860B-7A1B68412EC2}" destId="{17C14980-27B5-4EFB-95FA-23770DAE6030}" srcOrd="0" destOrd="0" presId="urn:microsoft.com/office/officeart/2005/8/layout/orgChart1"/>
    <dgm:cxn modelId="{FEE5F5F0-6ADD-457C-B754-BDD67EF7FAE5}" type="presParOf" srcId="{9F0A1D6F-8620-4C76-860B-7A1B68412EC2}" destId="{F3E78728-F4A4-4296-B571-F57D418EAEBA}" srcOrd="1" destOrd="0" presId="urn:microsoft.com/office/officeart/2005/8/layout/orgChart1"/>
    <dgm:cxn modelId="{5259F69A-7D90-4AF8-B2BC-077F1C2C5EA4}" type="presParOf" srcId="{64BEC330-7B2F-48C7-AFAE-13D5C3319D45}" destId="{275331CB-EF3F-4372-9949-8ECCF072D7CC}" srcOrd="1" destOrd="0" presId="urn:microsoft.com/office/officeart/2005/8/layout/orgChart1"/>
    <dgm:cxn modelId="{3AE1D35D-48C5-4432-A7BB-D90D2F82B3E0}" type="presParOf" srcId="{64BEC330-7B2F-48C7-AFAE-13D5C3319D45}" destId="{3E27EFF2-72D4-4F97-BBC8-D426CF88836B}" srcOrd="2" destOrd="0" presId="urn:microsoft.com/office/officeart/2005/8/layout/orgChart1"/>
    <dgm:cxn modelId="{3B770EED-1745-40F8-A1F0-4E470DFF14B0}" type="presParOf" srcId="{538490B4-F43A-4182-898C-6099783EA016}" destId="{76545355-08A0-45A1-A82C-D6F2B7B5C08C}" srcOrd="2" destOrd="0" presId="urn:microsoft.com/office/officeart/2005/8/layout/orgChart1"/>
    <dgm:cxn modelId="{36ECEB87-EC1B-4AF4-B249-84DC61870ED4}" type="presParOf" srcId="{538490B4-F43A-4182-898C-6099783EA016}" destId="{CF36A481-9651-4C8B-982C-CDD0F17B1A90}" srcOrd="3" destOrd="0" presId="urn:microsoft.com/office/officeart/2005/8/layout/orgChart1"/>
    <dgm:cxn modelId="{3C407B63-42CF-4370-B028-680BBD80DECD}" type="presParOf" srcId="{CF36A481-9651-4C8B-982C-CDD0F17B1A90}" destId="{B9C00FE4-78C5-4B7D-BC1C-F158BC678F9B}" srcOrd="0" destOrd="0" presId="urn:microsoft.com/office/officeart/2005/8/layout/orgChart1"/>
    <dgm:cxn modelId="{0F1C1DA8-039E-44B5-811A-70A661D994E6}" type="presParOf" srcId="{B9C00FE4-78C5-4B7D-BC1C-F158BC678F9B}" destId="{C674E68D-7045-4827-B8B3-6D30DD2360FC}" srcOrd="0" destOrd="0" presId="urn:microsoft.com/office/officeart/2005/8/layout/orgChart1"/>
    <dgm:cxn modelId="{ED38FA2A-026B-4E38-B297-F9ECE95FEC10}" type="presParOf" srcId="{B9C00FE4-78C5-4B7D-BC1C-F158BC678F9B}" destId="{4FD9A8E8-81C9-4FE9-8B4F-3243BDD3028B}" srcOrd="1" destOrd="0" presId="urn:microsoft.com/office/officeart/2005/8/layout/orgChart1"/>
    <dgm:cxn modelId="{980E1960-82A3-4ADE-8F0D-CD96F8A3F435}" type="presParOf" srcId="{CF36A481-9651-4C8B-982C-CDD0F17B1A90}" destId="{299198BD-C7E3-4CBB-9CBD-B87DE68ABB21}" srcOrd="1" destOrd="0" presId="urn:microsoft.com/office/officeart/2005/8/layout/orgChart1"/>
    <dgm:cxn modelId="{22C6B389-78B8-4CD9-97F4-F15F3BD05439}" type="presParOf" srcId="{CF36A481-9651-4C8B-982C-CDD0F17B1A90}" destId="{DC2E2E72-281A-4855-B788-94530AE25568}" srcOrd="2" destOrd="0" presId="urn:microsoft.com/office/officeart/2005/8/layout/orgChart1"/>
    <dgm:cxn modelId="{C7224C96-0D20-4B8F-B6AF-DE268052E5A4}" type="presParOf" srcId="{538490B4-F43A-4182-898C-6099783EA016}" destId="{34BB7FFF-CC8E-4BA5-AB98-BAE177E6A668}" srcOrd="4" destOrd="0" presId="urn:microsoft.com/office/officeart/2005/8/layout/orgChart1"/>
    <dgm:cxn modelId="{813754EC-BE7D-4903-B5FA-7B5B5DD2B6B9}" type="presParOf" srcId="{538490B4-F43A-4182-898C-6099783EA016}" destId="{C9078153-EA2E-44FC-9990-BDCFDC90FE9A}" srcOrd="5" destOrd="0" presId="urn:microsoft.com/office/officeart/2005/8/layout/orgChart1"/>
    <dgm:cxn modelId="{B8F4450D-BFA2-4F59-A6D7-FEF95F353E49}" type="presParOf" srcId="{C9078153-EA2E-44FC-9990-BDCFDC90FE9A}" destId="{2C71809A-D980-43CF-A3E9-6032CD0B76D1}" srcOrd="0" destOrd="0" presId="urn:microsoft.com/office/officeart/2005/8/layout/orgChart1"/>
    <dgm:cxn modelId="{DAB299CC-2DED-4CF3-BD00-8358B160EC4E}" type="presParOf" srcId="{2C71809A-D980-43CF-A3E9-6032CD0B76D1}" destId="{A2C89F3E-FFDC-4D10-A98C-B9A6EE603283}" srcOrd="0" destOrd="0" presId="urn:microsoft.com/office/officeart/2005/8/layout/orgChart1"/>
    <dgm:cxn modelId="{108FF947-842C-49AB-B3BE-02FB4E7985F7}" type="presParOf" srcId="{2C71809A-D980-43CF-A3E9-6032CD0B76D1}" destId="{E4723F1C-4CDA-45EB-9D15-E3F6517678BE}" srcOrd="1" destOrd="0" presId="urn:microsoft.com/office/officeart/2005/8/layout/orgChart1"/>
    <dgm:cxn modelId="{F847A10B-1096-4FF5-B97D-BA7AE730FF09}" type="presParOf" srcId="{C9078153-EA2E-44FC-9990-BDCFDC90FE9A}" destId="{5F9CDA71-3640-4A3D-AB50-F452521A77BE}" srcOrd="1" destOrd="0" presId="urn:microsoft.com/office/officeart/2005/8/layout/orgChart1"/>
    <dgm:cxn modelId="{196B4490-1EAA-4E7D-8D20-E1136F9B41D7}" type="presParOf" srcId="{C9078153-EA2E-44FC-9990-BDCFDC90FE9A}" destId="{C58C0BBC-BA24-4460-8FB4-CF6B6BE1E757}" srcOrd="2" destOrd="0" presId="urn:microsoft.com/office/officeart/2005/8/layout/orgChart1"/>
    <dgm:cxn modelId="{563ECF83-2AC9-4585-9948-80D407472301}" type="presParOf" srcId="{538490B4-F43A-4182-898C-6099783EA016}" destId="{14DEA067-BB23-4B8A-B6F0-13C4F4930D2F}" srcOrd="6" destOrd="0" presId="urn:microsoft.com/office/officeart/2005/8/layout/orgChart1"/>
    <dgm:cxn modelId="{D2E6C05E-DD15-4E92-A8B5-F9C282EC3174}" type="presParOf" srcId="{538490B4-F43A-4182-898C-6099783EA016}" destId="{ACE07C81-A55A-40C7-8434-9B3D5B1AA9C8}" srcOrd="7" destOrd="0" presId="urn:microsoft.com/office/officeart/2005/8/layout/orgChart1"/>
    <dgm:cxn modelId="{130F491C-B3A9-4FB0-A5F7-4097355B0409}" type="presParOf" srcId="{ACE07C81-A55A-40C7-8434-9B3D5B1AA9C8}" destId="{23CC7E06-345F-4EE0-963E-1CCCB2841913}" srcOrd="0" destOrd="0" presId="urn:microsoft.com/office/officeart/2005/8/layout/orgChart1"/>
    <dgm:cxn modelId="{D422D1CA-EC24-4991-BF3C-AA1EF5E566AF}" type="presParOf" srcId="{23CC7E06-345F-4EE0-963E-1CCCB2841913}" destId="{D1BB6908-D3DA-49E2-AEF2-3829D0641FF8}" srcOrd="0" destOrd="0" presId="urn:microsoft.com/office/officeart/2005/8/layout/orgChart1"/>
    <dgm:cxn modelId="{3DC18879-706F-4DB7-B130-EF049896C877}" type="presParOf" srcId="{23CC7E06-345F-4EE0-963E-1CCCB2841913}" destId="{870838A9-5238-400A-9F51-B12B0CD5A08C}" srcOrd="1" destOrd="0" presId="urn:microsoft.com/office/officeart/2005/8/layout/orgChart1"/>
    <dgm:cxn modelId="{DCCC0B1D-D858-4A99-95EC-4A9591A621C3}" type="presParOf" srcId="{ACE07C81-A55A-40C7-8434-9B3D5B1AA9C8}" destId="{38603734-C280-4200-9B09-16DCAB617746}" srcOrd="1" destOrd="0" presId="urn:microsoft.com/office/officeart/2005/8/layout/orgChart1"/>
    <dgm:cxn modelId="{A5A5342B-753E-4FA7-99D8-0EC2A2E4F415}" type="presParOf" srcId="{ACE07C81-A55A-40C7-8434-9B3D5B1AA9C8}" destId="{6D532ED6-39D9-4FC2-ACA8-AFB99941A99F}" srcOrd="2" destOrd="0" presId="urn:microsoft.com/office/officeart/2005/8/layout/orgChart1"/>
    <dgm:cxn modelId="{C961C1CA-27C6-47D6-8103-88D56FBF207F}" type="presParOf" srcId="{C0218969-2389-42CF-9467-B08AFD54BBFC}" destId="{5F1314E1-8FB6-4B14-9A43-B2F08671693C}"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B3625-F122-43D9-9997-CFED16EA5B51}">
      <dsp:nvSpPr>
        <dsp:cNvPr id="0" name=""/>
        <dsp:cNvSpPr/>
      </dsp:nvSpPr>
      <dsp:spPr>
        <a:xfrm>
          <a:off x="1042" y="1515895"/>
          <a:ext cx="2033840" cy="813536"/>
        </a:xfrm>
        <a:prstGeom prst="homePlate">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777875">
            <a:lnSpc>
              <a:spcPct val="90000"/>
            </a:lnSpc>
            <a:spcBef>
              <a:spcPct val="0"/>
            </a:spcBef>
            <a:spcAft>
              <a:spcPct val="35000"/>
            </a:spcAft>
            <a:buNone/>
          </a:pPr>
          <a:r>
            <a:rPr lang="en-US" sz="1750" kern="1200" dirty="0">
              <a:solidFill>
                <a:schemeClr val="tx1"/>
              </a:solidFill>
              <a:latin typeface="Arial" panose="020B0604020202020204" pitchFamily="34" charset="0"/>
              <a:cs typeface="Arial" panose="020B0604020202020204" pitchFamily="34" charset="0"/>
            </a:rPr>
            <a:t>Participation</a:t>
          </a:r>
        </a:p>
      </dsp:txBody>
      <dsp:txXfrm>
        <a:off x="1042" y="1515895"/>
        <a:ext cx="1830456" cy="813536"/>
      </dsp:txXfrm>
    </dsp:sp>
    <dsp:sp modelId="{698A106B-9466-446C-9EDE-48A79325E96F}">
      <dsp:nvSpPr>
        <dsp:cNvPr id="0" name=""/>
        <dsp:cNvSpPr/>
      </dsp:nvSpPr>
      <dsp:spPr>
        <a:xfrm>
          <a:off x="1628115" y="1515895"/>
          <a:ext cx="2033840" cy="813536"/>
        </a:xfrm>
        <a:prstGeom prst="chevron">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777875">
            <a:lnSpc>
              <a:spcPct val="90000"/>
            </a:lnSpc>
            <a:spcBef>
              <a:spcPct val="0"/>
            </a:spcBef>
            <a:spcAft>
              <a:spcPct val="35000"/>
            </a:spcAft>
            <a:buNone/>
          </a:pPr>
          <a:r>
            <a:rPr lang="en-US" sz="1750" kern="1200" dirty="0">
              <a:solidFill>
                <a:schemeClr val="tx1"/>
              </a:solidFill>
              <a:latin typeface="Arial" panose="020B0604020202020204" pitchFamily="34" charset="0"/>
              <a:cs typeface="Arial" panose="020B0604020202020204" pitchFamily="34" charset="0"/>
            </a:rPr>
            <a:t>Emergency Planning</a:t>
          </a:r>
        </a:p>
      </dsp:txBody>
      <dsp:txXfrm>
        <a:off x="2034883" y="1515895"/>
        <a:ext cx="1220304" cy="813536"/>
      </dsp:txXfrm>
    </dsp:sp>
    <dsp:sp modelId="{441A4DE1-38EC-4FA6-8F28-311E8B471261}">
      <dsp:nvSpPr>
        <dsp:cNvPr id="0" name=""/>
        <dsp:cNvSpPr/>
      </dsp:nvSpPr>
      <dsp:spPr>
        <a:xfrm>
          <a:off x="3255188" y="1515895"/>
          <a:ext cx="2033840" cy="813536"/>
        </a:xfrm>
        <a:prstGeom prst="chevron">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777875">
            <a:lnSpc>
              <a:spcPct val="90000"/>
            </a:lnSpc>
            <a:spcBef>
              <a:spcPct val="0"/>
            </a:spcBef>
            <a:spcAft>
              <a:spcPct val="35000"/>
            </a:spcAft>
            <a:buNone/>
          </a:pPr>
          <a:r>
            <a:rPr lang="en-US" sz="1750" kern="1200" dirty="0">
              <a:solidFill>
                <a:schemeClr val="tx1"/>
              </a:solidFill>
              <a:latin typeface="Arial" panose="020B0604020202020204" pitchFamily="34" charset="0"/>
              <a:cs typeface="Arial" panose="020B0604020202020204" pitchFamily="34" charset="0"/>
            </a:rPr>
            <a:t>Facility &amp; Equipment</a:t>
          </a:r>
        </a:p>
      </dsp:txBody>
      <dsp:txXfrm>
        <a:off x="3661956" y="1515895"/>
        <a:ext cx="1220304" cy="813536"/>
      </dsp:txXfrm>
    </dsp:sp>
    <dsp:sp modelId="{E5A984E1-A28A-45CD-9866-EBF9E03BEFB5}">
      <dsp:nvSpPr>
        <dsp:cNvPr id="0" name=""/>
        <dsp:cNvSpPr/>
      </dsp:nvSpPr>
      <dsp:spPr>
        <a:xfrm>
          <a:off x="4882260" y="1515895"/>
          <a:ext cx="2033840" cy="813536"/>
        </a:xfrm>
        <a:prstGeom prst="chevron">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777875">
            <a:lnSpc>
              <a:spcPct val="90000"/>
            </a:lnSpc>
            <a:spcBef>
              <a:spcPct val="0"/>
            </a:spcBef>
            <a:spcAft>
              <a:spcPct val="35000"/>
            </a:spcAft>
            <a:buNone/>
          </a:pPr>
          <a:r>
            <a:rPr lang="en-US" sz="1750" kern="1200" dirty="0">
              <a:solidFill>
                <a:schemeClr val="tx1"/>
              </a:solidFill>
              <a:latin typeface="Arial" panose="020B0604020202020204" pitchFamily="34" charset="0"/>
              <a:cs typeface="Arial" panose="020B0604020202020204" pitchFamily="34" charset="0"/>
            </a:rPr>
            <a:t>Training &amp; Exercises</a:t>
          </a:r>
        </a:p>
      </dsp:txBody>
      <dsp:txXfrm>
        <a:off x="5289028" y="1515895"/>
        <a:ext cx="1220304" cy="813536"/>
      </dsp:txXfrm>
    </dsp:sp>
    <dsp:sp modelId="{BE219912-3334-478A-B6C9-91FD826474FA}">
      <dsp:nvSpPr>
        <dsp:cNvPr id="0" name=""/>
        <dsp:cNvSpPr/>
      </dsp:nvSpPr>
      <dsp:spPr>
        <a:xfrm>
          <a:off x="6509333" y="1515895"/>
          <a:ext cx="2033840" cy="813536"/>
        </a:xfrm>
        <a:prstGeom prst="chevron">
          <a:avLst/>
        </a:prstGeom>
        <a:solidFill>
          <a:srgbClr val="D7D7D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777875">
            <a:lnSpc>
              <a:spcPct val="90000"/>
            </a:lnSpc>
            <a:spcBef>
              <a:spcPct val="0"/>
            </a:spcBef>
            <a:spcAft>
              <a:spcPct val="35000"/>
            </a:spcAft>
            <a:buNone/>
          </a:pPr>
          <a:r>
            <a:rPr lang="en-US" sz="1750" kern="1200" dirty="0">
              <a:solidFill>
                <a:schemeClr val="tx1"/>
              </a:solidFill>
              <a:latin typeface="Arial" panose="020B0604020202020204" pitchFamily="34" charset="0"/>
              <a:cs typeface="Arial" panose="020B0604020202020204" pitchFamily="34" charset="0"/>
            </a:rPr>
            <a:t>Extended Community</a:t>
          </a:r>
        </a:p>
      </dsp:txBody>
      <dsp:txXfrm>
        <a:off x="6916101" y="1515895"/>
        <a:ext cx="1220304" cy="813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EA067-BB23-4B8A-B6F0-13C4F4930D2F}">
      <dsp:nvSpPr>
        <dsp:cNvPr id="0" name=""/>
        <dsp:cNvSpPr/>
      </dsp:nvSpPr>
      <dsp:spPr>
        <a:xfrm>
          <a:off x="4227563" y="932127"/>
          <a:ext cx="3247900" cy="319699"/>
        </a:xfrm>
        <a:custGeom>
          <a:avLst/>
          <a:gdLst/>
          <a:ahLst/>
          <a:cxnLst/>
          <a:rect l="0" t="0" r="0" b="0"/>
          <a:pathLst>
            <a:path>
              <a:moveTo>
                <a:pt x="0" y="0"/>
              </a:moveTo>
              <a:lnTo>
                <a:pt x="0" y="159849"/>
              </a:lnTo>
              <a:lnTo>
                <a:pt x="3247900" y="159849"/>
              </a:lnTo>
              <a:lnTo>
                <a:pt x="3247900" y="319699"/>
              </a:lnTo>
            </a:path>
          </a:pathLst>
        </a:custGeom>
        <a:noFill/>
        <a:ln w="25400" cap="flat" cmpd="sng" algn="ctr">
          <a:solidFill>
            <a:srgbClr val="6F7072"/>
          </a:solidFill>
          <a:prstDash val="solid"/>
        </a:ln>
        <a:effectLst/>
      </dsp:spPr>
      <dsp:style>
        <a:lnRef idx="2">
          <a:scrgbClr r="0" g="0" b="0"/>
        </a:lnRef>
        <a:fillRef idx="0">
          <a:scrgbClr r="0" g="0" b="0"/>
        </a:fillRef>
        <a:effectRef idx="0">
          <a:scrgbClr r="0" g="0" b="0"/>
        </a:effectRef>
        <a:fontRef idx="minor"/>
      </dsp:style>
    </dsp:sp>
    <dsp:sp modelId="{34BB7FFF-CC8E-4BA5-AB98-BAE177E6A668}">
      <dsp:nvSpPr>
        <dsp:cNvPr id="0" name=""/>
        <dsp:cNvSpPr/>
      </dsp:nvSpPr>
      <dsp:spPr>
        <a:xfrm>
          <a:off x="4227563" y="932127"/>
          <a:ext cx="1188489" cy="319699"/>
        </a:xfrm>
        <a:custGeom>
          <a:avLst/>
          <a:gdLst/>
          <a:ahLst/>
          <a:cxnLst/>
          <a:rect l="0" t="0" r="0" b="0"/>
          <a:pathLst>
            <a:path>
              <a:moveTo>
                <a:pt x="0" y="0"/>
              </a:moveTo>
              <a:lnTo>
                <a:pt x="0" y="159849"/>
              </a:lnTo>
              <a:lnTo>
                <a:pt x="1188489" y="159849"/>
              </a:lnTo>
              <a:lnTo>
                <a:pt x="1188489" y="319699"/>
              </a:lnTo>
            </a:path>
          </a:pathLst>
        </a:custGeom>
        <a:noFill/>
        <a:ln w="25400" cap="flat" cmpd="sng" algn="ctr">
          <a:solidFill>
            <a:srgbClr val="6F7072"/>
          </a:solidFill>
          <a:prstDash val="solid"/>
        </a:ln>
        <a:effectLst/>
      </dsp:spPr>
      <dsp:style>
        <a:lnRef idx="2">
          <a:scrgbClr r="0" g="0" b="0"/>
        </a:lnRef>
        <a:fillRef idx="0">
          <a:scrgbClr r="0" g="0" b="0"/>
        </a:fillRef>
        <a:effectRef idx="0">
          <a:scrgbClr r="0" g="0" b="0"/>
        </a:effectRef>
        <a:fontRef idx="minor"/>
      </dsp:style>
    </dsp:sp>
    <dsp:sp modelId="{76545355-08A0-45A1-A82C-D6F2B7B5C08C}">
      <dsp:nvSpPr>
        <dsp:cNvPr id="0" name=""/>
        <dsp:cNvSpPr/>
      </dsp:nvSpPr>
      <dsp:spPr>
        <a:xfrm>
          <a:off x="3499060" y="932127"/>
          <a:ext cx="728503" cy="319699"/>
        </a:xfrm>
        <a:custGeom>
          <a:avLst/>
          <a:gdLst/>
          <a:ahLst/>
          <a:cxnLst/>
          <a:rect l="0" t="0" r="0" b="0"/>
          <a:pathLst>
            <a:path>
              <a:moveTo>
                <a:pt x="728503" y="0"/>
              </a:moveTo>
              <a:lnTo>
                <a:pt x="728503" y="159849"/>
              </a:lnTo>
              <a:lnTo>
                <a:pt x="0" y="159849"/>
              </a:lnTo>
              <a:lnTo>
                <a:pt x="0" y="319699"/>
              </a:lnTo>
            </a:path>
          </a:pathLst>
        </a:custGeom>
        <a:noFill/>
        <a:ln w="25400" cap="flat" cmpd="sng" algn="ctr">
          <a:solidFill>
            <a:srgbClr val="6F7072"/>
          </a:solidFill>
          <a:prstDash val="solid"/>
        </a:ln>
        <a:effectLst/>
      </dsp:spPr>
      <dsp:style>
        <a:lnRef idx="2">
          <a:scrgbClr r="0" g="0" b="0"/>
        </a:lnRef>
        <a:fillRef idx="0">
          <a:scrgbClr r="0" g="0" b="0"/>
        </a:fillRef>
        <a:effectRef idx="0">
          <a:scrgbClr r="0" g="0" b="0"/>
        </a:effectRef>
        <a:fontRef idx="minor"/>
      </dsp:style>
    </dsp:sp>
    <dsp:sp modelId="{283F9667-6A8F-4169-A983-9F42D82DC200}">
      <dsp:nvSpPr>
        <dsp:cNvPr id="0" name=""/>
        <dsp:cNvSpPr/>
      </dsp:nvSpPr>
      <dsp:spPr>
        <a:xfrm>
          <a:off x="1172198" y="932127"/>
          <a:ext cx="3055365" cy="319699"/>
        </a:xfrm>
        <a:custGeom>
          <a:avLst/>
          <a:gdLst/>
          <a:ahLst/>
          <a:cxnLst/>
          <a:rect l="0" t="0" r="0" b="0"/>
          <a:pathLst>
            <a:path>
              <a:moveTo>
                <a:pt x="3055365" y="0"/>
              </a:moveTo>
              <a:lnTo>
                <a:pt x="3055365" y="159849"/>
              </a:lnTo>
              <a:lnTo>
                <a:pt x="0" y="159849"/>
              </a:lnTo>
              <a:lnTo>
                <a:pt x="0" y="319699"/>
              </a:lnTo>
            </a:path>
          </a:pathLst>
        </a:custGeom>
        <a:noFill/>
        <a:ln w="25400" cap="flat" cmpd="sng" algn="ctr">
          <a:solidFill>
            <a:srgbClr val="6F7072"/>
          </a:solidFill>
          <a:prstDash val="solid"/>
        </a:ln>
        <a:effectLst/>
      </dsp:spPr>
      <dsp:style>
        <a:lnRef idx="2">
          <a:scrgbClr r="0" g="0" b="0"/>
        </a:lnRef>
        <a:fillRef idx="0">
          <a:scrgbClr r="0" g="0" b="0"/>
        </a:fillRef>
        <a:effectRef idx="0">
          <a:scrgbClr r="0" g="0" b="0"/>
        </a:effectRef>
        <a:fontRef idx="minor"/>
      </dsp:style>
    </dsp:sp>
    <dsp:sp modelId="{912946C8-6744-404D-9EF7-594F56588088}">
      <dsp:nvSpPr>
        <dsp:cNvPr id="0" name=""/>
        <dsp:cNvSpPr/>
      </dsp:nvSpPr>
      <dsp:spPr>
        <a:xfrm>
          <a:off x="2973749" y="170939"/>
          <a:ext cx="2507629"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6D6E70"/>
              </a:solidFill>
              <a:latin typeface="Arial" panose="020B0604020202020204" pitchFamily="34" charset="0"/>
              <a:cs typeface="Arial" panose="020B0604020202020204" pitchFamily="34" charset="0"/>
            </a:rPr>
            <a:t>Organization</a:t>
          </a:r>
        </a:p>
        <a:p>
          <a:pPr marL="0" lvl="0" indent="0" algn="ctr" defTabSz="977900">
            <a:lnSpc>
              <a:spcPct val="90000"/>
            </a:lnSpc>
            <a:spcBef>
              <a:spcPct val="0"/>
            </a:spcBef>
            <a:spcAft>
              <a:spcPct val="35000"/>
            </a:spcAft>
            <a:buNone/>
          </a:pPr>
          <a:r>
            <a:rPr lang="en-US" sz="2200" b="1" kern="1200" dirty="0">
              <a:solidFill>
                <a:srgbClr val="6D6E70"/>
              </a:solidFill>
              <a:latin typeface="Arial" panose="020B0604020202020204" pitchFamily="34" charset="0"/>
              <a:cs typeface="Arial" panose="020B0604020202020204" pitchFamily="34" charset="0"/>
            </a:rPr>
            <a:t>(HQ)</a:t>
          </a:r>
        </a:p>
      </dsp:txBody>
      <dsp:txXfrm>
        <a:off x="2973749" y="170939"/>
        <a:ext cx="2507629" cy="761188"/>
      </dsp:txXfrm>
    </dsp:sp>
    <dsp:sp modelId="{17C14980-27B5-4EFB-95FA-23770DAE6030}">
      <dsp:nvSpPr>
        <dsp:cNvPr id="0" name=""/>
        <dsp:cNvSpPr/>
      </dsp:nvSpPr>
      <dsp:spPr>
        <a:xfrm>
          <a:off x="1140" y="1251827"/>
          <a:ext cx="2342116"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Site 1</a:t>
          </a:r>
          <a:br>
            <a:rPr lang="en-US" sz="2200" b="1" kern="1200">
              <a:solidFill>
                <a:srgbClr val="6D6E70"/>
              </a:solidFill>
              <a:latin typeface="Arial" panose="020B0604020202020204" pitchFamily="34" charset="0"/>
              <a:cs typeface="Arial" panose="020B0604020202020204" pitchFamily="34" charset="0"/>
            </a:rPr>
          </a:br>
          <a:r>
            <a:rPr lang="en-US" sz="2200" b="1" kern="1200">
              <a:solidFill>
                <a:srgbClr val="6D6E70"/>
              </a:solidFill>
              <a:latin typeface="Arial" panose="020B0604020202020204" pitchFamily="34" charset="0"/>
              <a:cs typeface="Arial" panose="020B0604020202020204" pitchFamily="34" charset="0"/>
            </a:rPr>
            <a:t>(Calgary)</a:t>
          </a:r>
          <a:endParaRPr lang="en-US" sz="2200" b="1" kern="1200" dirty="0">
            <a:solidFill>
              <a:srgbClr val="6D6E70"/>
            </a:solidFill>
            <a:latin typeface="Arial" panose="020B0604020202020204" pitchFamily="34" charset="0"/>
            <a:cs typeface="Arial" panose="020B0604020202020204" pitchFamily="34" charset="0"/>
          </a:endParaRPr>
        </a:p>
      </dsp:txBody>
      <dsp:txXfrm>
        <a:off x="1140" y="1251827"/>
        <a:ext cx="2342116" cy="761188"/>
      </dsp:txXfrm>
    </dsp:sp>
    <dsp:sp modelId="{C674E68D-7045-4827-B8B3-6D30DD2360FC}">
      <dsp:nvSpPr>
        <dsp:cNvPr id="0" name=""/>
        <dsp:cNvSpPr/>
      </dsp:nvSpPr>
      <dsp:spPr>
        <a:xfrm>
          <a:off x="2662956" y="1251827"/>
          <a:ext cx="1672209"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Site 2</a:t>
          </a:r>
          <a:br>
            <a:rPr lang="en-US" sz="2200" b="1" kern="1200">
              <a:solidFill>
                <a:srgbClr val="6D6E70"/>
              </a:solidFill>
              <a:latin typeface="Arial" panose="020B0604020202020204" pitchFamily="34" charset="0"/>
              <a:cs typeface="Arial" panose="020B0604020202020204" pitchFamily="34" charset="0"/>
            </a:rPr>
          </a:br>
          <a:r>
            <a:rPr lang="en-US" sz="2200" b="1" kern="1200">
              <a:solidFill>
                <a:srgbClr val="6D6E70"/>
              </a:solidFill>
              <a:latin typeface="Arial" panose="020B0604020202020204" pitchFamily="34" charset="0"/>
              <a:cs typeface="Arial" panose="020B0604020202020204" pitchFamily="34" charset="0"/>
            </a:rPr>
            <a:t>(Edmonton)</a:t>
          </a:r>
          <a:endParaRPr lang="en-US" sz="2200" b="1" kern="1200" dirty="0">
            <a:solidFill>
              <a:srgbClr val="6D6E70"/>
            </a:solidFill>
            <a:latin typeface="Arial" panose="020B0604020202020204" pitchFamily="34" charset="0"/>
            <a:cs typeface="Arial" panose="020B0604020202020204" pitchFamily="34" charset="0"/>
          </a:endParaRPr>
        </a:p>
      </dsp:txBody>
      <dsp:txXfrm>
        <a:off x="2662956" y="1251827"/>
        <a:ext cx="1672209" cy="761188"/>
      </dsp:txXfrm>
    </dsp:sp>
    <dsp:sp modelId="{A2C89F3E-FFDC-4D10-A98C-B9A6EE603283}">
      <dsp:nvSpPr>
        <dsp:cNvPr id="0" name=""/>
        <dsp:cNvSpPr/>
      </dsp:nvSpPr>
      <dsp:spPr>
        <a:xfrm>
          <a:off x="4654864" y="1251827"/>
          <a:ext cx="1522377"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Site 3</a:t>
          </a:r>
          <a:br>
            <a:rPr lang="en-US" sz="2200" b="1" kern="1200">
              <a:solidFill>
                <a:srgbClr val="6D6E70"/>
              </a:solidFill>
              <a:latin typeface="Arial" panose="020B0604020202020204" pitchFamily="34" charset="0"/>
              <a:cs typeface="Arial" panose="020B0604020202020204" pitchFamily="34" charset="0"/>
            </a:rPr>
          </a:br>
          <a:r>
            <a:rPr lang="en-US" sz="2200" b="1" kern="1200">
              <a:solidFill>
                <a:srgbClr val="6D6E70"/>
              </a:solidFill>
              <a:latin typeface="Arial" panose="020B0604020202020204" pitchFamily="34" charset="0"/>
              <a:cs typeface="Arial" panose="020B0604020202020204" pitchFamily="34" charset="0"/>
            </a:rPr>
            <a:t>(Toronto)</a:t>
          </a:r>
          <a:endParaRPr lang="en-US" sz="2200" b="1" kern="1200" dirty="0">
            <a:solidFill>
              <a:srgbClr val="6D6E70"/>
            </a:solidFill>
            <a:latin typeface="Arial" panose="020B0604020202020204" pitchFamily="34" charset="0"/>
            <a:cs typeface="Arial" panose="020B0604020202020204" pitchFamily="34" charset="0"/>
          </a:endParaRPr>
        </a:p>
      </dsp:txBody>
      <dsp:txXfrm>
        <a:off x="4654864" y="1251827"/>
        <a:ext cx="1522377" cy="761188"/>
      </dsp:txXfrm>
    </dsp:sp>
    <dsp:sp modelId="{D1BB6908-D3DA-49E2-AEF2-3829D0641FF8}">
      <dsp:nvSpPr>
        <dsp:cNvPr id="0" name=""/>
        <dsp:cNvSpPr/>
      </dsp:nvSpPr>
      <dsp:spPr>
        <a:xfrm>
          <a:off x="6496941" y="1251827"/>
          <a:ext cx="1957046" cy="7611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6D6E70"/>
              </a:solidFill>
              <a:latin typeface="Arial" panose="020B0604020202020204" pitchFamily="34" charset="0"/>
              <a:cs typeface="Arial" panose="020B0604020202020204" pitchFamily="34" charset="0"/>
            </a:rPr>
            <a:t>Site 4</a:t>
          </a:r>
          <a:br>
            <a:rPr lang="en-US" sz="2200" b="1" kern="1200">
              <a:solidFill>
                <a:srgbClr val="6D6E70"/>
              </a:solidFill>
              <a:latin typeface="Arial" panose="020B0604020202020204" pitchFamily="34" charset="0"/>
              <a:cs typeface="Arial" panose="020B0604020202020204" pitchFamily="34" charset="0"/>
            </a:rPr>
          </a:br>
          <a:r>
            <a:rPr lang="en-US" sz="2200" b="1" kern="1200">
              <a:solidFill>
                <a:srgbClr val="6D6E70"/>
              </a:solidFill>
              <a:latin typeface="Arial" panose="020B0604020202020204" pitchFamily="34" charset="0"/>
              <a:cs typeface="Arial" panose="020B0604020202020204" pitchFamily="34" charset="0"/>
            </a:rPr>
            <a:t>(Vancouver)</a:t>
          </a:r>
          <a:endParaRPr lang="en-US" sz="2200" b="1" kern="1200" dirty="0">
            <a:solidFill>
              <a:srgbClr val="6D6E70"/>
            </a:solidFill>
            <a:latin typeface="Arial" panose="020B0604020202020204" pitchFamily="34" charset="0"/>
            <a:cs typeface="Arial" panose="020B0604020202020204" pitchFamily="34" charset="0"/>
          </a:endParaRPr>
        </a:p>
      </dsp:txBody>
      <dsp:txXfrm>
        <a:off x="6496941" y="1251827"/>
        <a:ext cx="1957046" cy="76118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1FA54-3E53-3C4A-BB0F-DD081314F8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371BB81-6761-9345-AE3F-B1BC5F02B28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5DBB03E-0546-AD45-A2CB-5FFD76AEC14F}" type="datetimeFigureOut">
              <a:rPr lang="en-US" altLang="en-US"/>
              <a:pPr/>
              <a:t>4/11/2024</a:t>
            </a:fld>
            <a:endParaRPr lang="en-US" altLang="en-US"/>
          </a:p>
        </p:txBody>
      </p:sp>
      <p:sp>
        <p:nvSpPr>
          <p:cNvPr id="4" name="Footer Placeholder 3">
            <a:extLst>
              <a:ext uri="{FF2B5EF4-FFF2-40B4-BE49-F238E27FC236}">
                <a16:creationId xmlns:a16="http://schemas.microsoft.com/office/drawing/2014/main" id="{572D02EA-C343-8240-8443-1F6713C76EC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6E0B633A-D789-B34C-BDB9-4ACD8FC9069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ADFADB5-BFD1-8941-96AD-D8F1167770E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A6B4CD-807E-8849-8243-43E2F017B4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A37E3E2-0093-0F4F-AFA1-A5FF4C5460B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4167F1E-2158-9B4D-AFC0-C56EB2DC157B}" type="datetimeFigureOut">
              <a:rPr lang="en-US" altLang="en-US"/>
              <a:pPr/>
              <a:t>4/11/2024</a:t>
            </a:fld>
            <a:endParaRPr lang="en-US" altLang="en-US"/>
          </a:p>
        </p:txBody>
      </p:sp>
      <p:sp>
        <p:nvSpPr>
          <p:cNvPr id="4" name="Slide Image Placeholder 3">
            <a:extLst>
              <a:ext uri="{FF2B5EF4-FFF2-40B4-BE49-F238E27FC236}">
                <a16:creationId xmlns:a16="http://schemas.microsoft.com/office/drawing/2014/main" id="{5AA2CB99-B1C1-044C-9A94-6EDC09A5A60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26F5BE3-E9DD-8C4F-A75F-6C18F191B2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BBFF8F-1C8D-CB48-AC73-44B9A42952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459FADC-F765-C84A-8C4D-9E4232445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2147365-E455-3545-B722-CC3F3EF8BD17}"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readyrating.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bc.ca/news-insights/news/severe-weather-in-2022-caused-3-1-billion-in-insured-damage-making-it-the-3rd-worst-year-for-insured-damage-in-canadian-histo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Presenter Notes: </a:t>
            </a:r>
          </a:p>
          <a:p>
            <a:r>
              <a:rPr lang="en-CA" sz="1800" dirty="0">
                <a:effectLst/>
                <a:latin typeface="Arial" panose="020B0604020202020204" pitchFamily="34" charset="0"/>
                <a:ea typeface="Calibri" panose="020F0502020204030204" pitchFamily="34" charset="0"/>
                <a:cs typeface="Times New Roman" panose="02020603050405020304" pitchFamily="18" charset="0"/>
              </a:rPr>
              <a:t>Corporate partnerships lead to introduce themselves and then pass it over to the facilitator.</a:t>
            </a:r>
            <a:endParaRPr lang="en-US" b="1" baseline="0" dirty="0">
              <a:solidFill>
                <a:srgbClr val="FF0000"/>
              </a:solidFill>
            </a:endParaRPr>
          </a:p>
          <a:p>
            <a:endParaRPr lang="en-US" b="1" baseline="0" dirty="0">
              <a:solidFill>
                <a:srgbClr val="FF0000"/>
              </a:solidFill>
            </a:endParaRPr>
          </a:p>
          <a:p>
            <a:r>
              <a:rPr lang="en-US" b="1" baseline="0" dirty="0">
                <a:solidFill>
                  <a:srgbClr val="FF0000"/>
                </a:solidFill>
              </a:rPr>
              <a:t>Note to facilitator: introduce yourself and set narrative/tone for discussion.</a:t>
            </a:r>
          </a:p>
          <a:p>
            <a:r>
              <a:rPr lang="en-US" baseline="0" dirty="0"/>
              <a:t> </a:t>
            </a:r>
            <a:r>
              <a:rPr lang="en-US" baseline="0" dirty="0">
                <a:solidFill>
                  <a:srgbClr val="FF0000"/>
                </a:solidFill>
              </a:rPr>
              <a:t>Introduce yourself and what you do at CRC.</a:t>
            </a:r>
          </a:p>
          <a:p>
            <a:endParaRPr lang="en-US" b="1" baseline="0" dirty="0">
              <a:solidFill>
                <a:srgbClr val="FF0000"/>
              </a:solidFill>
            </a:endParaRPr>
          </a:p>
          <a:p>
            <a:r>
              <a:rPr lang="en-CA" b="1" dirty="0"/>
              <a:t>Facilitator to ask participants to </a:t>
            </a:r>
            <a:r>
              <a:rPr lang="en-CA" sz="1800" dirty="0">
                <a:effectLst/>
                <a:latin typeface="Calibri" panose="020F0502020204030204" pitchFamily="34" charset="0"/>
                <a:ea typeface="Calibri" panose="020F0502020204030204" pitchFamily="34" charset="0"/>
                <a:cs typeface="Times New Roman" panose="02020603050405020304" pitchFamily="18" charset="0"/>
              </a:rPr>
              <a:t>share what they think is a natural hazard in their community and </a:t>
            </a:r>
            <a:r>
              <a:rPr lang="en-CA" sz="1800" dirty="0">
                <a:effectLst/>
                <a:latin typeface="Arial" panose="020B0604020202020204" pitchFamily="34" charset="0"/>
                <a:ea typeface="Calibri" panose="020F0502020204030204" pitchFamily="34" charset="0"/>
              </a:rPr>
              <a:t>where they’re based out of (if applicable)</a:t>
            </a:r>
            <a:r>
              <a:rPr lang="en-CA" sz="1800" dirty="0">
                <a:effectLst/>
                <a:latin typeface="Calibri" panose="020F0502020204030204" pitchFamily="34" charset="0"/>
                <a:ea typeface="Calibri" panose="020F0502020204030204" pitchFamily="34" charset="0"/>
                <a:cs typeface="Times New Roman" panose="02020603050405020304" pitchFamily="18" charset="0"/>
              </a:rPr>
              <a:t>, using the chat box.</a:t>
            </a:r>
          </a:p>
          <a:p>
            <a:endParaRPr lang="en-US" baseline="0" dirty="0"/>
          </a:p>
          <a:p>
            <a:r>
              <a:rPr lang="en-US" b="1" dirty="0"/>
              <a:t>Individual session:</a:t>
            </a:r>
          </a:p>
          <a:p>
            <a:r>
              <a:rPr lang="en-US" dirty="0"/>
              <a:t>Thank you for</a:t>
            </a:r>
            <a:r>
              <a:rPr lang="en-US" baseline="0" dirty="0"/>
              <a:t> attending this e-learning workshop. Today we are going to be talking about how to be prepared for disasters, before they strike.</a:t>
            </a:r>
          </a:p>
          <a:p>
            <a:endParaRPr lang="en-US" baseline="0" dirty="0"/>
          </a:p>
          <a:p>
            <a:r>
              <a:rPr lang="en-US" baseline="0" dirty="0"/>
              <a:t>Many of us have felt the impact of a flood, a house fire, a snow storm, an ice storm, a tornado or a wildfire and most recently, we have felt the impact from a global pandemic, another unforeseen emergency.</a:t>
            </a:r>
          </a:p>
          <a:p>
            <a:endParaRPr lang="en-US" baseline="0" dirty="0"/>
          </a:p>
          <a:p>
            <a:r>
              <a:rPr lang="en-US" baseline="0" dirty="0"/>
              <a:t>Have you ever thought about what you can do to be prepared?</a:t>
            </a:r>
          </a:p>
          <a:p>
            <a:endParaRPr lang="en-US" baseline="0" dirty="0"/>
          </a:p>
          <a:p>
            <a:r>
              <a:rPr lang="en-US" baseline="0" dirty="0"/>
              <a:t>Now more than ever is the time to learn how to be ready.</a:t>
            </a:r>
            <a:endParaRPr lang="en-CA" dirty="0"/>
          </a:p>
          <a:p>
            <a:endParaRPr lang="en-CA" dirty="0"/>
          </a:p>
          <a:p>
            <a:endParaRPr lang="en-US" altLang="en-US" b="1" dirty="0"/>
          </a:p>
          <a:p>
            <a:endParaRPr lang="en-US" altLang="en-US" dirty="0"/>
          </a:p>
          <a:p>
            <a:r>
              <a:rPr lang="en-US" altLang="en-US" dirty="0"/>
              <a:t>Welcome to our presentation on </a:t>
            </a:r>
            <a:r>
              <a:rPr lang="en-US" altLang="en-US" i="0" dirty="0"/>
              <a:t>Ready Rating</a:t>
            </a:r>
            <a:r>
              <a:rPr lang="en-US" altLang="en-US" dirty="0"/>
              <a:t>.</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0</a:t>
            </a:fld>
            <a:endParaRPr lang="en-US" altLang="en-US"/>
          </a:p>
        </p:txBody>
      </p:sp>
    </p:spTree>
    <p:extLst>
      <p:ext uri="{BB962C8B-B14F-4D97-AF65-F5344CB8AC3E}">
        <p14:creationId xmlns:p14="http://schemas.microsoft.com/office/powerpoint/2010/main" val="2054647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r>
              <a:rPr lang="en-US" b="0" dirty="0"/>
              <a:t>:</a:t>
            </a:r>
          </a:p>
          <a:p>
            <a:pPr marL="171450" indent="-171450">
              <a:buFont typeface="Arial" panose="020B0604020202020204" pitchFamily="34" charset="0"/>
              <a:buChar char="•"/>
            </a:pPr>
            <a:r>
              <a:rPr lang="en-US" b="0" dirty="0"/>
              <a:t>Ready Rating is for every business and organization.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As of August 2023, 15,949 members have joined, representing a wide variety of sectors, including:</a:t>
            </a:r>
          </a:p>
          <a:p>
            <a:pPr marL="628650" lvl="1" indent="-171450">
              <a:buFont typeface="Arial" panose="020B0604020202020204" pitchFamily="34" charset="0"/>
              <a:buChar char="•"/>
            </a:pPr>
            <a:r>
              <a:rPr lang="en-US" b="0" dirty="0"/>
              <a:t>Commercial businesses</a:t>
            </a:r>
          </a:p>
          <a:p>
            <a:pPr marL="628650" lvl="1" indent="-171450">
              <a:buFont typeface="Arial" panose="020B0604020202020204" pitchFamily="34" charset="0"/>
              <a:buChar char="•"/>
            </a:pPr>
            <a:r>
              <a:rPr lang="en-US" b="0" dirty="0"/>
              <a:t>Nonprofits</a:t>
            </a:r>
          </a:p>
          <a:p>
            <a:pPr marL="635000" marR="0" lvl="1" indent="-177800" algn="l" defTabSz="457200" rtl="0" eaLnBrk="1" fontAlgn="base"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ＭＳ Ｐゴシック" charset="-128"/>
              </a:rPr>
              <a:t>Schools – public and private</a:t>
            </a:r>
          </a:p>
          <a:p>
            <a:pPr marL="635000" marR="0" lvl="1" indent="-177800" algn="l" defTabSz="457200" rtl="0" eaLnBrk="1" fontAlgn="base"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ＭＳ Ｐゴシック" charset="-128"/>
              </a:rPr>
              <a:t>Houses of worship</a:t>
            </a:r>
          </a:p>
          <a:p>
            <a:pPr marL="635000" marR="0" lvl="1" indent="-177800" algn="l" defTabSz="457200" rtl="0" eaLnBrk="1" fontAlgn="base"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ＭＳ Ｐゴシック" charset="-128"/>
              </a:rPr>
              <a:t>Healthcare organizations</a:t>
            </a:r>
          </a:p>
          <a:p>
            <a:pPr marL="635000" marR="0" lvl="1" indent="-177800" algn="l" defTabSz="457200" rtl="0" eaLnBrk="1" fontAlgn="base"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ＭＳ Ｐゴシック" charset="-128"/>
              </a:rPr>
              <a:t>Financial institutions</a:t>
            </a:r>
          </a:p>
          <a:p>
            <a:pPr marL="635000" marR="0" lvl="1" indent="-177800" algn="l" defTabSz="457200" rtl="0" eaLnBrk="1" fontAlgn="base"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ＭＳ Ｐゴシック" charset="-128"/>
              </a:rPr>
              <a:t>Insurance agencies</a:t>
            </a:r>
          </a:p>
          <a:p>
            <a:pPr marL="635000" marR="0" lvl="1" indent="-177800" algn="l" defTabSz="457200" rtl="0" eaLnBrk="1" fontAlgn="base"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ＭＳ Ｐゴシック" charset="-128"/>
              </a:rPr>
              <a:t>Retail trade</a:t>
            </a:r>
          </a:p>
          <a:p>
            <a:pPr marL="635000" marR="0" lvl="1" indent="-177800" algn="l" defTabSz="457200" rtl="0" eaLnBrk="1" fontAlgn="base"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ＭＳ Ｐゴシック" charset="-128"/>
              </a:rPr>
              <a:t>Manufacturing</a:t>
            </a:r>
          </a:p>
          <a:p>
            <a:pPr marL="635000" marR="0" lvl="1" indent="-177800" algn="l" defTabSz="457200" rtl="0" eaLnBrk="1" fontAlgn="base" latinLnBrk="0" hangingPunct="1">
              <a:lnSpc>
                <a:spcPct val="100000"/>
              </a:lnSpc>
              <a:spcBef>
                <a:spcPts val="0"/>
              </a:spcBef>
              <a:spcAft>
                <a:spcPts val="1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ＭＳ Ｐゴシック" charset="-128"/>
              </a:rPr>
              <a:t>Real Estate</a:t>
            </a: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Source: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https://www.readyrating.org/MembershipAtAGlance</a:t>
            </a:r>
            <a:endParaRPr lang="en-US" b="0" dirty="0"/>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9</a:t>
            </a:fld>
            <a:endParaRPr lang="en-US" altLang="en-US"/>
          </a:p>
        </p:txBody>
      </p:sp>
    </p:spTree>
    <p:extLst>
      <p:ext uri="{BB962C8B-B14F-4D97-AF65-F5344CB8AC3E}">
        <p14:creationId xmlns:p14="http://schemas.microsoft.com/office/powerpoint/2010/main" val="3840205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marL="171450" indent="-171450">
              <a:buFont typeface="Arial" panose="020B0604020202020204" pitchFamily="34" charset="0"/>
              <a:buChar char="•"/>
            </a:pPr>
            <a:r>
              <a:rPr lang="en-US" b="0" dirty="0"/>
              <a:t>As a Ready Rating member, you’ll find that preparedness is made simple. By using the tools, you can quickly establish your organization’s level of preparedness and start planning to get to where you want to be.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You’re in control of the process, timeline, and actions you take to improve your organization’s preparedness. </a:t>
            </a:r>
          </a:p>
          <a:p>
            <a:pPr marL="171450" indent="-171450">
              <a:buFont typeface="Arial" panose="020B0604020202020204" pitchFamily="34" charset="0"/>
              <a:buChar char="•"/>
            </a:pPr>
            <a:r>
              <a:rPr lang="en-US" b="0" dirty="0"/>
              <a:t>With each action you take, you can update your assessment and track your progress towards being better prepared to respond to a disaster or emergency.</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10</a:t>
            </a:fld>
            <a:endParaRPr lang="en-US" altLang="en-US"/>
          </a:p>
        </p:txBody>
      </p:sp>
    </p:spTree>
    <p:extLst>
      <p:ext uri="{BB962C8B-B14F-4D97-AF65-F5344CB8AC3E}">
        <p14:creationId xmlns:p14="http://schemas.microsoft.com/office/powerpoint/2010/main" val="106965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marL="171450" indent="-171450">
              <a:buFont typeface="Arial" panose="020B0604020202020204" pitchFamily="34" charset="0"/>
              <a:buChar char="•"/>
            </a:pPr>
            <a:r>
              <a:rPr lang="en-US" b="0" dirty="0"/>
              <a:t>Ready Rating comprises 5 </a:t>
            </a:r>
            <a:r>
              <a:rPr lang="en-US" b="0" strike="sngStrike" dirty="0"/>
              <a:t>easy steps </a:t>
            </a:r>
            <a:r>
              <a:rPr lang="en-US" b="0" u="sng" dirty="0"/>
              <a:t>focus areas</a:t>
            </a:r>
            <a:r>
              <a:rPr lang="en-US" b="0" dirty="0"/>
              <a:t>:</a:t>
            </a:r>
          </a:p>
          <a:p>
            <a:pPr marL="342900" indent="-342900">
              <a:buFont typeface="+mj-lt"/>
              <a:buAutoNum type="arabicPeriod"/>
            </a:pPr>
            <a:r>
              <a:rPr lang="en-US" b="1" dirty="0"/>
              <a:t>Participation</a:t>
            </a:r>
            <a:r>
              <a:rPr lang="en-US" dirty="0"/>
              <a:t> – demonstrating commitment to preparedness</a:t>
            </a:r>
          </a:p>
          <a:p>
            <a:pPr marL="342900" indent="-342900">
              <a:buFont typeface="+mj-lt"/>
              <a:buAutoNum type="arabicPeriod"/>
            </a:pPr>
            <a:r>
              <a:rPr lang="en-US" b="1" dirty="0"/>
              <a:t>Emergency Planning</a:t>
            </a:r>
            <a:r>
              <a:rPr lang="en-US" dirty="0"/>
              <a:t> – demonstrating understanding of </a:t>
            </a:r>
            <a:r>
              <a:rPr lang="en-US" sz="1200" dirty="0"/>
              <a:t>most likely hazards and potential impacts</a:t>
            </a:r>
          </a:p>
          <a:p>
            <a:pPr marL="342900" indent="-342900">
              <a:buFont typeface="+mj-lt"/>
              <a:buAutoNum type="arabicPeriod"/>
            </a:pPr>
            <a:r>
              <a:rPr lang="en-US" b="1" dirty="0"/>
              <a:t>Facility and Equipment</a:t>
            </a:r>
            <a:r>
              <a:rPr lang="en-US" dirty="0"/>
              <a:t> – preparing environment and response equipment appropriately</a:t>
            </a:r>
          </a:p>
          <a:p>
            <a:pPr marL="342900" indent="-342900">
              <a:buFont typeface="+mj-lt"/>
              <a:buAutoNum type="arabicPeriod"/>
            </a:pPr>
            <a:r>
              <a:rPr lang="en-US" b="1" dirty="0"/>
              <a:t>Training and Exercises</a:t>
            </a:r>
            <a:r>
              <a:rPr lang="en-US" dirty="0"/>
              <a:t> – ensuring staff is properly trained and skills are practiced</a:t>
            </a:r>
            <a:endParaRPr lang="en-US" b="1" dirty="0"/>
          </a:p>
          <a:p>
            <a:pPr marL="342900" indent="-342900">
              <a:buFont typeface="+mj-lt"/>
              <a:buAutoNum type="arabicPeriod"/>
            </a:pPr>
            <a:r>
              <a:rPr lang="en-US" b="1" dirty="0"/>
              <a:t>Extended Community</a:t>
            </a:r>
            <a:r>
              <a:rPr lang="en-US" dirty="0"/>
              <a:t> – demonstrating commitment to the wider community</a:t>
            </a:r>
            <a:endParaRPr lang="en-US" b="1" dirty="0"/>
          </a:p>
          <a:p>
            <a:endParaRPr lang="en-US" b="1"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11</a:t>
            </a:fld>
            <a:endParaRPr lang="en-US" altLang="en-US"/>
          </a:p>
        </p:txBody>
      </p:sp>
    </p:spTree>
    <p:extLst>
      <p:ext uri="{BB962C8B-B14F-4D97-AF65-F5344CB8AC3E}">
        <p14:creationId xmlns:p14="http://schemas.microsoft.com/office/powerpoint/2010/main" val="26125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marL="171450" indent="-171450">
              <a:buFont typeface="Arial" panose="020B0604020202020204" pitchFamily="34" charset="0"/>
              <a:buChar char="•"/>
            </a:pPr>
            <a:r>
              <a:rPr lang="en-US" b="0" dirty="0"/>
              <a:t>To complete the five steps, organizations can choose between Ready Rating’s two assessments: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dirty="0" err="1">
                <a:cs typeface="Calibri"/>
              </a:rPr>
              <a:t>ReadyGo</a:t>
            </a:r>
            <a:r>
              <a:rPr lang="en-US" dirty="0">
                <a:cs typeface="Calibri"/>
              </a:rPr>
              <a:t>, an abbreviated, 20-question assessment designed for fast evaluation that focuses on core functions that affect preparedness. </a:t>
            </a:r>
            <a:r>
              <a:rPr lang="en-US" b="0" i="0" dirty="0">
                <a:solidFill>
                  <a:srgbClr val="666666"/>
                </a:solidFill>
                <a:effectLst/>
                <a:latin typeface="Open Sans"/>
                <a:cs typeface="Open Sans"/>
              </a:rPr>
              <a:t>Many organizations can complete this assessment in fifteen to thirty minutes. </a:t>
            </a:r>
            <a:r>
              <a:rPr lang="en-US" u="sng" dirty="0">
                <a:cs typeface="Calibri"/>
              </a:rPr>
              <a:t>If your organization is just starting its preparedness efforts, this is a good place to start!</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dirty="0" err="1">
                <a:cs typeface="Calibri"/>
              </a:rPr>
              <a:t>ReadyAdvance</a:t>
            </a:r>
            <a:r>
              <a:rPr lang="en-US" dirty="0">
                <a:cs typeface="Calibri"/>
              </a:rPr>
              <a:t>, a comprehensive 50-question assessment that provides a more comprehensive planning approach. If your organization wants to go deeper and has previously taken some steps to be better prepared, the </a:t>
            </a:r>
            <a:r>
              <a:rPr lang="en-US" dirty="0" err="1">
                <a:cs typeface="Calibri"/>
              </a:rPr>
              <a:t>ReadyAdvance</a:t>
            </a:r>
            <a:r>
              <a:rPr lang="en-US" dirty="0">
                <a:cs typeface="Calibri"/>
              </a:rPr>
              <a:t> Assessment will provide a more in-depth measurement of the actions you have taken and what you need to continue to move forward on. It can usually be completed in less than an hour.</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cs typeface="ＭＳ Ｐゴシック" charset="-128"/>
              </a:rPr>
              <a:t>Members that start with </a:t>
            </a:r>
            <a:r>
              <a:rPr lang="en-US" dirty="0" err="1">
                <a:cs typeface="ＭＳ Ｐゴシック" charset="-128"/>
              </a:rPr>
              <a:t>ReadyGo</a:t>
            </a:r>
            <a:r>
              <a:rPr lang="en-US" dirty="0">
                <a:cs typeface="ＭＳ Ｐゴシック" charset="-128"/>
              </a:rPr>
              <a:t> can complete the </a:t>
            </a:r>
            <a:r>
              <a:rPr lang="en-US" dirty="0" err="1">
                <a:cs typeface="ＭＳ Ｐゴシック" charset="-128"/>
              </a:rPr>
              <a:t>ReadyAdvance</a:t>
            </a:r>
            <a:r>
              <a:rPr lang="en-US" dirty="0">
                <a:cs typeface="ＭＳ Ｐゴシック" charset="-128"/>
              </a:rPr>
              <a:t> assessment at any time. Members can also archive older assessments.</a:t>
            </a:r>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12</a:t>
            </a:fld>
            <a:endParaRPr lang="en-US" altLang="en-US"/>
          </a:p>
        </p:txBody>
      </p:sp>
    </p:spTree>
    <p:extLst>
      <p:ext uri="{BB962C8B-B14F-4D97-AF65-F5344CB8AC3E}">
        <p14:creationId xmlns:p14="http://schemas.microsoft.com/office/powerpoint/2010/main" val="93724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marL="171450" indent="-171450">
              <a:buFont typeface="Arial" panose="020B0604020202020204" pitchFamily="34" charset="0"/>
              <a:buChar char="•"/>
            </a:pPr>
            <a:r>
              <a:rPr lang="en-US" b="0" dirty="0"/>
              <a:t>Completing an assessment generates a score on a scale of 1-100, which measures the organization’s current level of preparedness, as well as a customized Next Steps Report, which outlines the recommended steps the organization can take to improve.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t>The </a:t>
            </a:r>
            <a:r>
              <a:rPr lang="en-US" altLang="en-US" i="1" dirty="0"/>
              <a:t>Next Steps Report </a:t>
            </a:r>
            <a:r>
              <a:rPr lang="en-US" altLang="en-US" i="0" dirty="0"/>
              <a:t>takes each Assessment line that you did not achieve and provides an overview of why it is important, then recommends Resource Center Tools that will help your organization complete the objective and increase your Ready Rating assessment score.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i="0" dirty="0"/>
              <a:t>Members can regularly update their assessments to reflect which steps the organization has taken, thereby improving their assessment scores.</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13</a:t>
            </a:fld>
            <a:endParaRPr lang="en-US" altLang="en-US"/>
          </a:p>
        </p:txBody>
      </p:sp>
    </p:spTree>
    <p:extLst>
      <p:ext uri="{BB962C8B-B14F-4D97-AF65-F5344CB8AC3E}">
        <p14:creationId xmlns:p14="http://schemas.microsoft.com/office/powerpoint/2010/main" val="838405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Screenshots of excerpts of a sample </a:t>
            </a:r>
            <a:r>
              <a:rPr lang="en-US" altLang="en-US" i="1" dirty="0"/>
              <a:t>Next Steps Report.</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14</a:t>
            </a:fld>
            <a:endParaRPr lang="en-US" altLang="en-US"/>
          </a:p>
        </p:txBody>
      </p:sp>
    </p:spTree>
    <p:extLst>
      <p:ext uri="{BB962C8B-B14F-4D97-AF65-F5344CB8AC3E}">
        <p14:creationId xmlns:p14="http://schemas.microsoft.com/office/powerpoint/2010/main" val="128334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15</a:t>
            </a:fld>
            <a:endParaRPr lang="en-US" altLang="en-US"/>
          </a:p>
        </p:txBody>
      </p:sp>
    </p:spTree>
    <p:extLst>
      <p:ext uri="{BB962C8B-B14F-4D97-AF65-F5344CB8AC3E}">
        <p14:creationId xmlns:p14="http://schemas.microsoft.com/office/powerpoint/2010/main" val="768346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US" b="0" i="0" dirty="0">
              <a:solidFill>
                <a:srgbClr val="202124"/>
              </a:solidFill>
              <a:effectLst/>
              <a:latin typeface="Google Sans"/>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16</a:t>
            </a:fld>
            <a:endParaRPr lang="en-US" altLang="en-US"/>
          </a:p>
        </p:txBody>
      </p:sp>
    </p:spTree>
    <p:extLst>
      <p:ext uri="{BB962C8B-B14F-4D97-AF65-F5344CB8AC3E}">
        <p14:creationId xmlns:p14="http://schemas.microsoft.com/office/powerpoint/2010/main" val="8783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Screenshot of </a:t>
            </a:r>
            <a:r>
              <a:rPr lang="en-US" i="1" dirty="0" err="1"/>
              <a:t>EAP</a:t>
            </a:r>
            <a:r>
              <a:rPr lang="en-US" i="1" dirty="0" err="1">
                <a:solidFill>
                  <a:srgbClr val="C00000"/>
                </a:solidFill>
              </a:rPr>
              <a:t>Advance</a:t>
            </a:r>
            <a:r>
              <a:rPr lang="en-US" dirty="0"/>
              <a:t> Template Generator </a:t>
            </a:r>
          </a:p>
          <a:p>
            <a:pPr marL="0" marR="0" lvl="0" indent="0" algn="l" defTabSz="457200" rtl="0" eaLnBrk="0" fontAlgn="base" latinLnBrk="0" hangingPunct="0">
              <a:lnSpc>
                <a:spcPct val="100000"/>
              </a:lnSpc>
              <a:spcBef>
                <a:spcPct val="30000"/>
              </a:spcBef>
              <a:spcAft>
                <a:spcPct val="0"/>
              </a:spcAft>
              <a:buClrTx/>
              <a:buSzTx/>
              <a:buFontTx/>
              <a:buNone/>
              <a:tabLst/>
              <a:defRPr/>
            </a:pPr>
            <a:br>
              <a:rPr lang="en-US" dirty="0"/>
            </a:br>
            <a:r>
              <a:rPr lang="en-US" b="1" dirty="0"/>
              <a:t>Presenter Notes:</a:t>
            </a:r>
          </a:p>
          <a:p>
            <a:pPr marL="171450" indent="-171450">
              <a:buFont typeface="Arial" panose="020B0604020202020204" pitchFamily="34" charset="0"/>
              <a:buChar char="•"/>
            </a:pPr>
            <a:r>
              <a:rPr lang="en-US" dirty="0"/>
              <a:t>EAP Advance allows you to choose from more than 70 optional topics such as:</a:t>
            </a: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S PGothic" panose="020B0600070205080204" pitchFamily="34" charset="-128"/>
              </a:rPr>
              <a:t>First Person On-Site Action Checklist</a:t>
            </a: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n-cs"/>
              </a:rPr>
              <a:t>Emergency Contact Information for the Entire Staff</a:t>
            </a: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n-cs"/>
              </a:rPr>
              <a:t>Shelter in Place Procedures</a:t>
            </a: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n-cs"/>
              </a:rPr>
              <a:t>Data and Vital Records</a:t>
            </a:r>
          </a:p>
          <a:p>
            <a:pPr marL="628650" lvl="1" indent="-171450">
              <a:buFont typeface="Arial" panose="020B0604020202020204" pitchFamily="34" charset="0"/>
              <a:buChar char="•"/>
            </a:pPr>
            <a:r>
              <a:rPr lang="en-US" sz="1200" b="0" i="0" kern="1200" dirty="0">
                <a:solidFill>
                  <a:schemeClr val="tx1"/>
                </a:solidFill>
                <a:effectLst/>
                <a:latin typeface="+mn-lt"/>
                <a:ea typeface="MS PGothic" panose="020B0600070205080204" pitchFamily="34" charset="-128"/>
                <a:cs typeface="+mn-cs"/>
              </a:rPr>
              <a:t>Specific Hazard Guidance (earthquakes, hurricanes, floods, fires, etc.)</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i="1"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17</a:t>
            </a:fld>
            <a:endParaRPr lang="en-US" altLang="en-US"/>
          </a:p>
        </p:txBody>
      </p:sp>
    </p:spTree>
    <p:extLst>
      <p:ext uri="{BB962C8B-B14F-4D97-AF65-F5344CB8AC3E}">
        <p14:creationId xmlns:p14="http://schemas.microsoft.com/office/powerpoint/2010/main" val="718474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ＭＳ Ｐゴシック" charset="-128"/>
              </a:rPr>
              <a:t>Presenter Notes:</a:t>
            </a:r>
          </a:p>
          <a:p>
            <a:pPr marL="173736" indent="-173736" eaLnBrk="1" hangingPunct="1">
              <a:lnSpc>
                <a:spcPct val="85000"/>
              </a:lnSpc>
              <a:spcBef>
                <a:spcPts val="560"/>
              </a:spcBef>
              <a:spcAft>
                <a:spcPts val="0"/>
              </a:spcAft>
              <a:buClr>
                <a:srgbClr val="C00000"/>
              </a:buClr>
              <a:buFont typeface="Arial" panose="020B0604020202020204" pitchFamily="34" charset="0"/>
              <a:buChar char="•"/>
              <a:defRPr/>
            </a:pPr>
            <a:r>
              <a:rPr lang="en-US" sz="2000" i="1" dirty="0">
                <a:latin typeface="Arial" panose="020B0604020202020204" pitchFamily="34" charset="0"/>
                <a:cs typeface="Arial" panose="020B0604020202020204" pitchFamily="34" charset="0"/>
              </a:rPr>
              <a:t>Ready Rating</a:t>
            </a:r>
            <a:r>
              <a:rPr lang="en-US" sz="2000" dirty="0">
                <a:latin typeface="Arial" panose="020B0604020202020204" pitchFamily="34" charset="0"/>
                <a:cs typeface="Arial" panose="020B0604020202020204" pitchFamily="34" charset="0"/>
              </a:rPr>
              <a:t> includes a dashboard, which allows each member organization to easily view its activity and track progress. </a:t>
            </a:r>
          </a:p>
          <a:p>
            <a:pPr marL="173736" indent="-173736" eaLnBrk="1" hangingPunct="1">
              <a:lnSpc>
                <a:spcPct val="85000"/>
              </a:lnSpc>
              <a:spcBef>
                <a:spcPts val="560"/>
              </a:spcBef>
              <a:spcAft>
                <a:spcPts val="0"/>
              </a:spcAft>
              <a:buClr>
                <a:srgbClr val="C00000"/>
              </a:buClr>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a:p>
            <a:pPr marL="173736" indent="-173736" eaLnBrk="1" hangingPunct="1">
              <a:lnSpc>
                <a:spcPct val="85000"/>
              </a:lnSpc>
              <a:spcBef>
                <a:spcPts val="560"/>
              </a:spcBef>
              <a:spcAft>
                <a:spcPts val="0"/>
              </a:spcAft>
              <a:buClr>
                <a:srgbClr val="C00000"/>
              </a:buClr>
              <a:buFont typeface="Arial" panose="020B0604020202020204" pitchFamily="34" charset="0"/>
              <a:buChar char="•"/>
              <a:defRPr/>
            </a:pPr>
            <a:r>
              <a:rPr lang="en-US" sz="2000" dirty="0">
                <a:latin typeface="Arial" panose="020B0604020202020204" pitchFamily="34" charset="0"/>
                <a:cs typeface="Arial" panose="020B0604020202020204" pitchFamily="34" charset="0"/>
              </a:rPr>
              <a:t>The dashboard provides:</a:t>
            </a:r>
          </a:p>
          <a:p>
            <a:pPr marL="914400" lvl="1" indent="-274320" eaLnBrk="1" hangingPunct="1">
              <a:lnSpc>
                <a:spcPct val="85000"/>
              </a:lnSpc>
              <a:spcBef>
                <a:spcPts val="0"/>
              </a:spcBef>
              <a:spcAft>
                <a:spcPts val="0"/>
              </a:spcAft>
              <a:buClr>
                <a:srgbClr val="C00000"/>
              </a:buClr>
              <a:buFont typeface="Courier New" panose="02070309020205020404" pitchFamily="49" charset="0"/>
              <a:buChar char="o"/>
              <a:defRPr/>
            </a:pPr>
            <a:r>
              <a:rPr lang="en-US" sz="2000" dirty="0">
                <a:latin typeface="Arial" panose="020B0604020202020204" pitchFamily="34" charset="0"/>
                <a:cs typeface="Arial" panose="020B0604020202020204" pitchFamily="34" charset="0"/>
              </a:rPr>
              <a:t>A snapshot of your current actions;</a:t>
            </a:r>
          </a:p>
          <a:p>
            <a:pPr marL="914400" indent="-274320" eaLnBrk="1" hangingPunct="1">
              <a:lnSpc>
                <a:spcPct val="85000"/>
              </a:lnSpc>
              <a:spcBef>
                <a:spcPts val="0"/>
              </a:spcBef>
              <a:spcAft>
                <a:spcPts val="0"/>
              </a:spcAft>
              <a:buClr>
                <a:srgbClr val="C00000"/>
              </a:buClr>
              <a:buFont typeface="Courier New" panose="02070309020205020404" pitchFamily="49" charset="0"/>
              <a:buChar char="o"/>
              <a:tabLst>
                <a:tab pos="977900" algn="l"/>
              </a:tabLst>
              <a:defRPr/>
            </a:pPr>
            <a:r>
              <a:rPr lang="en-US" sz="2000" dirty="0">
                <a:latin typeface="Arial" panose="020B0604020202020204" pitchFamily="34" charset="0"/>
                <a:cs typeface="Arial" panose="020B0604020202020204" pitchFamily="34" charset="0"/>
              </a:rPr>
              <a:t>Your latest assessment score;</a:t>
            </a:r>
          </a:p>
          <a:p>
            <a:pPr marL="914400" indent="-274320" eaLnBrk="1" hangingPunct="1">
              <a:lnSpc>
                <a:spcPct val="85000"/>
              </a:lnSpc>
              <a:spcBef>
                <a:spcPts val="0"/>
              </a:spcBef>
              <a:spcAft>
                <a:spcPts val="0"/>
              </a:spcAft>
              <a:buClr>
                <a:srgbClr val="C00000"/>
              </a:buClr>
              <a:buFont typeface="Courier New" panose="02070309020205020404" pitchFamily="49" charset="0"/>
              <a:buChar char="o"/>
              <a:tabLst>
                <a:tab pos="977900" algn="l"/>
              </a:tabLst>
              <a:defRPr/>
            </a:pPr>
            <a:r>
              <a:rPr lang="en-US" sz="2000" dirty="0">
                <a:latin typeface="Arial" panose="020B0604020202020204" pitchFamily="34" charset="0"/>
                <a:cs typeface="Arial" panose="020B0604020202020204" pitchFamily="34" charset="0"/>
              </a:rPr>
              <a:t>Quick access to your </a:t>
            </a:r>
            <a:r>
              <a:rPr lang="en-US" sz="2000" i="1" dirty="0">
                <a:latin typeface="Arial" panose="020B0604020202020204" pitchFamily="34" charset="0"/>
                <a:cs typeface="Arial" panose="020B0604020202020204" pitchFamily="34" charset="0"/>
              </a:rPr>
              <a:t>Next Steps Report</a:t>
            </a:r>
            <a:r>
              <a:rPr lang="en-US" sz="2000" i="0" dirty="0">
                <a:latin typeface="Arial" panose="020B0604020202020204" pitchFamily="34" charset="0"/>
                <a:cs typeface="Arial" panose="020B0604020202020204" pitchFamily="34" charset="0"/>
              </a:rPr>
              <a:t> and the </a:t>
            </a:r>
            <a:r>
              <a:rPr lang="en-US" sz="2000" i="1" dirty="0">
                <a:latin typeface="Arial" panose="020B0604020202020204" pitchFamily="34" charset="0"/>
                <a:cs typeface="Arial" panose="020B0604020202020204" pitchFamily="34" charset="0"/>
              </a:rPr>
              <a:t>Emergency Action Plan </a:t>
            </a:r>
            <a:r>
              <a:rPr lang="en-US" sz="2000" dirty="0">
                <a:latin typeface="Arial" panose="020B0604020202020204" pitchFamily="34" charset="0"/>
                <a:cs typeface="Arial" panose="020B0604020202020204" pitchFamily="34" charset="0"/>
              </a:rPr>
              <a:t>template tool;</a:t>
            </a:r>
          </a:p>
          <a:p>
            <a:pPr marL="914400" indent="-274320" eaLnBrk="1" hangingPunct="1">
              <a:lnSpc>
                <a:spcPct val="85000"/>
              </a:lnSpc>
              <a:spcBef>
                <a:spcPts val="0"/>
              </a:spcBef>
              <a:spcAft>
                <a:spcPts val="0"/>
              </a:spcAft>
              <a:buClr>
                <a:srgbClr val="C00000"/>
              </a:buClr>
              <a:buFont typeface="Courier New" panose="02070309020205020404" pitchFamily="49" charset="0"/>
              <a:buChar char="o"/>
              <a:tabLst>
                <a:tab pos="977900" algn="l"/>
              </a:tabLst>
              <a:defRPr/>
            </a:pPr>
            <a:r>
              <a:rPr lang="en-US" sz="2000" dirty="0">
                <a:latin typeface="Arial" panose="020B0604020202020204" pitchFamily="34" charset="0"/>
                <a:cs typeface="Arial" panose="020B0604020202020204" pitchFamily="34" charset="0"/>
              </a:rPr>
              <a:t>Your </a:t>
            </a:r>
            <a:r>
              <a:rPr lang="en-US" sz="2000" i="0" dirty="0">
                <a:latin typeface="Arial" panose="020B0604020202020204" pitchFamily="34" charset="0"/>
                <a:cs typeface="Arial" panose="020B0604020202020204" pitchFamily="34" charset="0"/>
              </a:rPr>
              <a:t>Ready Rating </a:t>
            </a:r>
            <a:r>
              <a:rPr lang="en-US" sz="2000" dirty="0">
                <a:latin typeface="Arial" panose="020B0604020202020204" pitchFamily="34" charset="0"/>
                <a:cs typeface="Arial" panose="020B0604020202020204" pitchFamily="34" charset="0"/>
              </a:rPr>
              <a:t>“Star Ranking,” which reflects how many positive actions your organization has recently taken</a:t>
            </a:r>
          </a:p>
          <a:p>
            <a:pPr>
              <a:defRPr/>
            </a:pPr>
            <a:endParaRPr lang="en-US" dirty="0">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18</a:t>
            </a:fld>
            <a:endParaRPr lang="en-US" altLang="en-US"/>
          </a:p>
        </p:txBody>
      </p:sp>
    </p:spTree>
    <p:extLst>
      <p:ext uri="{BB962C8B-B14F-4D97-AF65-F5344CB8AC3E}">
        <p14:creationId xmlns:p14="http://schemas.microsoft.com/office/powerpoint/2010/main" val="400601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marL="171450" indent="-171450">
              <a:buFont typeface="Arial" panose="020B0604020202020204" pitchFamily="34" charset="0"/>
              <a:buChar char="•"/>
            </a:pPr>
            <a:r>
              <a:rPr lang="en-US" b="1" i="1" dirty="0">
                <a:solidFill>
                  <a:srgbClr val="004B79"/>
                </a:solidFill>
              </a:rPr>
              <a:t>ASK: </a:t>
            </a:r>
            <a:r>
              <a:rPr lang="en-US" b="0" i="0" dirty="0">
                <a:solidFill>
                  <a:srgbClr val="004B79"/>
                </a:solidFill>
              </a:rPr>
              <a:t>How prepared is your organization to respond and recover from a disaster? Consider the following:</a:t>
            </a:r>
            <a:endParaRPr lang="en-US" b="0" i="0" dirty="0"/>
          </a:p>
          <a:p>
            <a:pPr marL="628650" lvl="1" indent="-171450">
              <a:buFont typeface="Arial" panose="020B0604020202020204" pitchFamily="34" charset="0"/>
              <a:buChar char="•"/>
            </a:pPr>
            <a:r>
              <a:rPr lang="en-US" b="0" dirty="0"/>
              <a:t>During a disaster, are you confident that your organization can protect the lives of everyone at your facility?</a:t>
            </a:r>
          </a:p>
          <a:p>
            <a:pPr marL="628650" lvl="1" indent="-171450">
              <a:buFont typeface="Arial" panose="020B0604020202020204" pitchFamily="34" charset="0"/>
              <a:buChar char="•"/>
            </a:pPr>
            <a:r>
              <a:rPr lang="en-US" b="0" dirty="0"/>
              <a:t>If a Tornado Warning is issued, do your coworkers know where to go and find shelter in less than 14 minutes?</a:t>
            </a:r>
          </a:p>
          <a:p>
            <a:pPr marL="628650" lvl="1" indent="-171450">
              <a:buFont typeface="Arial" panose="020B0604020202020204" pitchFamily="34" charset="0"/>
              <a:buChar char="•"/>
            </a:pPr>
            <a:r>
              <a:rPr lang="en-US" b="0" dirty="0"/>
              <a:t>Is your organization prepared to handle a prolonged power outage?</a:t>
            </a:r>
          </a:p>
          <a:p>
            <a:pPr marL="171450" lvl="0" indent="-171450">
              <a:buFont typeface="Arial" panose="020B0604020202020204" pitchFamily="34" charset="0"/>
              <a:buChar char="•"/>
            </a:pPr>
            <a:r>
              <a:rPr lang="en-US" b="0" dirty="0"/>
              <a:t>If you answered no to any of these questions, your organization can take steps to increase its level of preparedness.</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a:t>
            </a:fld>
            <a:endParaRPr lang="en-US" altLang="en-US"/>
          </a:p>
        </p:txBody>
      </p:sp>
    </p:spTree>
    <p:extLst>
      <p:ext uri="{BB962C8B-B14F-4D97-AF65-F5344CB8AC3E}">
        <p14:creationId xmlns:p14="http://schemas.microsoft.com/office/powerpoint/2010/main" val="4196737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Presenter Notes: </a:t>
            </a:r>
          </a:p>
          <a:p>
            <a:r>
              <a:rPr lang="en-US" altLang="en-US" dirty="0"/>
              <a:t>The </a:t>
            </a:r>
            <a:r>
              <a:rPr lang="en-US" altLang="en-US" i="1" dirty="0"/>
              <a:t>Ready Rating Resource Center</a:t>
            </a:r>
            <a:r>
              <a:rPr lang="en-US" altLang="en-US" dirty="0"/>
              <a:t> contains more than 70 “actionable” resources that help members achieve their preparedness goals, including the following resources:</a:t>
            </a:r>
          </a:p>
          <a:p>
            <a:pPr marL="171450" indent="-171450">
              <a:buFont typeface="Arial" panose="020B0604020202020204" pitchFamily="34" charset="0"/>
              <a:buChar char="•"/>
            </a:pPr>
            <a:r>
              <a:rPr lang="en-US" altLang="en-US" dirty="0"/>
              <a:t>More than 25 videos.</a:t>
            </a:r>
          </a:p>
          <a:p>
            <a:pPr marL="171450" indent="-171450">
              <a:buFont typeface="Arial" panose="020B0604020202020204" pitchFamily="34" charset="0"/>
              <a:buChar char="•"/>
            </a:pPr>
            <a:r>
              <a:rPr lang="en-US" altLang="en-US" dirty="0"/>
              <a:t>Checklists </a:t>
            </a:r>
          </a:p>
          <a:p>
            <a:pPr marL="171450" indent="-171450">
              <a:buFont typeface="Arial" panose="020B0604020202020204" pitchFamily="34" charset="0"/>
              <a:buChar char="•"/>
            </a:pPr>
            <a:r>
              <a:rPr lang="en-US" altLang="en-US" dirty="0"/>
              <a:t>Sample Forms</a:t>
            </a:r>
          </a:p>
          <a:p>
            <a:pPr marL="171450" indent="-171450">
              <a:buFont typeface="Arial" panose="020B0604020202020204" pitchFamily="34" charset="0"/>
              <a:buChar char="•"/>
            </a:pPr>
            <a:r>
              <a:rPr lang="en-US" altLang="en-US" dirty="0"/>
              <a:t>Presentation Decks</a:t>
            </a:r>
          </a:p>
          <a:p>
            <a:pPr marL="171450" indent="-171450">
              <a:buFont typeface="Arial" panose="020B0604020202020204" pitchFamily="34" charset="0"/>
              <a:buChar char="•"/>
            </a:pPr>
            <a:r>
              <a:rPr lang="en-US" altLang="en-US" dirty="0"/>
              <a:t>Whitepapers</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19</a:t>
            </a:fld>
            <a:endParaRPr lang="en-US" altLang="en-US"/>
          </a:p>
        </p:txBody>
      </p:sp>
    </p:spTree>
    <p:extLst>
      <p:ext uri="{BB962C8B-B14F-4D97-AF65-F5344CB8AC3E}">
        <p14:creationId xmlns:p14="http://schemas.microsoft.com/office/powerpoint/2010/main" val="305236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Screenshot of the Ready Rating Resource Center</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20</a:t>
            </a:fld>
            <a:endParaRPr lang="en-US" altLang="en-US"/>
          </a:p>
        </p:txBody>
      </p:sp>
    </p:spTree>
    <p:extLst>
      <p:ext uri="{BB962C8B-B14F-4D97-AF65-F5344CB8AC3E}">
        <p14:creationId xmlns:p14="http://schemas.microsoft.com/office/powerpoint/2010/main" val="3823175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marL="171450" indent="-171450">
              <a:buFont typeface="Arial" panose="020B0604020202020204" pitchFamily="34" charset="0"/>
              <a:buChar char="•"/>
            </a:pPr>
            <a:r>
              <a:rPr lang="en-US" b="0" dirty="0"/>
              <a:t>Ready Rating members who wish to have separate accounts for different facilities, locations, or operational units can create a shared Organization ID and link your sites.</a:t>
            </a:r>
          </a:p>
          <a:p>
            <a:pPr marL="171450" indent="-171450">
              <a:buFont typeface="Arial" panose="020B0604020202020204" pitchFamily="34" charset="0"/>
              <a:buChar char="•"/>
            </a:pPr>
            <a:r>
              <a:rPr lang="en-US" b="0" dirty="0"/>
              <a:t>As the Organization Manager, you can view and sort your facilities’ </a:t>
            </a:r>
            <a:r>
              <a:rPr lang="en-US" altLang="en-US" sz="1200" dirty="0">
                <a:latin typeface="Arial" panose="020B0604020202020204" pitchFamily="34" charset="0"/>
              </a:rPr>
              <a:t>assessments, score cards, and emergency response plans.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cs typeface="ＭＳ Ｐゴシック" charset="-128"/>
              </a:rPr>
              <a:t>To set up a Ready Rating Administrative Account, email readyrating@redcross.org. </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21</a:t>
            </a:fld>
            <a:endParaRPr lang="en-US" altLang="en-US"/>
          </a:p>
        </p:txBody>
      </p:sp>
    </p:spTree>
    <p:extLst>
      <p:ext uri="{BB962C8B-B14F-4D97-AF65-F5344CB8AC3E}">
        <p14:creationId xmlns:p14="http://schemas.microsoft.com/office/powerpoint/2010/main" val="3202157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r>
              <a:rPr lang="en-US" dirty="0">
                <a:cs typeface="ＭＳ Ｐゴシック" charset="-128"/>
              </a:rPr>
              <a:t> </a:t>
            </a:r>
          </a:p>
          <a:p>
            <a:r>
              <a:rPr lang="en-US" dirty="0">
                <a:cs typeface="ＭＳ Ｐゴシック" charset="-128"/>
              </a:rPr>
              <a:t>Getting started is easy:</a:t>
            </a:r>
          </a:p>
          <a:p>
            <a:pPr marL="914400" lvl="1" indent="-457200" fontAlgn="t">
              <a:buFont typeface="+mj-lt"/>
              <a:buAutoNum type="arabicPeriod"/>
              <a:defRPr/>
            </a:pPr>
            <a:r>
              <a:rPr lang="en-US" dirty="0">
                <a:cs typeface="ＭＳ Ｐゴシック" charset="-128"/>
              </a:rPr>
              <a:t>Join </a:t>
            </a:r>
            <a:r>
              <a:rPr lang="en-US" i="0" dirty="0">
                <a:cs typeface="ＭＳ Ｐゴシック" charset="-128"/>
              </a:rPr>
              <a:t>Ready Rating</a:t>
            </a:r>
            <a:r>
              <a:rPr lang="en-US" i="1" dirty="0">
                <a:cs typeface="ＭＳ Ｐゴシック" charset="-128"/>
              </a:rPr>
              <a:t>:</a:t>
            </a:r>
          </a:p>
          <a:p>
            <a:pPr marL="1371600" lvl="1" indent="-342900" fontAlgn="t">
              <a:buFont typeface="Courier New" panose="02070309020205020404" pitchFamily="49" charset="0"/>
              <a:buChar char="o"/>
              <a:defRPr/>
            </a:pPr>
            <a:r>
              <a:rPr lang="en-US" dirty="0">
                <a:cs typeface="ＭＳ Ｐゴシック" charset="-128"/>
              </a:rPr>
              <a:t>Go to </a:t>
            </a:r>
            <a:r>
              <a:rPr lang="en-US" dirty="0">
                <a:cs typeface="ＭＳ Ｐゴシック" charset="-128"/>
                <a:hlinkClick r:id="rId3"/>
              </a:rPr>
              <a:t>www.readyrating.org</a:t>
            </a:r>
            <a:r>
              <a:rPr lang="en-US" dirty="0">
                <a:cs typeface="ＭＳ Ｐゴシック" charset="-128"/>
              </a:rPr>
              <a:t> and register (in one minute)</a:t>
            </a:r>
          </a:p>
          <a:p>
            <a:pPr marL="1371600" lvl="1" indent="-342900" fontAlgn="t">
              <a:buFont typeface="Courier New" panose="02070309020205020404" pitchFamily="49" charset="0"/>
              <a:buChar char="o"/>
              <a:defRPr/>
            </a:pPr>
            <a:r>
              <a:rPr lang="en-US" dirty="0">
                <a:cs typeface="ＭＳ Ｐゴシック" charset="-128"/>
              </a:rPr>
              <a:t>Approve the RR Member agreement</a:t>
            </a:r>
          </a:p>
          <a:p>
            <a:pPr marL="914400" lvl="1" indent="-457200" fontAlgn="t">
              <a:buFont typeface="+mj-lt"/>
              <a:buAutoNum type="arabicPeriod"/>
              <a:defRPr/>
            </a:pPr>
            <a:endParaRPr lang="en-US" dirty="0">
              <a:cs typeface="ＭＳ Ｐゴシック" charset="-128"/>
            </a:endParaRPr>
          </a:p>
          <a:p>
            <a:pPr marL="914400" lvl="1" indent="-457200" fontAlgn="t">
              <a:buFont typeface="+mj-lt"/>
              <a:buAutoNum type="arabicPeriod" startAt="2"/>
              <a:defRPr/>
            </a:pPr>
            <a:r>
              <a:rPr lang="en-US" dirty="0">
                <a:cs typeface="ＭＳ Ｐゴシック" charset="-128"/>
              </a:rPr>
              <a:t>Measure your preparedness level (choose one):</a:t>
            </a:r>
          </a:p>
          <a:p>
            <a:pPr marL="1371600" lvl="1" indent="-342900" fontAlgn="t">
              <a:buFont typeface="Courier New" panose="02070309020205020404" pitchFamily="49" charset="0"/>
              <a:buChar char="o"/>
              <a:defRPr/>
            </a:pPr>
            <a:r>
              <a:rPr lang="en-US" dirty="0" err="1">
                <a:cs typeface="ＭＳ Ｐゴシック" charset="-128"/>
              </a:rPr>
              <a:t>Ready</a:t>
            </a:r>
            <a:r>
              <a:rPr lang="en-US" i="1" dirty="0" err="1">
                <a:cs typeface="ＭＳ Ｐゴシック" charset="-128"/>
              </a:rPr>
              <a:t>Go</a:t>
            </a:r>
            <a:r>
              <a:rPr lang="en-US" dirty="0">
                <a:cs typeface="ＭＳ Ｐゴシック" charset="-128"/>
              </a:rPr>
              <a:t> Assessment (&lt; 30 minutes)</a:t>
            </a:r>
          </a:p>
          <a:p>
            <a:pPr marL="1371600" lvl="1" indent="-342900" fontAlgn="t">
              <a:buFont typeface="Courier New" panose="02070309020205020404" pitchFamily="49" charset="0"/>
              <a:buChar char="o"/>
              <a:defRPr/>
            </a:pPr>
            <a:r>
              <a:rPr lang="en-US" dirty="0" err="1">
                <a:cs typeface="ＭＳ Ｐゴシック" charset="-128"/>
              </a:rPr>
              <a:t>Ready</a:t>
            </a:r>
            <a:r>
              <a:rPr lang="en-US" i="1" dirty="0" err="1">
                <a:cs typeface="ＭＳ Ｐゴシック" charset="-128"/>
              </a:rPr>
              <a:t>Advance</a:t>
            </a:r>
            <a:r>
              <a:rPr lang="en-US" dirty="0">
                <a:cs typeface="ＭＳ Ｐゴシック" charset="-128"/>
              </a:rPr>
              <a:t> Assessment (~1 hour)</a:t>
            </a:r>
          </a:p>
          <a:p>
            <a:pPr marL="914400" lvl="1" indent="-457200" fontAlgn="t">
              <a:buFont typeface="+mj-lt"/>
              <a:buAutoNum type="arabicPeriod"/>
              <a:defRPr/>
            </a:pPr>
            <a:endParaRPr lang="en-US" dirty="0">
              <a:cs typeface="ＭＳ Ｐゴシック" charset="-128"/>
            </a:endParaRPr>
          </a:p>
          <a:p>
            <a:pPr marL="914400" lvl="1" indent="-457200" fontAlgn="t">
              <a:buFont typeface="+mj-lt"/>
              <a:buAutoNum type="arabicPeriod" startAt="3"/>
              <a:defRPr/>
            </a:pPr>
            <a:r>
              <a:rPr lang="en-US" dirty="0">
                <a:cs typeface="ＭＳ Ｐゴシック" charset="-128"/>
              </a:rPr>
              <a:t>Start improving using your </a:t>
            </a:r>
            <a:r>
              <a:rPr lang="en-US" i="1" dirty="0">
                <a:cs typeface="ＭＳ Ｐゴシック" charset="-128"/>
              </a:rPr>
              <a:t>Next Steps Report.</a:t>
            </a:r>
          </a:p>
          <a:p>
            <a:pPr marL="914400" lvl="1" indent="-457200" fontAlgn="t">
              <a:buFont typeface="+mj-lt"/>
              <a:buAutoNum type="arabicPeriod" startAt="3"/>
              <a:defRPr/>
            </a:pPr>
            <a:endParaRPr lang="en-US" dirty="0">
              <a:cs typeface="ＭＳ Ｐゴシック" charset="-128"/>
            </a:endParaRPr>
          </a:p>
          <a:p>
            <a:pPr marL="914400" lvl="1" indent="-457200" fontAlgn="t">
              <a:buFont typeface="+mj-lt"/>
              <a:buAutoNum type="arabicPeriod" startAt="3"/>
              <a:defRPr/>
            </a:pPr>
            <a:r>
              <a:rPr lang="en-US" dirty="0">
                <a:cs typeface="ＭＳ Ｐゴシック" charset="-128"/>
              </a:rPr>
              <a:t>Protect your </a:t>
            </a:r>
            <a:r>
              <a:rPr lang="en-US" sz="700" dirty="0">
                <a:cs typeface="ＭＳ Ｐゴシック" charset="-128"/>
              </a:rPr>
              <a:t>organization, staff, clients, and community!</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22</a:t>
            </a:fld>
            <a:endParaRPr lang="en-US" altLang="en-US"/>
          </a:p>
        </p:txBody>
      </p:sp>
    </p:spTree>
    <p:extLst>
      <p:ext uri="{BB962C8B-B14F-4D97-AF65-F5344CB8AC3E}">
        <p14:creationId xmlns:p14="http://schemas.microsoft.com/office/powerpoint/2010/main" val="1105828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23</a:t>
            </a:fld>
            <a:endParaRPr lang="en-US" altLang="en-US"/>
          </a:p>
        </p:txBody>
      </p:sp>
    </p:spTree>
    <p:extLst>
      <p:ext uri="{BB962C8B-B14F-4D97-AF65-F5344CB8AC3E}">
        <p14:creationId xmlns:p14="http://schemas.microsoft.com/office/powerpoint/2010/main" val="139353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Presenter Notes:</a:t>
            </a:r>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5F6368"/>
                </a:solidFill>
                <a:effectLst/>
                <a:latin typeface="Arial" panose="020B0604020202020204" pitchFamily="34" charset="0"/>
                <a:cs typeface="Arial" panose="020B0604020202020204" pitchFamily="34" charset="0"/>
              </a:rPr>
              <a:t>The need to be prepared has never been greater - climate change</a:t>
            </a:r>
            <a:r>
              <a:rPr lang="en-US" b="0" i="0" dirty="0">
                <a:solidFill>
                  <a:srgbClr val="4D5156"/>
                </a:solidFill>
                <a:effectLst/>
                <a:latin typeface="Arial" panose="020B0604020202020204" pitchFamily="34" charset="0"/>
                <a:cs typeface="Arial" panose="020B0604020202020204" pitchFamily="34" charset="0"/>
              </a:rPr>
              <a:t> is </a:t>
            </a:r>
            <a:r>
              <a:rPr lang="en-US" b="0" i="0" dirty="0">
                <a:solidFill>
                  <a:srgbClr val="5F6368"/>
                </a:solidFill>
                <a:effectLst/>
                <a:latin typeface="Arial" panose="020B0604020202020204" pitchFamily="34" charset="0"/>
                <a:cs typeface="Arial" panose="020B0604020202020204" pitchFamily="34" charset="0"/>
              </a:rPr>
              <a:t>leading</a:t>
            </a:r>
            <a:r>
              <a:rPr lang="en-US" b="0" i="0" dirty="0">
                <a:solidFill>
                  <a:srgbClr val="4D5156"/>
                </a:solidFill>
                <a:effectLst/>
                <a:latin typeface="Arial" panose="020B0604020202020204" pitchFamily="34" charset="0"/>
                <a:cs typeface="Arial" panose="020B0604020202020204" pitchFamily="34" charset="0"/>
              </a:rPr>
              <a:t> to </a:t>
            </a:r>
            <a:r>
              <a:rPr lang="en-US" b="0" i="0" dirty="0">
                <a:solidFill>
                  <a:srgbClr val="5F6368"/>
                </a:solidFill>
                <a:effectLst/>
                <a:latin typeface="Arial" panose="020B0604020202020204" pitchFamily="34" charset="0"/>
                <a:cs typeface="Arial" panose="020B0604020202020204" pitchFamily="34" charset="0"/>
              </a:rPr>
              <a:t>more frequent</a:t>
            </a:r>
            <a:r>
              <a:rPr lang="en-US" b="0" i="0" dirty="0">
                <a:solidFill>
                  <a:srgbClr val="4D5156"/>
                </a:solidFill>
                <a:effectLst/>
                <a:latin typeface="Arial" panose="020B0604020202020204" pitchFamily="34" charset="0"/>
                <a:cs typeface="Arial" panose="020B0604020202020204" pitchFamily="34" charset="0"/>
              </a:rPr>
              <a:t> and </a:t>
            </a:r>
            <a:r>
              <a:rPr lang="en-US" b="0" i="0" dirty="0">
                <a:solidFill>
                  <a:srgbClr val="5F6368"/>
                </a:solidFill>
                <a:effectLst/>
                <a:latin typeface="Arial" panose="020B0604020202020204" pitchFamily="34" charset="0"/>
                <a:cs typeface="Arial" panose="020B0604020202020204" pitchFamily="34" charset="0"/>
              </a:rPr>
              <a:t>intense weather events.</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Each decade, an increasing number of </a:t>
            </a:r>
            <a:r>
              <a:rPr lang="en-US" b="0" strike="sngStrike" dirty="0">
                <a:latin typeface="Arial" panose="020B0604020202020204" pitchFamily="34" charset="0"/>
                <a:cs typeface="Arial" panose="020B0604020202020204" pitchFamily="34" charset="0"/>
              </a:rPr>
              <a:t>Americans</a:t>
            </a:r>
            <a:r>
              <a:rPr lang="en-US" b="0" dirty="0">
                <a:latin typeface="Arial" panose="020B0604020202020204" pitchFamily="34" charset="0"/>
                <a:cs typeface="Arial" panose="020B0604020202020204" pitchFamily="34" charset="0"/>
              </a:rPr>
              <a:t> </a:t>
            </a:r>
            <a:r>
              <a:rPr lang="en-US" b="0" u="sng" dirty="0">
                <a:solidFill>
                  <a:srgbClr val="FF0000"/>
                </a:solidFill>
                <a:latin typeface="Arial" panose="020B0604020202020204" pitchFamily="34" charset="0"/>
                <a:cs typeface="Arial" panose="020B0604020202020204" pitchFamily="34" charset="0"/>
              </a:rPr>
              <a:t>Canadians</a:t>
            </a:r>
            <a:r>
              <a:rPr lang="en-US" b="0" dirty="0">
                <a:solidFill>
                  <a:srgbClr val="FF0000"/>
                </a:solidFill>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are impacted by disasters.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dirty="0">
                <a:effectLst/>
                <a:latin typeface="+mn-lt"/>
                <a:ea typeface="Calibri" panose="020F0502020204030204" pitchFamily="34" charset="0"/>
              </a:rPr>
              <a:t>2022: Damage from severe weather was $3.1 billion, with three separate events causing over $300 million each. This makes it the third worst year for insured damages in the country’s history</a:t>
            </a:r>
            <a:r>
              <a:rPr lang="en-US" dirty="0">
                <a:solidFill>
                  <a:schemeClr val="tx1"/>
                </a:solidFill>
                <a:latin typeface="+mn-lt"/>
              </a:rPr>
              <a: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trike="noStrike" dirty="0">
                <a:effectLst/>
                <a:latin typeface="+mn-lt"/>
                <a:ea typeface="Calibri" panose="020F0502020204030204" pitchFamily="34" charset="0"/>
              </a:rPr>
              <a:t>In recent years, flooding has caused approximately $</a:t>
            </a:r>
            <a:r>
              <a:rPr lang="en-CA" dirty="0">
                <a:effectLst/>
                <a:latin typeface="+mn-lt"/>
                <a:ea typeface="Calibri" panose="020F0502020204030204" pitchFamily="34" charset="0"/>
              </a:rPr>
              <a:t>1.5 billion in damage annually to property in Canada including business and residential households, as well as infrastructure.</a:t>
            </a:r>
            <a:endParaRPr lang="en-US" dirty="0">
              <a:solidFill>
                <a:schemeClr val="tx1"/>
              </a:solidFill>
              <a:latin typeface="+mn-lt"/>
            </a:endParaRPr>
          </a:p>
          <a:p>
            <a:pPr marL="171450" indent="-171450">
              <a:buFont typeface="Arial" panose="020B0604020202020204" pitchFamily="34" charset="0"/>
              <a:buChar char="•"/>
            </a:pP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Sources: </a:t>
            </a:r>
          </a:p>
          <a:p>
            <a:r>
              <a:rPr lang="en-CA" sz="1800" kern="100" baseline="30000" dirty="0">
                <a:effectLst/>
                <a:latin typeface="Calibri" panose="020F0502020204030204" pitchFamily="34" charset="0"/>
                <a:ea typeface="Calibri" panose="020F0502020204030204" pitchFamily="34" charset="0"/>
                <a:cs typeface="Times New Roman" panose="02020603050405020304" pitchFamily="18" charset="0"/>
              </a:rPr>
              <a:t>1 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Public Safety Canada, 2019, </a:t>
            </a:r>
            <a:r>
              <a:rPr lang="en-CA" sz="1800" u="sng" kern="100" dirty="0">
                <a:effectLst/>
                <a:latin typeface="Calibri" panose="020F0502020204030204" pitchFamily="34" charset="0"/>
                <a:ea typeface="Calibri" panose="020F0502020204030204" pitchFamily="34" charset="0"/>
                <a:cs typeface="Times New Roman" panose="02020603050405020304" pitchFamily="18" charset="0"/>
              </a:rPr>
              <a:t>“</a:t>
            </a:r>
            <a:r>
              <a:rPr lang="en-CA" sz="1800" b="1" i="1" u="sng" kern="100" dirty="0">
                <a:effectLst/>
                <a:latin typeface="Calibri" panose="020F0502020204030204" pitchFamily="34" charset="0"/>
                <a:ea typeface="Calibri" panose="020F0502020204030204" pitchFamily="34" charset="0"/>
                <a:cs typeface="Times New Roman" panose="02020603050405020304" pitchFamily="18" charset="0"/>
              </a:rPr>
              <a:t>Emergency Management Strategy for Canada: Toward a Resilient 2030”</a:t>
            </a:r>
            <a:r>
              <a:rPr lang="en-CA" sz="1800" u="sng"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Canada Disaster Database (publicsafety.gc.ca)</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00"/>
              </a:spcAft>
            </a:pPr>
            <a:r>
              <a:rPr lang="en-CA" sz="1800" kern="0" baseline="30000" dirty="0">
                <a:effectLst/>
                <a:latin typeface="Calibri" panose="020F0502020204030204" pitchFamily="34" charset="0"/>
                <a:ea typeface="Times New Roman" panose="02020603050405020304" pitchFamily="18" charset="0"/>
                <a:cs typeface="Calibri" panose="020F0502020204030204" pitchFamily="34" charset="0"/>
              </a:rPr>
              <a:t>2</a:t>
            </a:r>
            <a:r>
              <a:rPr lang="en-CA" sz="1800" kern="0" dirty="0">
                <a:effectLst/>
                <a:latin typeface="Calibri" panose="020F0502020204030204" pitchFamily="34" charset="0"/>
                <a:ea typeface="Times New Roman" panose="02020603050405020304" pitchFamily="18" charset="0"/>
                <a:cs typeface="Calibri" panose="020F0502020204030204" pitchFamily="34" charset="0"/>
              </a:rPr>
              <a:t>  Insurance Bureau of Canada, Jan 18, 2023, </a:t>
            </a:r>
            <a:r>
              <a:rPr lang="en-CA" sz="1800" b="1" i="1" u="sng" kern="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a:t>
            </a:r>
            <a:r>
              <a:rPr lang="en-CA" sz="1800" b="1" i="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Severe Weather in 2022 Caused $3.1 Billion in Insured Damage – making it the 3rd Worst Year for Insured Damage in Canadian History”</a:t>
            </a:r>
            <a:r>
              <a:rPr lang="en-CA" sz="1800" u="sng"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kern="100" baseline="30000" dirty="0">
                <a:effectLst/>
                <a:latin typeface="Calibri" panose="020F0502020204030204" pitchFamily="34" charset="0"/>
                <a:ea typeface="Calibri" panose="020F0502020204030204" pitchFamily="34" charset="0"/>
                <a:cs typeface="Times New Roman" panose="02020603050405020304" pitchFamily="18" charset="0"/>
              </a:rPr>
              <a:t>3 </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Public Safety Canada, August 2022, “</a:t>
            </a:r>
            <a:r>
              <a:rPr lang="en-CA" sz="1800" b="1" i="1" u="sng" kern="1800" dirty="0">
                <a:effectLst/>
                <a:latin typeface="Calibri" panose="020F0502020204030204" pitchFamily="34" charset="0"/>
                <a:ea typeface="Calibri" panose="020F0502020204030204" pitchFamily="34" charset="0"/>
                <a:cs typeface="Times New Roman" panose="02020603050405020304" pitchFamily="18" charset="0"/>
              </a:rPr>
              <a:t>Adapting to Rising Flood Risk. An Analysis of Insurance Solutions for Canada. </a:t>
            </a:r>
            <a:r>
              <a:rPr lang="en-CA" sz="1800" b="1" i="1" u="sng" kern="100" dirty="0">
                <a:effectLst/>
                <a:latin typeface="Calibri" panose="020F0502020204030204" pitchFamily="34" charset="0"/>
                <a:ea typeface="Calibri" panose="020F0502020204030204" pitchFamily="34" charset="0"/>
                <a:cs typeface="Times New Roman" panose="02020603050405020304" pitchFamily="18" charset="0"/>
              </a:rPr>
              <a:t>A Report by Canada's Task Force on Flood Insurance and Relocation.”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kern="1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Canadian Climate Institute, September 2022, </a:t>
            </a:r>
            <a:r>
              <a:rPr lang="en-CA" sz="1800" b="1" i="1" u="sng" kern="100" dirty="0">
                <a:effectLst/>
                <a:latin typeface="Calibri" panose="020F0502020204030204" pitchFamily="34" charset="0"/>
                <a:ea typeface="Calibri" panose="020F0502020204030204" pitchFamily="34" charset="0"/>
                <a:cs typeface="Times New Roman" panose="02020603050405020304" pitchFamily="18" charset="0"/>
              </a:rPr>
              <a:t>“Damage Control: Reducing the Costs of Climate Impacts in Canada”</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Page 14.</a:t>
            </a:r>
          </a:p>
          <a:p>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00"/>
              </a:spcAft>
            </a:pPr>
            <a:r>
              <a:rPr lang="en-CA" sz="1800" kern="0" baseline="30000" dirty="0">
                <a:effectLst/>
                <a:latin typeface="Calibri" panose="020F0502020204030204" pitchFamily="34" charset="0"/>
                <a:ea typeface="Times New Roman" panose="02020603050405020304" pitchFamily="18" charset="0"/>
                <a:cs typeface="Calibri" panose="020F0502020204030204" pitchFamily="34" charset="0"/>
              </a:rPr>
              <a:t>5</a:t>
            </a:r>
            <a:r>
              <a:rPr lang="en-CA" sz="1800" kern="0" dirty="0">
                <a:effectLst/>
                <a:latin typeface="Calibri" panose="020F0502020204030204" pitchFamily="34" charset="0"/>
                <a:ea typeface="Times New Roman" panose="02020603050405020304" pitchFamily="18" charset="0"/>
                <a:cs typeface="Calibri" panose="020F0502020204030204" pitchFamily="34" charset="0"/>
              </a:rPr>
              <a:t> Canadian Climate Institute, September 2022, </a:t>
            </a:r>
            <a:r>
              <a:rPr lang="en-CA" sz="1800" b="1" i="1" u="sng" kern="0" dirty="0">
                <a:effectLst/>
                <a:latin typeface="Calibri" panose="020F0502020204030204" pitchFamily="34" charset="0"/>
                <a:ea typeface="Times New Roman" panose="02020603050405020304" pitchFamily="18" charset="0"/>
                <a:cs typeface="Calibri" panose="020F0502020204030204" pitchFamily="34" charset="0"/>
              </a:rPr>
              <a:t>“Damage Control: Reducing the Costs of Climate Impacts in Canada”</a:t>
            </a:r>
            <a:r>
              <a:rPr lang="en-CA" sz="1800" kern="0" dirty="0">
                <a:effectLst/>
                <a:latin typeface="Calibri" panose="020F0502020204030204" pitchFamily="34" charset="0"/>
                <a:ea typeface="Times New Roman" panose="02020603050405020304" pitchFamily="18" charset="0"/>
                <a:cs typeface="Calibri" panose="020F0502020204030204" pitchFamily="34" charset="0"/>
              </a:rPr>
              <a:t> Page 75</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00"/>
              </a:spcAft>
            </a:pPr>
            <a:r>
              <a:rPr lang="en-CA" sz="1800" kern="0" baseline="30000" dirty="0">
                <a:effectLst/>
                <a:latin typeface="Calibri" panose="020F0502020204030204" pitchFamily="34" charset="0"/>
                <a:ea typeface="Times New Roman" panose="02020603050405020304" pitchFamily="18" charset="0"/>
                <a:cs typeface="Calibri" panose="020F0502020204030204" pitchFamily="34" charset="0"/>
              </a:rPr>
              <a:t>6 </a:t>
            </a:r>
            <a:r>
              <a:rPr lang="en-CA" sz="1800" kern="0" dirty="0">
                <a:effectLst/>
                <a:latin typeface="Calibri" panose="020F0502020204030204" pitchFamily="34" charset="0"/>
                <a:ea typeface="Times New Roman" panose="02020603050405020304" pitchFamily="18" charset="0"/>
                <a:cs typeface="Calibri" panose="020F0502020204030204" pitchFamily="34" charset="0"/>
              </a:rPr>
              <a:t> Canadian Climate Institute, September 2022, </a:t>
            </a:r>
            <a:r>
              <a:rPr lang="en-CA" sz="1800" b="1" i="1" u="sng" kern="0" dirty="0">
                <a:effectLst/>
                <a:latin typeface="Calibri" panose="020F0502020204030204" pitchFamily="34" charset="0"/>
                <a:ea typeface="Times New Roman" panose="02020603050405020304" pitchFamily="18" charset="0"/>
                <a:cs typeface="Calibri" panose="020F0502020204030204" pitchFamily="34" charset="0"/>
              </a:rPr>
              <a:t>“Damage Control: Reducing the Costs of Climate Impacts in Canada”</a:t>
            </a:r>
            <a:r>
              <a:rPr lang="en-CA" sz="1800" kern="0" dirty="0">
                <a:effectLst/>
                <a:latin typeface="Calibri" panose="020F0502020204030204" pitchFamily="34" charset="0"/>
                <a:ea typeface="Times New Roman" panose="02020603050405020304" pitchFamily="18" charset="0"/>
                <a:cs typeface="Calibri" panose="020F0502020204030204" pitchFamily="34" charset="0"/>
              </a:rPr>
              <a:t> Page 56</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i="0" u="none" dirty="0">
              <a:solidFill>
                <a:srgbClr val="0070C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2</a:t>
            </a:fld>
            <a:endParaRPr lang="en-US" altLang="en-US"/>
          </a:p>
        </p:txBody>
      </p:sp>
    </p:spTree>
    <p:extLst>
      <p:ext uri="{BB962C8B-B14F-4D97-AF65-F5344CB8AC3E}">
        <p14:creationId xmlns:p14="http://schemas.microsoft.com/office/powerpoint/2010/main" val="349272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*US statistics. No stats for Canada as of yet.</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3</a:t>
            </a:fld>
            <a:endParaRPr lang="en-US" altLang="en-US"/>
          </a:p>
        </p:txBody>
      </p:sp>
    </p:spTree>
    <p:extLst>
      <p:ext uri="{BB962C8B-B14F-4D97-AF65-F5344CB8AC3E}">
        <p14:creationId xmlns:p14="http://schemas.microsoft.com/office/powerpoint/2010/main" val="381114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r>
              <a:rPr lang="en-US" b="0" dirty="0"/>
              <a: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cs typeface="ＭＳ Ｐゴシック" charset="-128"/>
              </a:rPr>
              <a:t>Organizations that are prepared to respond to disasters and other emergencies are critical to building and sustaining resilient communities. </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4</a:t>
            </a:fld>
            <a:endParaRPr lang="en-US" altLang="en-US"/>
          </a:p>
        </p:txBody>
      </p:sp>
    </p:spTree>
    <p:extLst>
      <p:ext uri="{BB962C8B-B14F-4D97-AF65-F5344CB8AC3E}">
        <p14:creationId xmlns:p14="http://schemas.microsoft.com/office/powerpoint/2010/main" val="69842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a:t>Presenter Notes</a:t>
            </a:r>
            <a:r>
              <a:rPr lang="en-US" b="0" strike="noStrike"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CA" sz="1200" strike="noStrike" dirty="0">
                <a:ea typeface="ヒラギノ角ゴ Pro W3"/>
                <a:cs typeface="ヒラギノ角ゴ Pro W3"/>
              </a:rPr>
              <a:t>To keep text to a minimum on screen, the Presenter can additionally say - Direct impacts of emergencies are not the only immediate costs faced - other Indirect costs such as disruptions to supply chains, impaired productivity, and market effects reducing demand are also faced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CA" sz="1200" strike="noStrike" dirty="0">
              <a:ea typeface="ヒラギノ角ゴ Pro W3"/>
              <a:cs typeface="ヒラギノ角ゴ Pro W3"/>
            </a:endParaRPr>
          </a:p>
          <a:p>
            <a:pPr marL="171450" indent="-171450">
              <a:buFont typeface="Arial" panose="020B0604020202020204" pitchFamily="34" charset="0"/>
              <a:buChar char="•"/>
            </a:pPr>
            <a:r>
              <a:rPr lang="en-US" b="0" dirty="0"/>
              <a:t>Organizations with a preparedness plan:</a:t>
            </a:r>
          </a:p>
          <a:p>
            <a:pPr marL="628650" lvl="1" indent="-171450">
              <a:buFont typeface="Arial" panose="020B0604020202020204" pitchFamily="34" charset="0"/>
              <a:buChar char="•"/>
            </a:pPr>
            <a:r>
              <a:rPr lang="en-US" b="0" dirty="0"/>
              <a:t>Demonstrate their commitment to the safety of their employees, workers, and students, thereby reinforcing their support of their community.</a:t>
            </a:r>
          </a:p>
          <a:p>
            <a:pPr marL="628650" lvl="1" indent="-171450">
              <a:buFont typeface="Arial" panose="020B0604020202020204" pitchFamily="34" charset="0"/>
              <a:buChar char="•"/>
            </a:pPr>
            <a:r>
              <a:rPr lang="en-US" b="0" dirty="0"/>
              <a:t>Enable their organization to be more resilient, withstand disasters, and return to normal operations quickly after a disaster or emergency.</a:t>
            </a:r>
          </a:p>
          <a:p>
            <a:pPr marL="628650" lvl="1" indent="-171450">
              <a:buFont typeface="Arial" panose="020B0604020202020204" pitchFamily="34" charset="0"/>
              <a:buChar char="•"/>
            </a:pPr>
            <a:r>
              <a:rPr lang="en-US" b="0" dirty="0"/>
              <a:t>Increase their ability to contain costly situations during an emergency.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strike="noStrike" dirty="0">
              <a:ea typeface="ヒラギノ角ゴ Pro W3"/>
              <a:cs typeface="ヒラギノ角ゴ Pro W3"/>
            </a:endParaRPr>
          </a:p>
          <a:p>
            <a:endParaRPr lang="en-US" b="0"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5</a:t>
            </a:fld>
            <a:endParaRPr lang="en-US" altLang="en-US"/>
          </a:p>
        </p:txBody>
      </p:sp>
    </p:spTree>
    <p:extLst>
      <p:ext uri="{BB962C8B-B14F-4D97-AF65-F5344CB8AC3E}">
        <p14:creationId xmlns:p14="http://schemas.microsoft.com/office/powerpoint/2010/main" val="2002393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i="0" dirty="0">
              <a:cs typeface="ＭＳ Ｐゴシック" charset="-128"/>
            </a:endParaRP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6</a:t>
            </a:fld>
            <a:endParaRPr lang="en-US" altLang="en-US"/>
          </a:p>
        </p:txBody>
      </p:sp>
    </p:spTree>
    <p:extLst>
      <p:ext uri="{BB962C8B-B14F-4D97-AF65-F5344CB8AC3E}">
        <p14:creationId xmlns:p14="http://schemas.microsoft.com/office/powerpoint/2010/main" val="1969015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r>
              <a:rPr lang="en-US" b="0" dirty="0"/>
              <a:t>:</a:t>
            </a:r>
          </a:p>
          <a:p>
            <a:pPr marL="171450" indent="-171450">
              <a:buFont typeface="Arial" panose="020B0604020202020204" pitchFamily="34" charset="0"/>
              <a:buChar char="•"/>
            </a:pPr>
            <a:r>
              <a:rPr lang="en-US" b="0" dirty="0"/>
              <a:t>What differentiates Ready Rating from other preparedness programs is that it does more than provide education. </a:t>
            </a:r>
          </a:p>
          <a:p>
            <a:pPr marL="628650" lvl="1" indent="-171450">
              <a:buFont typeface="Arial" panose="020B0604020202020204" pitchFamily="34" charset="0"/>
              <a:buChar char="•"/>
            </a:pPr>
            <a:r>
              <a:rPr lang="en-US" b="0" dirty="0"/>
              <a:t>Ready Rating preparedness recommendations are grounded in scientific research and expert opinion from professionals across multiple disciplines. </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Ready Rating helps members take an active role in their organizations’ disaster preparedness plans.</a:t>
            </a:r>
          </a:p>
          <a:p>
            <a:pPr marL="1085850" lvl="2" indent="-171450">
              <a:buFont typeface="Arial" panose="020B0604020202020204" pitchFamily="34" charset="0"/>
              <a:buChar char="•"/>
            </a:pPr>
            <a:r>
              <a:rPr lang="en-US" b="0" dirty="0"/>
              <a:t>The program helps members measure their organizations’ level of preparedness and provides them with the tools and resources they need to improve over time.</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7</a:t>
            </a:fld>
            <a:endParaRPr lang="en-US" altLang="en-US"/>
          </a:p>
        </p:txBody>
      </p:sp>
    </p:spTree>
    <p:extLst>
      <p:ext uri="{BB962C8B-B14F-4D97-AF65-F5344CB8AC3E}">
        <p14:creationId xmlns:p14="http://schemas.microsoft.com/office/powerpoint/2010/main" val="2013633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marL="171450" indent="-171450">
              <a:buFont typeface="Arial" panose="020B0604020202020204" pitchFamily="34" charset="0"/>
              <a:buChar char="•"/>
            </a:pPr>
            <a:r>
              <a:rPr lang="en-US" b="0" dirty="0"/>
              <a:t>Ready Rating members are an engaged audience. </a:t>
            </a:r>
          </a:p>
          <a:p>
            <a:pPr marL="171450" indent="-171450">
              <a:buFont typeface="Arial" panose="020B0604020202020204" pitchFamily="34" charset="0"/>
              <a:buChar char="•"/>
            </a:pPr>
            <a:r>
              <a:rPr lang="en-US" b="0" dirty="0"/>
              <a:t>According to member surveys:</a:t>
            </a:r>
          </a:p>
          <a:p>
            <a:pPr marL="628650" lvl="1" indent="-171450">
              <a:buFont typeface="Arial" panose="020B0604020202020204" pitchFamily="34" charset="0"/>
              <a:buChar char="•"/>
            </a:pPr>
            <a:r>
              <a:rPr lang="en-US" b="0" dirty="0"/>
              <a:t>93% rate the service as good to excellent.</a:t>
            </a:r>
          </a:p>
          <a:p>
            <a:pPr marL="628650" lvl="1" indent="-171450">
              <a:buFont typeface="Arial" panose="020B0604020202020204" pitchFamily="34" charset="0"/>
              <a:buChar char="•"/>
            </a:pPr>
            <a:r>
              <a:rPr lang="en-US" b="0" dirty="0"/>
              <a:t>75% have updated their preparedness plans due to Ready Rating.</a:t>
            </a:r>
          </a:p>
          <a:p>
            <a:pPr marL="628650" lvl="1" indent="-171450">
              <a:buFont typeface="Arial" panose="020B0604020202020204" pitchFamily="34" charset="0"/>
              <a:buChar char="•"/>
            </a:pPr>
            <a:r>
              <a:rPr lang="en-US" b="0" dirty="0"/>
              <a:t>70% have educated their employees on preparedness at work.</a:t>
            </a:r>
          </a:p>
          <a:p>
            <a:pPr marL="628650" lvl="1" indent="-171450">
              <a:buFont typeface="Arial" panose="020B0604020202020204" pitchFamily="34" charset="0"/>
              <a:buChar char="•"/>
            </a:pPr>
            <a:r>
              <a:rPr lang="en-US" b="0" dirty="0"/>
              <a:t>Members have increased their preparedness scores by as much as 42%.</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8</a:t>
            </a:fld>
            <a:endParaRPr lang="en-US" altLang="en-US"/>
          </a:p>
        </p:txBody>
      </p:sp>
    </p:spTree>
    <p:extLst>
      <p:ext uri="{BB962C8B-B14F-4D97-AF65-F5344CB8AC3E}">
        <p14:creationId xmlns:p14="http://schemas.microsoft.com/office/powerpoint/2010/main" val="14212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Master" Target="../slideMasters/slideMaster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Master" Target="../slideMasters/slideMaster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Master" Target="../slideMasters/slideMaster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4864100" y="750886"/>
            <a:ext cx="3949700" cy="2078543"/>
          </a:xfrm>
        </p:spPr>
        <p:txBody>
          <a:bodyPr anchor="ctr">
            <a:noAutofit/>
          </a:bodyPr>
          <a:lstStyle>
            <a:lvl1pPr marL="0" indent="0" algn="ctr">
              <a:lnSpc>
                <a:spcPct val="100000"/>
              </a:lnSpc>
              <a:spcAft>
                <a:spcPts val="600"/>
              </a:spcAft>
              <a:buNone/>
              <a:defRPr sz="3000" b="1">
                <a:solidFill>
                  <a:schemeClr val="bg1"/>
                </a:solidFill>
              </a:defRPr>
            </a:lvl1pPr>
          </a:lstStyle>
          <a:p>
            <a:pPr lvl="0"/>
            <a:r>
              <a:rPr lang="en-US" dirty="0"/>
              <a:t>Click to edit Master text</a:t>
            </a:r>
          </a:p>
        </p:txBody>
      </p:sp>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4864100" y="2756278"/>
            <a:ext cx="3949700" cy="531813"/>
          </a:xfrm>
        </p:spPr>
        <p:txBody>
          <a:bodyPr/>
          <a:lstStyle>
            <a:lvl1pPr marL="0" indent="0" algn="ctr">
              <a:buNone/>
              <a:defRPr b="1">
                <a:solidFill>
                  <a:schemeClr val="bg1"/>
                </a:solidFill>
              </a:defRPr>
            </a:lvl1pPr>
            <a:lvl2pPr marL="182880" indent="0" algn="ctr">
              <a:buNone/>
              <a:defRPr>
                <a:solidFill>
                  <a:schemeClr val="bg1"/>
                </a:solidFill>
              </a:defRPr>
            </a:lvl2pPr>
            <a:lvl3pPr marL="36576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420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with Photo 5">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7" name="Slide Number Placeholder 8">
            <a:extLst>
              <a:ext uri="{FF2B5EF4-FFF2-40B4-BE49-F238E27FC236}">
                <a16:creationId xmlns:a16="http://schemas.microsoft.com/office/drawing/2014/main" id="{77837BE2-B79E-114B-ABBC-B39D47F1CAAC}"/>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
        <p:nvSpPr>
          <p:cNvPr id="3" name="Rectangle 2">
            <a:extLst>
              <a:ext uri="{FF2B5EF4-FFF2-40B4-BE49-F238E27FC236}">
                <a16:creationId xmlns:a16="http://schemas.microsoft.com/office/drawing/2014/main" id="{F63E3D6A-CC49-4370-AE2A-C75ADF072096}"/>
              </a:ext>
            </a:extLst>
          </p:cNvPr>
          <p:cNvSpPr/>
          <p:nvPr userDrawn="1"/>
        </p:nvSpPr>
        <p:spPr>
          <a:xfrm>
            <a:off x="5029200" y="0"/>
            <a:ext cx="4114800" cy="5148072"/>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122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with Photo 6">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8">
            <a:extLst>
              <a:ext uri="{FF2B5EF4-FFF2-40B4-BE49-F238E27FC236}">
                <a16:creationId xmlns:a16="http://schemas.microsoft.com/office/drawing/2014/main" id="{267C10F8-F0F5-A944-881A-A3CF20B717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7F75E60D-0837-784F-AA39-21298FFBBAF6}"/>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168131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with Photo 7">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6" name="Picture Placeholder 6">
            <a:extLst>
              <a:ext uri="{FF2B5EF4-FFF2-40B4-BE49-F238E27FC236}">
                <a16:creationId xmlns:a16="http://schemas.microsoft.com/office/drawing/2014/main" id="{C4FDE889-5BB7-2544-9CED-E6BDC442CE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8">
            <a:extLst>
              <a:ext uri="{FF2B5EF4-FFF2-40B4-BE49-F238E27FC236}">
                <a16:creationId xmlns:a16="http://schemas.microsoft.com/office/drawing/2014/main" id="{4357A53B-FCE0-7848-A22E-01A00369110A}"/>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266582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with Photo 8">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10" name="Picture Placeholder 6">
            <a:extLst>
              <a:ext uri="{FF2B5EF4-FFF2-40B4-BE49-F238E27FC236}">
                <a16:creationId xmlns:a16="http://schemas.microsoft.com/office/drawing/2014/main" id="{D7EC7B0D-13E9-4F4B-B34E-2C032A954C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ADE48A8E-CBC4-CA45-8E78-4F989455BE1E}"/>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275623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with Photo 9">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2A8013F5-5288-A74F-9DEB-79CF70BB67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7" name="Slide Number Placeholder 8">
            <a:extLst>
              <a:ext uri="{FF2B5EF4-FFF2-40B4-BE49-F238E27FC236}">
                <a16:creationId xmlns:a16="http://schemas.microsoft.com/office/drawing/2014/main" id="{065A7A94-2A0D-9246-8AA1-05F9F4149962}"/>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298807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with Photo 10">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73CB5E3C-EAE8-A84B-8145-65730D7757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ADAE534D-E305-BD41-BBF4-B6C31B9E326B}"/>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96010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4732B-4852-4F4F-AD87-B9F20ECECF9E}"/>
              </a:ext>
            </a:extLst>
          </p:cNvPr>
          <p:cNvSpPr txBox="1"/>
          <p:nvPr userDrawn="1"/>
        </p:nvSpPr>
        <p:spPr>
          <a:xfrm>
            <a:off x="1053737" y="496384"/>
            <a:ext cx="7062651" cy="2400657"/>
          </a:xfrm>
          <a:prstGeom prst="rect">
            <a:avLst/>
          </a:prstGeom>
          <a:noFill/>
        </p:spPr>
        <p:txBody>
          <a:bodyPr wrap="none" rtlCol="0">
            <a:noAutofit/>
          </a:bodyPr>
          <a:lstStyle/>
          <a:p>
            <a:pPr marL="0" marR="0" indent="0" algn="ctr" defTabSz="457200" rtl="0" eaLnBrk="1" fontAlgn="base" latinLnBrk="0" hangingPunct="1">
              <a:lnSpc>
                <a:spcPct val="100000"/>
              </a:lnSpc>
              <a:spcBef>
                <a:spcPct val="0"/>
              </a:spcBef>
              <a:spcAft>
                <a:spcPct val="0"/>
              </a:spcAft>
              <a:buClrTx/>
              <a:buSzTx/>
              <a:buFontTx/>
              <a:buNone/>
              <a:tabLst/>
              <a:defRPr/>
            </a:pPr>
            <a:r>
              <a:rPr kumimoji="0" lang="en-US" sz="15000" b="0" i="0" u="none" strike="noStrike" kern="1200" cap="none" spc="0" normalizeH="0" baseline="0" noProof="0" dirty="0">
                <a:ln>
                  <a:noFill/>
                </a:ln>
                <a:solidFill>
                  <a:srgbClr val="ED1B2E"/>
                </a:solidFill>
                <a:effectLst/>
                <a:uLnTx/>
                <a:uFillTx/>
                <a:latin typeface="Georgia" panose="02040502050405020303" pitchFamily="18" charset="0"/>
                <a:ea typeface="Geneva" charset="0"/>
                <a:cs typeface="Arial"/>
              </a:rPr>
              <a:t>“</a:t>
            </a:r>
            <a:endParaRPr lang="en-US" sz="15000" dirty="0">
              <a:solidFill>
                <a:srgbClr val="ED1B2E"/>
              </a:solidFill>
              <a:latin typeface="Georgia" panose="02040502050405020303" pitchFamily="18" charset="0"/>
            </a:endParaRPr>
          </a:p>
        </p:txBody>
      </p:sp>
      <p:sp>
        <p:nvSpPr>
          <p:cNvPr id="2" name="Title 1"/>
          <p:cNvSpPr>
            <a:spLocks noGrp="1"/>
          </p:cNvSpPr>
          <p:nvPr>
            <p:ph type="title"/>
          </p:nvPr>
        </p:nvSpPr>
        <p:spPr>
          <a:xfrm>
            <a:off x="1053737" y="1696712"/>
            <a:ext cx="7062651" cy="2723062"/>
          </a:xfrm>
          <a:prstGeom prst="rect">
            <a:avLst/>
          </a:prstGeom>
        </p:spPr>
        <p:txBody>
          <a:bodyPr wrap="square" lIns="0" rIns="0" anchor="t">
            <a:noAutofit/>
          </a:bodyPr>
          <a:lstStyle>
            <a:lvl1pPr algn="ctr">
              <a:defRPr sz="3600" b="0">
                <a:solidFill>
                  <a:schemeClr val="accent5">
                    <a:lumMod val="65000"/>
                    <a:lumOff val="35000"/>
                  </a:schemeClr>
                </a:solidFill>
                <a:latin typeface="Georgia" panose="02040502050405020303" pitchFamily="18" charset="0"/>
              </a:defRPr>
            </a:lvl1pPr>
          </a:lstStyle>
          <a:p>
            <a:r>
              <a:rPr lang="en-US" dirty="0"/>
              <a:t>Click to edit Master title</a:t>
            </a:r>
          </a:p>
        </p:txBody>
      </p:sp>
      <p:sp>
        <p:nvSpPr>
          <p:cNvPr id="7" name="Slide Number Placeholder 8">
            <a:extLst>
              <a:ext uri="{FF2B5EF4-FFF2-40B4-BE49-F238E27FC236}">
                <a16:creationId xmlns:a16="http://schemas.microsoft.com/office/drawing/2014/main" id="{6ECA57C1-A780-5E43-BD95-074EB3CA0E11}"/>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21664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ith Photo">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4732B-4852-4F4F-AD87-B9F20ECECF9E}"/>
              </a:ext>
            </a:extLst>
          </p:cNvPr>
          <p:cNvSpPr txBox="1"/>
          <p:nvPr userDrawn="1"/>
        </p:nvSpPr>
        <p:spPr>
          <a:xfrm>
            <a:off x="499402" y="496384"/>
            <a:ext cx="3884025" cy="2400657"/>
          </a:xfrm>
          <a:prstGeom prst="rect">
            <a:avLst/>
          </a:prstGeom>
          <a:noFill/>
        </p:spPr>
        <p:txBody>
          <a:bodyPr wrap="none" rtlCol="0">
            <a:noAutofit/>
          </a:bodyPr>
          <a:lstStyle/>
          <a:p>
            <a:pPr marL="0" marR="0" indent="0" algn="ctr" defTabSz="457200" rtl="0" eaLnBrk="1" fontAlgn="base" latinLnBrk="0" hangingPunct="1">
              <a:lnSpc>
                <a:spcPct val="100000"/>
              </a:lnSpc>
              <a:spcBef>
                <a:spcPct val="0"/>
              </a:spcBef>
              <a:spcAft>
                <a:spcPct val="0"/>
              </a:spcAft>
              <a:buClrTx/>
              <a:buSzTx/>
              <a:buFontTx/>
              <a:buNone/>
              <a:tabLst/>
              <a:defRPr/>
            </a:pPr>
            <a:r>
              <a:rPr kumimoji="0" lang="en-US" sz="15000" b="0" i="0" u="none" strike="noStrike" kern="1200" cap="none" spc="0" normalizeH="0" baseline="0" noProof="0" dirty="0">
                <a:ln>
                  <a:noFill/>
                </a:ln>
                <a:solidFill>
                  <a:srgbClr val="ED1B2E"/>
                </a:solidFill>
                <a:effectLst/>
                <a:uLnTx/>
                <a:uFillTx/>
                <a:latin typeface="Georgia" panose="02040502050405020303" pitchFamily="18" charset="0"/>
                <a:ea typeface="Geneva" charset="0"/>
                <a:cs typeface="Arial"/>
              </a:rPr>
              <a:t>“</a:t>
            </a:r>
            <a:endParaRPr lang="en-US" sz="15000" dirty="0">
              <a:solidFill>
                <a:srgbClr val="ED1B2E"/>
              </a:solidFill>
              <a:latin typeface="Georgia" panose="02040502050405020303" pitchFamily="18" charset="0"/>
            </a:endParaRPr>
          </a:p>
        </p:txBody>
      </p:sp>
      <p:sp>
        <p:nvSpPr>
          <p:cNvPr id="2" name="Title 1"/>
          <p:cNvSpPr>
            <a:spLocks noGrp="1"/>
          </p:cNvSpPr>
          <p:nvPr>
            <p:ph type="title"/>
          </p:nvPr>
        </p:nvSpPr>
        <p:spPr>
          <a:xfrm>
            <a:off x="499402" y="1696712"/>
            <a:ext cx="3884025" cy="2723062"/>
          </a:xfrm>
          <a:prstGeom prst="rect">
            <a:avLst/>
          </a:prstGeom>
        </p:spPr>
        <p:txBody>
          <a:bodyPr wrap="square" lIns="0" rIns="0" anchor="t">
            <a:noAutofit/>
          </a:bodyPr>
          <a:lstStyle>
            <a:lvl1pPr algn="ctr">
              <a:defRPr sz="3600" b="0">
                <a:solidFill>
                  <a:schemeClr val="accent5">
                    <a:lumMod val="65000"/>
                    <a:lumOff val="35000"/>
                  </a:schemeClr>
                </a:solidFill>
                <a:latin typeface="Georgia" panose="02040502050405020303" pitchFamily="18" charset="0"/>
              </a:defRPr>
            </a:lvl1pPr>
          </a:lstStyle>
          <a:p>
            <a:r>
              <a:rPr lang="en-US" dirty="0"/>
              <a:t>Click to edit Master title</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0"/>
            <a:ext cx="4110446" cy="5143500"/>
          </a:xfrm>
          <a:solidFill>
            <a:schemeClr val="bg1">
              <a:lumMod val="95000"/>
            </a:schemeClr>
          </a:solidFill>
        </p:spPr>
        <p:txBody>
          <a:bodyPr/>
          <a:lstStyle>
            <a:lvl1pPr marL="0" indent="0">
              <a:buNone/>
              <a:defRPr/>
            </a:lvl1pPr>
          </a:lstStyle>
          <a:p>
            <a:endParaRPr lang="en-US"/>
          </a:p>
        </p:txBody>
      </p:sp>
      <p:sp>
        <p:nvSpPr>
          <p:cNvPr id="7" name="Slide Number Placeholder 8">
            <a:extLst>
              <a:ext uri="{FF2B5EF4-FFF2-40B4-BE49-F238E27FC236}">
                <a16:creationId xmlns:a16="http://schemas.microsoft.com/office/drawing/2014/main" id="{C44F37EE-EBDF-994F-A5AE-94CC08EE1D54}"/>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4273064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US Map">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dirty="0"/>
              <a:t>Edit Master text styles</a:t>
            </a:r>
          </a:p>
        </p:txBody>
      </p:sp>
      <p:sp>
        <p:nvSpPr>
          <p:cNvPr id="202" name="Slide Number Placeholder 8">
            <a:extLst>
              <a:ext uri="{FF2B5EF4-FFF2-40B4-BE49-F238E27FC236}">
                <a16:creationId xmlns:a16="http://schemas.microsoft.com/office/drawing/2014/main" id="{206DF262-6D5B-7E46-BC6A-0ED19A94A78B}"/>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grpSp>
        <p:nvGrpSpPr>
          <p:cNvPr id="203" name="Group 202">
            <a:extLst>
              <a:ext uri="{FF2B5EF4-FFF2-40B4-BE49-F238E27FC236}">
                <a16:creationId xmlns:a16="http://schemas.microsoft.com/office/drawing/2014/main" id="{2AF78F04-0D3D-354C-9005-5FEA7F062D38}"/>
              </a:ext>
            </a:extLst>
          </p:cNvPr>
          <p:cNvGrpSpPr/>
          <p:nvPr userDrawn="1"/>
        </p:nvGrpSpPr>
        <p:grpSpPr>
          <a:xfrm>
            <a:off x="66368" y="1265829"/>
            <a:ext cx="8276847" cy="3711818"/>
            <a:chOff x="213848" y="1265829"/>
            <a:chExt cx="8276847" cy="3711818"/>
          </a:xfrm>
        </p:grpSpPr>
        <p:grpSp>
          <p:nvGrpSpPr>
            <p:cNvPr id="204" name="Group 203">
              <a:extLst>
                <a:ext uri="{FF2B5EF4-FFF2-40B4-BE49-F238E27FC236}">
                  <a16:creationId xmlns:a16="http://schemas.microsoft.com/office/drawing/2014/main" id="{77984104-C97D-C74B-B9E5-7991A6AD3722}"/>
                </a:ext>
              </a:extLst>
            </p:cNvPr>
            <p:cNvGrpSpPr/>
            <p:nvPr userDrawn="1"/>
          </p:nvGrpSpPr>
          <p:grpSpPr>
            <a:xfrm>
              <a:off x="213848" y="1265829"/>
              <a:ext cx="8012289" cy="3601532"/>
              <a:chOff x="-24575" y="1257165"/>
              <a:chExt cx="8012289" cy="3601532"/>
            </a:xfrm>
          </p:grpSpPr>
          <p:sp>
            <p:nvSpPr>
              <p:cNvPr id="406" name="Freeform 405">
                <a:extLst>
                  <a:ext uri="{FF2B5EF4-FFF2-40B4-BE49-F238E27FC236}">
                    <a16:creationId xmlns:a16="http://schemas.microsoft.com/office/drawing/2014/main" id="{7BDD6A91-6C36-A04B-96FD-4B4A4595AA47}"/>
                  </a:ext>
                </a:extLst>
              </p:cNvPr>
              <p:cNvSpPr>
                <a:spLocks/>
              </p:cNvSpPr>
              <p:nvPr/>
            </p:nvSpPr>
            <p:spPr bwMode="auto">
              <a:xfrm>
                <a:off x="1707418" y="1966241"/>
                <a:ext cx="2877" cy="2612"/>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15">
                <a:extLst>
                  <a:ext uri="{FF2B5EF4-FFF2-40B4-BE49-F238E27FC236}">
                    <a16:creationId xmlns:a16="http://schemas.microsoft.com/office/drawing/2014/main" id="{3A16BA5D-40F5-9F43-BBD7-09DB1C5D0101}"/>
                  </a:ext>
                </a:extLst>
              </p:cNvPr>
              <p:cNvSpPr>
                <a:spLocks/>
              </p:cNvSpPr>
              <p:nvPr/>
            </p:nvSpPr>
            <p:spPr bwMode="auto">
              <a:xfrm>
                <a:off x="1639793" y="1577428"/>
                <a:ext cx="1021539" cy="764898"/>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4B79"/>
                  </a:solidFill>
                </a:endParaRPr>
              </a:p>
            </p:txBody>
          </p:sp>
          <p:sp>
            <p:nvSpPr>
              <p:cNvPr id="408" name="Freeform 16">
                <a:extLst>
                  <a:ext uri="{FF2B5EF4-FFF2-40B4-BE49-F238E27FC236}">
                    <a16:creationId xmlns:a16="http://schemas.microsoft.com/office/drawing/2014/main" id="{D1E152F2-6C3D-B341-9051-509A6A927792}"/>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17">
                <a:extLst>
                  <a:ext uri="{FF2B5EF4-FFF2-40B4-BE49-F238E27FC236}">
                    <a16:creationId xmlns:a16="http://schemas.microsoft.com/office/drawing/2014/main" id="{224FF724-893B-7142-9091-6C136B97AB17}"/>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18">
                <a:extLst>
                  <a:ext uri="{FF2B5EF4-FFF2-40B4-BE49-F238E27FC236}">
                    <a16:creationId xmlns:a16="http://schemas.microsoft.com/office/drawing/2014/main" id="{108A6ECA-7CF6-4D46-9439-86C8CB4630EC}"/>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19">
                <a:extLst>
                  <a:ext uri="{FF2B5EF4-FFF2-40B4-BE49-F238E27FC236}">
                    <a16:creationId xmlns:a16="http://schemas.microsoft.com/office/drawing/2014/main" id="{331B2ED2-49C8-6643-B941-5703146D5384}"/>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12" name="Group 411">
                <a:extLst>
                  <a:ext uri="{FF2B5EF4-FFF2-40B4-BE49-F238E27FC236}">
                    <a16:creationId xmlns:a16="http://schemas.microsoft.com/office/drawing/2014/main" id="{0D6600D9-15A6-304B-89AC-8F4EA2476EEE}"/>
                  </a:ext>
                </a:extLst>
              </p:cNvPr>
              <p:cNvGrpSpPr/>
              <p:nvPr/>
            </p:nvGrpSpPr>
            <p:grpSpPr>
              <a:xfrm>
                <a:off x="1854175" y="1257165"/>
                <a:ext cx="814352" cy="535399"/>
                <a:chOff x="1223722" y="1378665"/>
                <a:chExt cx="543750" cy="357537"/>
              </a:xfrm>
              <a:solidFill>
                <a:schemeClr val="bg1">
                  <a:lumMod val="75000"/>
                </a:schemeClr>
              </a:solidFill>
            </p:grpSpPr>
            <p:sp>
              <p:nvSpPr>
                <p:cNvPr id="595" name="Freeform 8">
                  <a:extLst>
                    <a:ext uri="{FF2B5EF4-FFF2-40B4-BE49-F238E27FC236}">
                      <a16:creationId xmlns:a16="http://schemas.microsoft.com/office/drawing/2014/main" id="{4B390134-49D1-C94E-B5B0-42EAE78DE3C5}"/>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6" name="Freeform 9">
                  <a:extLst>
                    <a:ext uri="{FF2B5EF4-FFF2-40B4-BE49-F238E27FC236}">
                      <a16:creationId xmlns:a16="http://schemas.microsoft.com/office/drawing/2014/main" id="{E73A6B51-3A96-8D47-9C73-CF495BA92448}"/>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7" name="Freeform 10">
                  <a:extLst>
                    <a:ext uri="{FF2B5EF4-FFF2-40B4-BE49-F238E27FC236}">
                      <a16:creationId xmlns:a16="http://schemas.microsoft.com/office/drawing/2014/main" id="{A708267F-CDBD-A947-BE74-22801B5A6C84}"/>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8" name="Freeform 11">
                  <a:extLst>
                    <a:ext uri="{FF2B5EF4-FFF2-40B4-BE49-F238E27FC236}">
                      <a16:creationId xmlns:a16="http://schemas.microsoft.com/office/drawing/2014/main" id="{397448D3-1B47-E840-B458-1B86B8AA3DD3}"/>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9" name="Freeform 12">
                  <a:extLst>
                    <a:ext uri="{FF2B5EF4-FFF2-40B4-BE49-F238E27FC236}">
                      <a16:creationId xmlns:a16="http://schemas.microsoft.com/office/drawing/2014/main" id="{5105E174-AF7A-0947-9707-B55E517E2964}"/>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0" name="Freeform 13">
                  <a:extLst>
                    <a:ext uri="{FF2B5EF4-FFF2-40B4-BE49-F238E27FC236}">
                      <a16:creationId xmlns:a16="http://schemas.microsoft.com/office/drawing/2014/main" id="{973B6A69-B7B3-B646-A777-05CC7E8BFFCC}"/>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1" name="Freeform 20">
                  <a:extLst>
                    <a:ext uri="{FF2B5EF4-FFF2-40B4-BE49-F238E27FC236}">
                      <a16:creationId xmlns:a16="http://schemas.microsoft.com/office/drawing/2014/main" id="{E285B4DD-197A-DD46-8E2C-3DA9CA138B14}"/>
                    </a:ext>
                  </a:extLst>
                </p:cNvPr>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13" name="Freeform 21">
                <a:extLst>
                  <a:ext uri="{FF2B5EF4-FFF2-40B4-BE49-F238E27FC236}">
                    <a16:creationId xmlns:a16="http://schemas.microsoft.com/office/drawing/2014/main" id="{5F874BB4-8D9B-814F-8AAF-F71F2365A365}"/>
                  </a:ext>
                </a:extLst>
              </p:cNvPr>
              <p:cNvSpPr>
                <a:spLocks/>
              </p:cNvSpPr>
              <p:nvPr/>
            </p:nvSpPr>
            <p:spPr bwMode="auto">
              <a:xfrm>
                <a:off x="2002368" y="2267841"/>
                <a:ext cx="776945" cy="1098271"/>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22">
                <a:extLst>
                  <a:ext uri="{FF2B5EF4-FFF2-40B4-BE49-F238E27FC236}">
                    <a16:creationId xmlns:a16="http://schemas.microsoft.com/office/drawing/2014/main" id="{A698BB41-9CC2-244E-9BAB-F30215AD771E}"/>
                  </a:ext>
                </a:extLst>
              </p:cNvPr>
              <p:cNvSpPr>
                <a:spLocks/>
              </p:cNvSpPr>
              <p:nvPr/>
            </p:nvSpPr>
            <p:spPr bwMode="auto">
              <a:xfrm>
                <a:off x="2422494" y="3089450"/>
                <a:ext cx="824423" cy="878836"/>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23">
                <a:extLst>
                  <a:ext uri="{FF2B5EF4-FFF2-40B4-BE49-F238E27FC236}">
                    <a16:creationId xmlns:a16="http://schemas.microsoft.com/office/drawing/2014/main" id="{894641D6-3699-3E45-890B-59DDB51F242D}"/>
                  </a:ext>
                </a:extLst>
              </p:cNvPr>
              <p:cNvSpPr>
                <a:spLocks/>
              </p:cNvSpPr>
              <p:nvPr/>
            </p:nvSpPr>
            <p:spPr bwMode="auto">
              <a:xfrm>
                <a:off x="2445515" y="1383456"/>
                <a:ext cx="728025" cy="1059420"/>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24">
                <a:extLst>
                  <a:ext uri="{FF2B5EF4-FFF2-40B4-BE49-F238E27FC236}">
                    <a16:creationId xmlns:a16="http://schemas.microsoft.com/office/drawing/2014/main" id="{F325FDC1-91DC-4849-9D15-4F19442AB9EE}"/>
                  </a:ext>
                </a:extLst>
              </p:cNvPr>
              <p:cNvSpPr>
                <a:spLocks/>
              </p:cNvSpPr>
              <p:nvPr/>
            </p:nvSpPr>
            <p:spPr bwMode="auto">
              <a:xfrm>
                <a:off x="2644067" y="2394740"/>
                <a:ext cx="680545" cy="780897"/>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25">
                <a:extLst>
                  <a:ext uri="{FF2B5EF4-FFF2-40B4-BE49-F238E27FC236}">
                    <a16:creationId xmlns:a16="http://schemas.microsoft.com/office/drawing/2014/main" id="{B593A39D-710A-A249-8858-5D5E6F6C4EC5}"/>
                  </a:ext>
                </a:extLst>
              </p:cNvPr>
              <p:cNvSpPr>
                <a:spLocks/>
              </p:cNvSpPr>
              <p:nvPr/>
            </p:nvSpPr>
            <p:spPr bwMode="auto">
              <a:xfrm>
                <a:off x="2737588" y="1399502"/>
                <a:ext cx="1256059" cy="709076"/>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26">
                <a:extLst>
                  <a:ext uri="{FF2B5EF4-FFF2-40B4-BE49-F238E27FC236}">
                    <a16:creationId xmlns:a16="http://schemas.microsoft.com/office/drawing/2014/main" id="{57BC6A71-A5B1-A94B-8A68-E517BD4E5078}"/>
                  </a:ext>
                </a:extLst>
              </p:cNvPr>
              <p:cNvSpPr>
                <a:spLocks/>
              </p:cNvSpPr>
              <p:nvPr/>
            </p:nvSpPr>
            <p:spPr bwMode="auto">
              <a:xfrm>
                <a:off x="3095844" y="2032839"/>
                <a:ext cx="851760" cy="638560"/>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27">
                <a:extLst>
                  <a:ext uri="{FF2B5EF4-FFF2-40B4-BE49-F238E27FC236}">
                    <a16:creationId xmlns:a16="http://schemas.microsoft.com/office/drawing/2014/main" id="{93D77B19-C29F-DE44-BD6D-BAE0DA5CA367}"/>
                  </a:ext>
                </a:extLst>
              </p:cNvPr>
              <p:cNvSpPr>
                <a:spLocks/>
              </p:cNvSpPr>
              <p:nvPr/>
            </p:nvSpPr>
            <p:spPr bwMode="auto">
              <a:xfrm>
                <a:off x="3136131" y="3175638"/>
                <a:ext cx="846006" cy="803097"/>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28">
                <a:extLst>
                  <a:ext uri="{FF2B5EF4-FFF2-40B4-BE49-F238E27FC236}">
                    <a16:creationId xmlns:a16="http://schemas.microsoft.com/office/drawing/2014/main" id="{AD619A1D-F154-BF40-A5F5-5D5A8EFBAB23}"/>
                  </a:ext>
                </a:extLst>
              </p:cNvPr>
              <p:cNvSpPr>
                <a:spLocks/>
              </p:cNvSpPr>
              <p:nvPr/>
            </p:nvSpPr>
            <p:spPr bwMode="auto">
              <a:xfrm>
                <a:off x="3246918" y="2619165"/>
                <a:ext cx="886292" cy="63072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29">
                <a:extLst>
                  <a:ext uri="{FF2B5EF4-FFF2-40B4-BE49-F238E27FC236}">
                    <a16:creationId xmlns:a16="http://schemas.microsoft.com/office/drawing/2014/main" id="{505DAF8A-83E7-7A4D-A2ED-3DBEA0B65047}"/>
                  </a:ext>
                </a:extLst>
              </p:cNvPr>
              <p:cNvSpPr>
                <a:spLocks/>
              </p:cNvSpPr>
              <p:nvPr/>
            </p:nvSpPr>
            <p:spPr bwMode="auto">
              <a:xfrm>
                <a:off x="3904442" y="2389336"/>
                <a:ext cx="1011466" cy="450518"/>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30">
                <a:extLst>
                  <a:ext uri="{FF2B5EF4-FFF2-40B4-BE49-F238E27FC236}">
                    <a16:creationId xmlns:a16="http://schemas.microsoft.com/office/drawing/2014/main" id="{9194BF81-7574-234F-A5DA-828514A8116B}"/>
                  </a:ext>
                </a:extLst>
              </p:cNvPr>
              <p:cNvSpPr>
                <a:spLocks/>
              </p:cNvSpPr>
              <p:nvPr/>
            </p:nvSpPr>
            <p:spPr bwMode="auto">
              <a:xfrm>
                <a:off x="3926025" y="1976687"/>
                <a:ext cx="851760" cy="507976"/>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31">
                <a:extLst>
                  <a:ext uri="{FF2B5EF4-FFF2-40B4-BE49-F238E27FC236}">
                    <a16:creationId xmlns:a16="http://schemas.microsoft.com/office/drawing/2014/main" id="{3A76BBB2-E093-414F-B98E-439DC867B9E0}"/>
                  </a:ext>
                </a:extLst>
              </p:cNvPr>
              <p:cNvSpPr>
                <a:spLocks/>
              </p:cNvSpPr>
              <p:nvPr/>
            </p:nvSpPr>
            <p:spPr bwMode="auto">
              <a:xfrm>
                <a:off x="3960555" y="1552287"/>
                <a:ext cx="802842" cy="450518"/>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32">
                <a:extLst>
                  <a:ext uri="{FF2B5EF4-FFF2-40B4-BE49-F238E27FC236}">
                    <a16:creationId xmlns:a16="http://schemas.microsoft.com/office/drawing/2014/main" id="{443FC6C9-42BE-A946-A886-848124D118FF}"/>
                  </a:ext>
                </a:extLst>
              </p:cNvPr>
              <p:cNvSpPr>
                <a:spLocks/>
              </p:cNvSpPr>
              <p:nvPr/>
            </p:nvSpPr>
            <p:spPr bwMode="auto">
              <a:xfrm>
                <a:off x="3979259" y="3243362"/>
                <a:ext cx="1060384" cy="490999"/>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425" name="Freeform 33">
                <a:extLst>
                  <a:ext uri="{FF2B5EF4-FFF2-40B4-BE49-F238E27FC236}">
                    <a16:creationId xmlns:a16="http://schemas.microsoft.com/office/drawing/2014/main" id="{1ADA80B8-7808-4F43-9D9A-1D57A1A69896}"/>
                  </a:ext>
                </a:extLst>
              </p:cNvPr>
              <p:cNvSpPr>
                <a:spLocks/>
              </p:cNvSpPr>
              <p:nvPr/>
            </p:nvSpPr>
            <p:spPr bwMode="auto">
              <a:xfrm>
                <a:off x="4104433" y="2825490"/>
                <a:ext cx="903557" cy="437460"/>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26" name="Group 425">
                <a:extLst>
                  <a:ext uri="{FF2B5EF4-FFF2-40B4-BE49-F238E27FC236}">
                    <a16:creationId xmlns:a16="http://schemas.microsoft.com/office/drawing/2014/main" id="{9A6267D6-7A4F-7D4E-B35F-96760C9F366C}"/>
                  </a:ext>
                </a:extLst>
              </p:cNvPr>
              <p:cNvGrpSpPr/>
              <p:nvPr/>
            </p:nvGrpSpPr>
            <p:grpSpPr>
              <a:xfrm>
                <a:off x="3456981" y="3313877"/>
                <a:ext cx="1717910" cy="1517396"/>
                <a:chOff x="2293930" y="2752129"/>
                <a:chExt cx="1147064" cy="1013311"/>
              </a:xfrm>
              <a:solidFill>
                <a:schemeClr val="bg1">
                  <a:lumMod val="75000"/>
                </a:schemeClr>
              </a:solidFill>
            </p:grpSpPr>
            <p:sp>
              <p:nvSpPr>
                <p:cNvPr id="584" name="Freeform 34">
                  <a:extLst>
                    <a:ext uri="{FF2B5EF4-FFF2-40B4-BE49-F238E27FC236}">
                      <a16:creationId xmlns:a16="http://schemas.microsoft.com/office/drawing/2014/main" id="{2EBC8BF7-BF29-BE40-A76A-ED71372CBFEF}"/>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5" name="Freeform 35">
                  <a:extLst>
                    <a:ext uri="{FF2B5EF4-FFF2-40B4-BE49-F238E27FC236}">
                      <a16:creationId xmlns:a16="http://schemas.microsoft.com/office/drawing/2014/main" id="{68FCDDCA-B05D-3440-8565-881F80B5BE08}"/>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6" name="Freeform 36">
                  <a:extLst>
                    <a:ext uri="{FF2B5EF4-FFF2-40B4-BE49-F238E27FC236}">
                      <a16:creationId xmlns:a16="http://schemas.microsoft.com/office/drawing/2014/main" id="{5EDE4C38-218A-8E48-86F4-CFFF4C7F2CB0}"/>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587" name="Freeform 37">
                  <a:extLst>
                    <a:ext uri="{FF2B5EF4-FFF2-40B4-BE49-F238E27FC236}">
                      <a16:creationId xmlns:a16="http://schemas.microsoft.com/office/drawing/2014/main" id="{A5F593EB-1D23-7B41-B950-275EADA9E49D}"/>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8" name="Freeform 38">
                  <a:extLst>
                    <a:ext uri="{FF2B5EF4-FFF2-40B4-BE49-F238E27FC236}">
                      <a16:creationId xmlns:a16="http://schemas.microsoft.com/office/drawing/2014/main" id="{F7BFB424-9B85-4E43-8FF5-EB742E60502D}"/>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9" name="Freeform 39">
                  <a:extLst>
                    <a:ext uri="{FF2B5EF4-FFF2-40B4-BE49-F238E27FC236}">
                      <a16:creationId xmlns:a16="http://schemas.microsoft.com/office/drawing/2014/main" id="{3B1C097C-A008-3146-9344-F4D13CA556DE}"/>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0" name="Freeform 40">
                  <a:extLst>
                    <a:ext uri="{FF2B5EF4-FFF2-40B4-BE49-F238E27FC236}">
                      <a16:creationId xmlns:a16="http://schemas.microsoft.com/office/drawing/2014/main" id="{3A48F30B-A217-8E4F-A220-0344BA189FAF}"/>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1" name="Freeform 41">
                  <a:extLst>
                    <a:ext uri="{FF2B5EF4-FFF2-40B4-BE49-F238E27FC236}">
                      <a16:creationId xmlns:a16="http://schemas.microsoft.com/office/drawing/2014/main" id="{DA80CAF5-836B-6D45-A3D8-66AA7CB22C6E}"/>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2" name="Freeform 42">
                  <a:extLst>
                    <a:ext uri="{FF2B5EF4-FFF2-40B4-BE49-F238E27FC236}">
                      <a16:creationId xmlns:a16="http://schemas.microsoft.com/office/drawing/2014/main" id="{58ED5B2D-0FB0-894A-9ED1-5C20BDBF2A38}"/>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3" name="Freeform 43">
                  <a:extLst>
                    <a:ext uri="{FF2B5EF4-FFF2-40B4-BE49-F238E27FC236}">
                      <a16:creationId xmlns:a16="http://schemas.microsoft.com/office/drawing/2014/main" id="{8C724B00-3E0A-FE40-A76E-F7A438BB70B3}"/>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4" name="Freeform 44">
                  <a:extLst>
                    <a:ext uri="{FF2B5EF4-FFF2-40B4-BE49-F238E27FC236}">
                      <a16:creationId xmlns:a16="http://schemas.microsoft.com/office/drawing/2014/main" id="{28B22117-B288-DF49-BF13-ED178B6DA132}"/>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27" name="Freeform 53">
                <a:extLst>
                  <a:ext uri="{FF2B5EF4-FFF2-40B4-BE49-F238E27FC236}">
                    <a16:creationId xmlns:a16="http://schemas.microsoft.com/office/drawing/2014/main" id="{758FF293-6FB3-DD48-A751-9EC1ED482C59}"/>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54">
                <a:extLst>
                  <a:ext uri="{FF2B5EF4-FFF2-40B4-BE49-F238E27FC236}">
                    <a16:creationId xmlns:a16="http://schemas.microsoft.com/office/drawing/2014/main" id="{7C760EB3-BE53-A94B-BBE5-046BC833E936}"/>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67">
                <a:extLst>
                  <a:ext uri="{FF2B5EF4-FFF2-40B4-BE49-F238E27FC236}">
                    <a16:creationId xmlns:a16="http://schemas.microsoft.com/office/drawing/2014/main" id="{35C5EA23-601B-0245-B6F7-92BAAF4C9FDD}"/>
                  </a:ext>
                </a:extLst>
              </p:cNvPr>
              <p:cNvSpPr>
                <a:spLocks/>
              </p:cNvSpPr>
              <p:nvPr/>
            </p:nvSpPr>
            <p:spPr bwMode="auto">
              <a:xfrm>
                <a:off x="4694335" y="1522252"/>
                <a:ext cx="797087" cy="8226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68">
                <a:extLst>
                  <a:ext uri="{FF2B5EF4-FFF2-40B4-BE49-F238E27FC236}">
                    <a16:creationId xmlns:a16="http://schemas.microsoft.com/office/drawing/2014/main" id="{37E93AAA-2DD3-B24D-9567-26BCA0C1E349}"/>
                  </a:ext>
                </a:extLst>
              </p:cNvPr>
              <p:cNvSpPr>
                <a:spLocks/>
              </p:cNvSpPr>
              <p:nvPr/>
            </p:nvSpPr>
            <p:spPr bwMode="auto">
              <a:xfrm>
                <a:off x="4759080" y="2327961"/>
                <a:ext cx="740974" cy="441377"/>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69">
                <a:extLst>
                  <a:ext uri="{FF2B5EF4-FFF2-40B4-BE49-F238E27FC236}">
                    <a16:creationId xmlns:a16="http://schemas.microsoft.com/office/drawing/2014/main" id="{902FF262-518F-C440-89DA-47400ECD70B1}"/>
                  </a:ext>
                </a:extLst>
              </p:cNvPr>
              <p:cNvSpPr>
                <a:spLocks/>
              </p:cNvSpPr>
              <p:nvPr/>
            </p:nvSpPr>
            <p:spPr bwMode="auto">
              <a:xfrm>
                <a:off x="4861234" y="2735386"/>
                <a:ext cx="820107" cy="645089"/>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70">
                <a:extLst>
                  <a:ext uri="{FF2B5EF4-FFF2-40B4-BE49-F238E27FC236}">
                    <a16:creationId xmlns:a16="http://schemas.microsoft.com/office/drawing/2014/main" id="{C49043E7-66AC-A346-8D54-00BE7412D423}"/>
                  </a:ext>
                </a:extLst>
              </p:cNvPr>
              <p:cNvSpPr>
                <a:spLocks/>
              </p:cNvSpPr>
              <p:nvPr/>
            </p:nvSpPr>
            <p:spPr bwMode="auto">
              <a:xfrm>
                <a:off x="5009429" y="3307349"/>
                <a:ext cx="614362" cy="51450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33" name="Group 432">
                <a:extLst>
                  <a:ext uri="{FF2B5EF4-FFF2-40B4-BE49-F238E27FC236}">
                    <a16:creationId xmlns:a16="http://schemas.microsoft.com/office/drawing/2014/main" id="{ADA2C3BE-A0F7-E246-9DBE-FECF42ABBEFF}"/>
                  </a:ext>
                </a:extLst>
              </p:cNvPr>
              <p:cNvGrpSpPr/>
              <p:nvPr/>
            </p:nvGrpSpPr>
            <p:grpSpPr>
              <a:xfrm>
                <a:off x="5097195" y="3807489"/>
                <a:ext cx="694933" cy="557597"/>
                <a:chOff x="3389116" y="3081761"/>
                <a:chExt cx="464013" cy="372361"/>
              </a:xfrm>
              <a:solidFill>
                <a:schemeClr val="bg1">
                  <a:lumMod val="75000"/>
                </a:schemeClr>
              </a:solidFill>
            </p:grpSpPr>
            <p:sp>
              <p:nvSpPr>
                <p:cNvPr id="579" name="Freeform 45">
                  <a:extLst>
                    <a:ext uri="{FF2B5EF4-FFF2-40B4-BE49-F238E27FC236}">
                      <a16:creationId xmlns:a16="http://schemas.microsoft.com/office/drawing/2014/main" id="{F4C12697-BE84-3640-8257-F9E568EB3721}"/>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0" name="Freeform 46">
                  <a:extLst>
                    <a:ext uri="{FF2B5EF4-FFF2-40B4-BE49-F238E27FC236}">
                      <a16:creationId xmlns:a16="http://schemas.microsoft.com/office/drawing/2014/main" id="{7B78F424-C90E-F64A-8978-05CF2D9E9081}"/>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1" name="Freeform 47">
                  <a:extLst>
                    <a:ext uri="{FF2B5EF4-FFF2-40B4-BE49-F238E27FC236}">
                      <a16:creationId xmlns:a16="http://schemas.microsoft.com/office/drawing/2014/main" id="{83EDE1A7-0B48-294E-AFA4-55943CDC52C0}"/>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2" name="Freeform 48">
                  <a:extLst>
                    <a:ext uri="{FF2B5EF4-FFF2-40B4-BE49-F238E27FC236}">
                      <a16:creationId xmlns:a16="http://schemas.microsoft.com/office/drawing/2014/main" id="{5C9A8644-04BC-C54C-B25D-5C8564827742}"/>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3" name="Freeform 71">
                  <a:extLst>
                    <a:ext uri="{FF2B5EF4-FFF2-40B4-BE49-F238E27FC236}">
                      <a16:creationId xmlns:a16="http://schemas.microsoft.com/office/drawing/2014/main" id="{F61608A4-88C6-D844-A1E9-DA47E53CEDE9}"/>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34" name="Freeform 72">
                <a:extLst>
                  <a:ext uri="{FF2B5EF4-FFF2-40B4-BE49-F238E27FC236}">
                    <a16:creationId xmlns:a16="http://schemas.microsoft.com/office/drawing/2014/main" id="{66946BC1-4E69-124C-AC5C-7BE113A72E86}"/>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73">
                <a:extLst>
                  <a:ext uri="{FF2B5EF4-FFF2-40B4-BE49-F238E27FC236}">
                    <a16:creationId xmlns:a16="http://schemas.microsoft.com/office/drawing/2014/main" id="{E7388096-71B7-C74C-91CC-DC75718C2666}"/>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74">
                <a:extLst>
                  <a:ext uri="{FF2B5EF4-FFF2-40B4-BE49-F238E27FC236}">
                    <a16:creationId xmlns:a16="http://schemas.microsoft.com/office/drawing/2014/main" id="{7EA29BEE-0DD5-E442-B8D2-DC3D93F25446}"/>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75">
                <a:extLst>
                  <a:ext uri="{FF2B5EF4-FFF2-40B4-BE49-F238E27FC236}">
                    <a16:creationId xmlns:a16="http://schemas.microsoft.com/office/drawing/2014/main" id="{957AA64B-C2FF-8A43-B6AD-D127AE31E2F4}"/>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76">
                <a:extLst>
                  <a:ext uri="{FF2B5EF4-FFF2-40B4-BE49-F238E27FC236}">
                    <a16:creationId xmlns:a16="http://schemas.microsoft.com/office/drawing/2014/main" id="{6EC5011D-39B6-5346-B550-707636BCCE3D}"/>
                  </a:ext>
                </a:extLst>
              </p:cNvPr>
              <p:cNvSpPr>
                <a:spLocks/>
              </p:cNvSpPr>
              <p:nvPr/>
            </p:nvSpPr>
            <p:spPr bwMode="auto">
              <a:xfrm>
                <a:off x="5534586" y="1654143"/>
                <a:ext cx="70501" cy="5484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78">
                <a:extLst>
                  <a:ext uri="{FF2B5EF4-FFF2-40B4-BE49-F238E27FC236}">
                    <a16:creationId xmlns:a16="http://schemas.microsoft.com/office/drawing/2014/main" id="{A21F6623-C0BE-EA41-9B82-332019E92D49}"/>
                  </a:ext>
                </a:extLst>
              </p:cNvPr>
              <p:cNvSpPr>
                <a:spLocks/>
              </p:cNvSpPr>
              <p:nvPr/>
            </p:nvSpPr>
            <p:spPr bwMode="auto">
              <a:xfrm>
                <a:off x="5605087" y="1745552"/>
                <a:ext cx="89205" cy="71821"/>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80">
                <a:extLst>
                  <a:ext uri="{FF2B5EF4-FFF2-40B4-BE49-F238E27FC236}">
                    <a16:creationId xmlns:a16="http://schemas.microsoft.com/office/drawing/2014/main" id="{7A0C5592-D07F-4E44-810E-81F2687D1F2D}"/>
                  </a:ext>
                </a:extLst>
              </p:cNvPr>
              <p:cNvSpPr>
                <a:spLocks/>
              </p:cNvSpPr>
              <p:nvPr/>
            </p:nvSpPr>
            <p:spPr bwMode="auto">
              <a:xfrm>
                <a:off x="5161940" y="1838268"/>
                <a:ext cx="612923" cy="62419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81">
                <a:extLst>
                  <a:ext uri="{FF2B5EF4-FFF2-40B4-BE49-F238E27FC236}">
                    <a16:creationId xmlns:a16="http://schemas.microsoft.com/office/drawing/2014/main" id="{946139FE-1D5F-D64D-96A2-8B171F660617}"/>
                  </a:ext>
                </a:extLst>
              </p:cNvPr>
              <p:cNvSpPr>
                <a:spLocks/>
              </p:cNvSpPr>
              <p:nvPr/>
            </p:nvSpPr>
            <p:spPr bwMode="auto">
              <a:xfrm>
                <a:off x="5359054" y="2442876"/>
                <a:ext cx="489188" cy="787428"/>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42" name="Group 441">
                <a:extLst>
                  <a:ext uri="{FF2B5EF4-FFF2-40B4-BE49-F238E27FC236}">
                    <a16:creationId xmlns:a16="http://schemas.microsoft.com/office/drawing/2014/main" id="{580A2283-D8B2-9B4E-A5EB-68E472DD5333}"/>
                  </a:ext>
                </a:extLst>
              </p:cNvPr>
              <p:cNvGrpSpPr/>
              <p:nvPr/>
            </p:nvGrpSpPr>
            <p:grpSpPr>
              <a:xfrm>
                <a:off x="5420921" y="3500614"/>
                <a:ext cx="438829" cy="707770"/>
                <a:chOff x="3605271" y="2876831"/>
                <a:chExt cx="293010" cy="472646"/>
              </a:xfrm>
              <a:solidFill>
                <a:schemeClr val="bg1">
                  <a:lumMod val="75000"/>
                </a:schemeClr>
              </a:solidFill>
            </p:grpSpPr>
            <p:sp>
              <p:nvSpPr>
                <p:cNvPr id="574" name="Freeform 49">
                  <a:extLst>
                    <a:ext uri="{FF2B5EF4-FFF2-40B4-BE49-F238E27FC236}">
                      <a16:creationId xmlns:a16="http://schemas.microsoft.com/office/drawing/2014/main" id="{5E516A0E-2AAE-DC41-9D73-AA9CDD872461}"/>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5" name="Freeform 50">
                  <a:extLst>
                    <a:ext uri="{FF2B5EF4-FFF2-40B4-BE49-F238E27FC236}">
                      <a16:creationId xmlns:a16="http://schemas.microsoft.com/office/drawing/2014/main" id="{99C40982-0A71-4E43-8CE6-338C15155E87}"/>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6" name="Freeform 51">
                  <a:extLst>
                    <a:ext uri="{FF2B5EF4-FFF2-40B4-BE49-F238E27FC236}">
                      <a16:creationId xmlns:a16="http://schemas.microsoft.com/office/drawing/2014/main" id="{5504D352-5BC3-F144-91A8-9E1313E4B56C}"/>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7" name="Freeform 52">
                  <a:extLst>
                    <a:ext uri="{FF2B5EF4-FFF2-40B4-BE49-F238E27FC236}">
                      <a16:creationId xmlns:a16="http://schemas.microsoft.com/office/drawing/2014/main" id="{2D22F2A7-6D6C-9F4B-89DB-32EC3FD41E28}"/>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8" name="Freeform 83">
                  <a:extLst>
                    <a:ext uri="{FF2B5EF4-FFF2-40B4-BE49-F238E27FC236}">
                      <a16:creationId xmlns:a16="http://schemas.microsoft.com/office/drawing/2014/main" id="{9556B93E-1B1C-7F45-AD50-4D9230677A6F}"/>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43" name="Freeform 84">
                <a:extLst>
                  <a:ext uri="{FF2B5EF4-FFF2-40B4-BE49-F238E27FC236}">
                    <a16:creationId xmlns:a16="http://schemas.microsoft.com/office/drawing/2014/main" id="{30C84A36-D11B-094C-BA73-6169D162B072}"/>
                  </a:ext>
                </a:extLst>
              </p:cNvPr>
              <p:cNvSpPr>
                <a:spLocks/>
              </p:cNvSpPr>
              <p:nvPr/>
            </p:nvSpPr>
            <p:spPr bwMode="auto">
              <a:xfrm>
                <a:off x="5556167" y="3184598"/>
                <a:ext cx="1038803" cy="335603"/>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85">
                <a:extLst>
                  <a:ext uri="{FF2B5EF4-FFF2-40B4-BE49-F238E27FC236}">
                    <a16:creationId xmlns:a16="http://schemas.microsoft.com/office/drawing/2014/main" id="{97D35317-9847-4F4F-9032-E6BD4A346DE1}"/>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86">
                <a:extLst>
                  <a:ext uri="{FF2B5EF4-FFF2-40B4-BE49-F238E27FC236}">
                    <a16:creationId xmlns:a16="http://schemas.microsoft.com/office/drawing/2014/main" id="{E5726F56-41E4-0E4F-8C0D-46ABB294BB4A}"/>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87">
                <a:extLst>
                  <a:ext uri="{FF2B5EF4-FFF2-40B4-BE49-F238E27FC236}">
                    <a16:creationId xmlns:a16="http://schemas.microsoft.com/office/drawing/2014/main" id="{DFB88D04-115B-344E-98C6-B4AF1608D488}"/>
                  </a:ext>
                </a:extLst>
              </p:cNvPr>
              <p:cNvSpPr>
                <a:spLocks/>
              </p:cNvSpPr>
              <p:nvPr/>
            </p:nvSpPr>
            <p:spPr bwMode="auto">
              <a:xfrm>
                <a:off x="5648249" y="2877725"/>
                <a:ext cx="887731" cy="424401"/>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88">
                <a:extLst>
                  <a:ext uri="{FF2B5EF4-FFF2-40B4-BE49-F238E27FC236}">
                    <a16:creationId xmlns:a16="http://schemas.microsoft.com/office/drawing/2014/main" id="{445125B5-57D1-844B-B0DA-94E8B10C3421}"/>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89">
                <a:extLst>
                  <a:ext uri="{FF2B5EF4-FFF2-40B4-BE49-F238E27FC236}">
                    <a16:creationId xmlns:a16="http://schemas.microsoft.com/office/drawing/2014/main" id="{E49BAF4C-99C1-AA41-8DCB-EB005A9966F0}"/>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90">
                <a:extLst>
                  <a:ext uri="{FF2B5EF4-FFF2-40B4-BE49-F238E27FC236}">
                    <a16:creationId xmlns:a16="http://schemas.microsoft.com/office/drawing/2014/main" id="{548539C8-D6B4-5E4C-BAB5-1BBE232811E2}"/>
                  </a:ext>
                </a:extLst>
              </p:cNvPr>
              <p:cNvSpPr>
                <a:spLocks/>
              </p:cNvSpPr>
              <p:nvPr/>
            </p:nvSpPr>
            <p:spPr bwMode="auto">
              <a:xfrm>
                <a:off x="5948956" y="1961018"/>
                <a:ext cx="10072" cy="22200"/>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92">
                <a:extLst>
                  <a:ext uri="{FF2B5EF4-FFF2-40B4-BE49-F238E27FC236}">
                    <a16:creationId xmlns:a16="http://schemas.microsoft.com/office/drawing/2014/main" id="{31C9354E-8C3A-AC45-85B9-4E51EFF55049}"/>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93">
                <a:extLst>
                  <a:ext uri="{FF2B5EF4-FFF2-40B4-BE49-F238E27FC236}">
                    <a16:creationId xmlns:a16="http://schemas.microsoft.com/office/drawing/2014/main" id="{26C2EF49-BBB2-4043-A842-DC12FDA7486F}"/>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94">
                <a:extLst>
                  <a:ext uri="{FF2B5EF4-FFF2-40B4-BE49-F238E27FC236}">
                    <a16:creationId xmlns:a16="http://schemas.microsoft.com/office/drawing/2014/main" id="{3096B124-F72C-0841-B505-CF62CF7A42F0}"/>
                  </a:ext>
                </a:extLst>
              </p:cNvPr>
              <p:cNvSpPr>
                <a:spLocks/>
              </p:cNvSpPr>
              <p:nvPr/>
            </p:nvSpPr>
            <p:spPr bwMode="auto">
              <a:xfrm>
                <a:off x="5792128" y="2512086"/>
                <a:ext cx="378400" cy="594162"/>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53" name="Group 452">
                <a:extLst>
                  <a:ext uri="{FF2B5EF4-FFF2-40B4-BE49-F238E27FC236}">
                    <a16:creationId xmlns:a16="http://schemas.microsoft.com/office/drawing/2014/main" id="{C60CBA78-4F91-C744-8115-8028E47B61F3}"/>
                  </a:ext>
                </a:extLst>
              </p:cNvPr>
              <p:cNvGrpSpPr/>
              <p:nvPr/>
            </p:nvGrpSpPr>
            <p:grpSpPr>
              <a:xfrm>
                <a:off x="5420921" y="1654143"/>
                <a:ext cx="933772" cy="878836"/>
                <a:chOff x="3605271" y="1643765"/>
                <a:chExt cx="623488" cy="586883"/>
              </a:xfrm>
              <a:solidFill>
                <a:schemeClr val="bg1">
                  <a:lumMod val="75000"/>
                </a:schemeClr>
              </a:solidFill>
            </p:grpSpPr>
            <p:sp>
              <p:nvSpPr>
                <p:cNvPr id="569" name="Freeform 77">
                  <a:extLst>
                    <a:ext uri="{FF2B5EF4-FFF2-40B4-BE49-F238E27FC236}">
                      <a16:creationId xmlns:a16="http://schemas.microsoft.com/office/drawing/2014/main" id="{72CFCA52-D535-0E49-ACAE-601CF6033923}"/>
                    </a:ext>
                  </a:extLst>
                </p:cNvPr>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0" name="Freeform 79">
                  <a:extLst>
                    <a:ext uri="{FF2B5EF4-FFF2-40B4-BE49-F238E27FC236}">
                      <a16:creationId xmlns:a16="http://schemas.microsoft.com/office/drawing/2014/main" id="{73DC2226-6B97-4043-9DD9-DB7317DBEBD8}"/>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1" name="Freeform 82">
                  <a:extLst>
                    <a:ext uri="{FF2B5EF4-FFF2-40B4-BE49-F238E27FC236}">
                      <a16:creationId xmlns:a16="http://schemas.microsoft.com/office/drawing/2014/main" id="{552A6950-BC41-F244-8C22-44755E499C97}"/>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2" name="Freeform 91">
                  <a:extLst>
                    <a:ext uri="{FF2B5EF4-FFF2-40B4-BE49-F238E27FC236}">
                      <a16:creationId xmlns:a16="http://schemas.microsoft.com/office/drawing/2014/main" id="{1AF7B4E3-C296-094F-9AB5-1975F1AE0B58}"/>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3" name="Freeform 96">
                  <a:extLst>
                    <a:ext uri="{FF2B5EF4-FFF2-40B4-BE49-F238E27FC236}">
                      <a16:creationId xmlns:a16="http://schemas.microsoft.com/office/drawing/2014/main" id="{FB1C776C-C9CA-2A47-A4E1-71EAAFFBB307}"/>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4" name="Group 453">
                <a:extLst>
                  <a:ext uri="{FF2B5EF4-FFF2-40B4-BE49-F238E27FC236}">
                    <a16:creationId xmlns:a16="http://schemas.microsoft.com/office/drawing/2014/main" id="{D59DE080-D3D7-C845-8612-FE0E6184953E}"/>
                  </a:ext>
                </a:extLst>
              </p:cNvPr>
              <p:cNvGrpSpPr/>
              <p:nvPr/>
            </p:nvGrpSpPr>
            <p:grpSpPr>
              <a:xfrm>
                <a:off x="5954710" y="3994225"/>
                <a:ext cx="1119375" cy="864472"/>
                <a:chOff x="3961687" y="3206462"/>
                <a:chExt cx="747417" cy="577291"/>
              </a:xfrm>
              <a:solidFill>
                <a:schemeClr val="bg1">
                  <a:lumMod val="75000"/>
                </a:schemeClr>
              </a:solidFill>
            </p:grpSpPr>
            <p:sp>
              <p:nvSpPr>
                <p:cNvPr id="552" name="Freeform 99">
                  <a:extLst>
                    <a:ext uri="{FF2B5EF4-FFF2-40B4-BE49-F238E27FC236}">
                      <a16:creationId xmlns:a16="http://schemas.microsoft.com/office/drawing/2014/main" id="{369689CF-4BFF-EA48-BA44-099B5D577867}"/>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3" name="Freeform 100">
                  <a:extLst>
                    <a:ext uri="{FF2B5EF4-FFF2-40B4-BE49-F238E27FC236}">
                      <a16:creationId xmlns:a16="http://schemas.microsoft.com/office/drawing/2014/main" id="{3CFDA3E0-B1E0-B54A-B662-E840FD8B13C0}"/>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4" name="Freeform 101">
                  <a:extLst>
                    <a:ext uri="{FF2B5EF4-FFF2-40B4-BE49-F238E27FC236}">
                      <a16:creationId xmlns:a16="http://schemas.microsoft.com/office/drawing/2014/main" id="{8FD665B4-A7DA-A844-BAC9-7C6EAE5D97EF}"/>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5" name="Freeform 102">
                  <a:extLst>
                    <a:ext uri="{FF2B5EF4-FFF2-40B4-BE49-F238E27FC236}">
                      <a16:creationId xmlns:a16="http://schemas.microsoft.com/office/drawing/2014/main" id="{1442C0B0-474A-324C-BF46-9F707B2C31DA}"/>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6" name="Freeform 103">
                  <a:extLst>
                    <a:ext uri="{FF2B5EF4-FFF2-40B4-BE49-F238E27FC236}">
                      <a16:creationId xmlns:a16="http://schemas.microsoft.com/office/drawing/2014/main" id="{D9BF21AA-9747-6C45-BD46-6555CA8F2830}"/>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7" name="Freeform 104">
                  <a:extLst>
                    <a:ext uri="{FF2B5EF4-FFF2-40B4-BE49-F238E27FC236}">
                      <a16:creationId xmlns:a16="http://schemas.microsoft.com/office/drawing/2014/main" id="{218C3A8D-5B2D-E24B-9977-F479784FC238}"/>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8" name="Freeform 105">
                  <a:extLst>
                    <a:ext uri="{FF2B5EF4-FFF2-40B4-BE49-F238E27FC236}">
                      <a16:creationId xmlns:a16="http://schemas.microsoft.com/office/drawing/2014/main" id="{EE3E688E-A5AD-1146-8620-8D1AFDFC7C69}"/>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9" name="Freeform 106">
                  <a:extLst>
                    <a:ext uri="{FF2B5EF4-FFF2-40B4-BE49-F238E27FC236}">
                      <a16:creationId xmlns:a16="http://schemas.microsoft.com/office/drawing/2014/main" id="{D0D8DD26-04B7-594B-9992-D60212650141}"/>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0" name="Freeform 107">
                  <a:extLst>
                    <a:ext uri="{FF2B5EF4-FFF2-40B4-BE49-F238E27FC236}">
                      <a16:creationId xmlns:a16="http://schemas.microsoft.com/office/drawing/2014/main" id="{71C8C1DD-6526-8D45-9541-8A7ABFBB6A73}"/>
                    </a:ext>
                  </a:extLst>
                </p:cNvPr>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1" name="Freeform 108">
                  <a:extLst>
                    <a:ext uri="{FF2B5EF4-FFF2-40B4-BE49-F238E27FC236}">
                      <a16:creationId xmlns:a16="http://schemas.microsoft.com/office/drawing/2014/main" id="{F0EB83BD-0941-154B-9039-6DB5F3B6F76B}"/>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2" name="Freeform 109">
                  <a:extLst>
                    <a:ext uri="{FF2B5EF4-FFF2-40B4-BE49-F238E27FC236}">
                      <a16:creationId xmlns:a16="http://schemas.microsoft.com/office/drawing/2014/main" id="{CD10F102-8A15-9549-B969-660A26DAE2EF}"/>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3" name="Freeform 110">
                  <a:extLst>
                    <a:ext uri="{FF2B5EF4-FFF2-40B4-BE49-F238E27FC236}">
                      <a16:creationId xmlns:a16="http://schemas.microsoft.com/office/drawing/2014/main" id="{71C505BF-BDBB-2344-BDD4-4BAE3C1B7AA3}"/>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4" name="Freeform 111">
                  <a:extLst>
                    <a:ext uri="{FF2B5EF4-FFF2-40B4-BE49-F238E27FC236}">
                      <a16:creationId xmlns:a16="http://schemas.microsoft.com/office/drawing/2014/main" id="{A559A9B2-2272-E24E-83D3-842112816A64}"/>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5" name="Freeform 112">
                  <a:extLst>
                    <a:ext uri="{FF2B5EF4-FFF2-40B4-BE49-F238E27FC236}">
                      <a16:creationId xmlns:a16="http://schemas.microsoft.com/office/drawing/2014/main" id="{CC222020-253D-4846-A8D6-B897FECF31A4}"/>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6" name="Freeform 113">
                  <a:extLst>
                    <a:ext uri="{FF2B5EF4-FFF2-40B4-BE49-F238E27FC236}">
                      <a16:creationId xmlns:a16="http://schemas.microsoft.com/office/drawing/2014/main" id="{93EC0EEB-2A8C-4941-B219-3D937AAB4014}"/>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7" name="Freeform 114">
                  <a:extLst>
                    <a:ext uri="{FF2B5EF4-FFF2-40B4-BE49-F238E27FC236}">
                      <a16:creationId xmlns:a16="http://schemas.microsoft.com/office/drawing/2014/main" id="{E7EF0EEA-89C8-F445-8A1A-7E7A781656D8}"/>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8" name="Freeform 115">
                  <a:extLst>
                    <a:ext uri="{FF2B5EF4-FFF2-40B4-BE49-F238E27FC236}">
                      <a16:creationId xmlns:a16="http://schemas.microsoft.com/office/drawing/2014/main" id="{4612F57F-C6E4-C04C-B993-8E0B2F91921E}"/>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5" name="Group 454">
                <a:extLst>
                  <a:ext uri="{FF2B5EF4-FFF2-40B4-BE49-F238E27FC236}">
                    <a16:creationId xmlns:a16="http://schemas.microsoft.com/office/drawing/2014/main" id="{6F1B7253-39C0-DE4C-83E6-83D08132545E}"/>
                  </a:ext>
                </a:extLst>
              </p:cNvPr>
              <p:cNvGrpSpPr/>
              <p:nvPr/>
            </p:nvGrpSpPr>
            <p:grpSpPr>
              <a:xfrm>
                <a:off x="5820904" y="3471885"/>
                <a:ext cx="476237" cy="698630"/>
                <a:chOff x="3872343" y="2857646"/>
                <a:chExt cx="317988" cy="466542"/>
              </a:xfrm>
              <a:solidFill>
                <a:schemeClr val="bg1">
                  <a:lumMod val="75000"/>
                </a:schemeClr>
              </a:solidFill>
            </p:grpSpPr>
            <p:sp>
              <p:nvSpPr>
                <p:cNvPr id="547" name="Freeform 95">
                  <a:extLst>
                    <a:ext uri="{FF2B5EF4-FFF2-40B4-BE49-F238E27FC236}">
                      <a16:creationId xmlns:a16="http://schemas.microsoft.com/office/drawing/2014/main" id="{4FEBB9AF-C4EC-7D4E-81ED-4E241725C690}"/>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8" name="Freeform 97">
                  <a:extLst>
                    <a:ext uri="{FF2B5EF4-FFF2-40B4-BE49-F238E27FC236}">
                      <a16:creationId xmlns:a16="http://schemas.microsoft.com/office/drawing/2014/main" id="{B80AB862-0702-484C-A8CD-2FB55DE4CAC6}"/>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9" name="Freeform 98">
                  <a:extLst>
                    <a:ext uri="{FF2B5EF4-FFF2-40B4-BE49-F238E27FC236}">
                      <a16:creationId xmlns:a16="http://schemas.microsoft.com/office/drawing/2014/main" id="{5274D4D0-C1A2-8245-BDF1-A633E9C6D5A4}"/>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0" name="Freeform 116">
                  <a:extLst>
                    <a:ext uri="{FF2B5EF4-FFF2-40B4-BE49-F238E27FC236}">
                      <a16:creationId xmlns:a16="http://schemas.microsoft.com/office/drawing/2014/main" id="{E9DC64EF-3BB6-6741-8B7B-94F10A1D4643}"/>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1" name="Freeform 117">
                  <a:extLst>
                    <a:ext uri="{FF2B5EF4-FFF2-40B4-BE49-F238E27FC236}">
                      <a16:creationId xmlns:a16="http://schemas.microsoft.com/office/drawing/2014/main" id="{A05B74B8-CA5B-6844-8C21-9012CFB39099}"/>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56" name="Freeform 118">
                <a:extLst>
                  <a:ext uri="{FF2B5EF4-FFF2-40B4-BE49-F238E27FC236}">
                    <a16:creationId xmlns:a16="http://schemas.microsoft.com/office/drawing/2014/main" id="{4C5D9FB3-055F-9947-A6EB-E72670905F7A}"/>
                  </a:ext>
                </a:extLst>
              </p:cNvPr>
              <p:cNvSpPr>
                <a:spLocks/>
              </p:cNvSpPr>
              <p:nvPr/>
            </p:nvSpPr>
            <p:spPr bwMode="auto">
              <a:xfrm>
                <a:off x="6112977" y="2412842"/>
                <a:ext cx="515085" cy="532787"/>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119">
                <a:extLst>
                  <a:ext uri="{FF2B5EF4-FFF2-40B4-BE49-F238E27FC236}">
                    <a16:creationId xmlns:a16="http://schemas.microsoft.com/office/drawing/2014/main" id="{97D4E187-2864-2B48-A5ED-27F18CD5C888}"/>
                  </a:ext>
                </a:extLst>
              </p:cNvPr>
              <p:cNvSpPr>
                <a:spLocks/>
              </p:cNvSpPr>
              <p:nvPr/>
            </p:nvSpPr>
            <p:spPr bwMode="auto">
              <a:xfrm>
                <a:off x="6143192" y="3432710"/>
                <a:ext cx="670475" cy="628114"/>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123">
                <a:extLst>
                  <a:ext uri="{FF2B5EF4-FFF2-40B4-BE49-F238E27FC236}">
                    <a16:creationId xmlns:a16="http://schemas.microsoft.com/office/drawing/2014/main" id="{274F0E5C-10A2-1B44-9342-A88D3F473178}"/>
                  </a:ext>
                </a:extLst>
              </p:cNvPr>
              <p:cNvSpPr>
                <a:spLocks/>
              </p:cNvSpPr>
              <p:nvPr/>
            </p:nvSpPr>
            <p:spPr bwMode="auto">
              <a:xfrm>
                <a:off x="6441021" y="2599578"/>
                <a:ext cx="546738" cy="498835"/>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124">
                <a:extLst>
                  <a:ext uri="{FF2B5EF4-FFF2-40B4-BE49-F238E27FC236}">
                    <a16:creationId xmlns:a16="http://schemas.microsoft.com/office/drawing/2014/main" id="{54F9CDB8-5828-8843-85E2-F9DBA3D9B174}"/>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125">
                <a:extLst>
                  <a:ext uri="{FF2B5EF4-FFF2-40B4-BE49-F238E27FC236}">
                    <a16:creationId xmlns:a16="http://schemas.microsoft.com/office/drawing/2014/main" id="{189FC7B7-2387-9B44-9B82-DD86C2D1303B}"/>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461" name="Freeform 126">
                <a:extLst>
                  <a:ext uri="{FF2B5EF4-FFF2-40B4-BE49-F238E27FC236}">
                    <a16:creationId xmlns:a16="http://schemas.microsoft.com/office/drawing/2014/main" id="{C4729328-68BA-F043-AD5C-4D2A643365C5}"/>
                  </a:ext>
                </a:extLst>
              </p:cNvPr>
              <p:cNvSpPr>
                <a:spLocks/>
              </p:cNvSpPr>
              <p:nvPr/>
            </p:nvSpPr>
            <p:spPr bwMode="auto">
              <a:xfrm>
                <a:off x="6592093" y="2305762"/>
                <a:ext cx="712199" cy="42178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130">
                <a:extLst>
                  <a:ext uri="{FF2B5EF4-FFF2-40B4-BE49-F238E27FC236}">
                    <a16:creationId xmlns:a16="http://schemas.microsoft.com/office/drawing/2014/main" id="{E3CB4569-06DE-7447-AA3B-84C036E7E221}"/>
                  </a:ext>
                </a:extLst>
              </p:cNvPr>
              <p:cNvSpPr>
                <a:spLocks/>
              </p:cNvSpPr>
              <p:nvPr/>
            </p:nvSpPr>
            <p:spPr bwMode="auto">
              <a:xfrm>
                <a:off x="7197821" y="2604801"/>
                <a:ext cx="132368" cy="198489"/>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63" name="Group 462">
                <a:extLst>
                  <a:ext uri="{FF2B5EF4-FFF2-40B4-BE49-F238E27FC236}">
                    <a16:creationId xmlns:a16="http://schemas.microsoft.com/office/drawing/2014/main" id="{D01CA8C3-3FF4-4D41-9ECD-DA319907CF7F}"/>
                  </a:ext>
                </a:extLst>
              </p:cNvPr>
              <p:cNvGrpSpPr/>
              <p:nvPr/>
            </p:nvGrpSpPr>
            <p:grpSpPr>
              <a:xfrm>
                <a:off x="6351816" y="2727552"/>
                <a:ext cx="953914" cy="488387"/>
                <a:chOff x="4226838" y="2360583"/>
                <a:chExt cx="636937" cy="326143"/>
              </a:xfrm>
              <a:solidFill>
                <a:schemeClr val="bg1">
                  <a:lumMod val="75000"/>
                </a:schemeClr>
              </a:solidFill>
            </p:grpSpPr>
            <p:sp>
              <p:nvSpPr>
                <p:cNvPr id="545" name="Freeform 122">
                  <a:extLst>
                    <a:ext uri="{FF2B5EF4-FFF2-40B4-BE49-F238E27FC236}">
                      <a16:creationId xmlns:a16="http://schemas.microsoft.com/office/drawing/2014/main" id="{42B87A91-6AF1-0247-AA8F-09154F56A50D}"/>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6" name="Freeform 132">
                  <a:extLst>
                    <a:ext uri="{FF2B5EF4-FFF2-40B4-BE49-F238E27FC236}">
                      <a16:creationId xmlns:a16="http://schemas.microsoft.com/office/drawing/2014/main" id="{C63B6145-5FC5-7449-9B49-8018CF26E5E0}"/>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64" name="Freeform 133">
                <a:extLst>
                  <a:ext uri="{FF2B5EF4-FFF2-40B4-BE49-F238E27FC236}">
                    <a16:creationId xmlns:a16="http://schemas.microsoft.com/office/drawing/2014/main" id="{BD5F3011-181E-0D44-A623-499EC11E62B3}"/>
                  </a:ext>
                </a:extLst>
              </p:cNvPr>
              <p:cNvSpPr>
                <a:spLocks/>
              </p:cNvSpPr>
              <p:nvPr/>
            </p:nvSpPr>
            <p:spPr bwMode="auto">
              <a:xfrm>
                <a:off x="7279832" y="1799093"/>
                <a:ext cx="205747" cy="351274"/>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65" name="Group 464">
                <a:extLst>
                  <a:ext uri="{FF2B5EF4-FFF2-40B4-BE49-F238E27FC236}">
                    <a16:creationId xmlns:a16="http://schemas.microsoft.com/office/drawing/2014/main" id="{7E6A4FDA-7895-2D43-8D54-061880D02E4F}"/>
                  </a:ext>
                </a:extLst>
              </p:cNvPr>
              <p:cNvGrpSpPr/>
              <p:nvPr/>
            </p:nvGrpSpPr>
            <p:grpSpPr>
              <a:xfrm>
                <a:off x="6305775" y="3054014"/>
                <a:ext cx="1079090" cy="446601"/>
                <a:chOff x="4196096" y="2578593"/>
                <a:chExt cx="720518" cy="298238"/>
              </a:xfrm>
              <a:solidFill>
                <a:schemeClr val="bg1">
                  <a:lumMod val="75000"/>
                </a:schemeClr>
              </a:solidFill>
            </p:grpSpPr>
            <p:sp>
              <p:nvSpPr>
                <p:cNvPr id="525" name="Freeform 5">
                  <a:extLst>
                    <a:ext uri="{FF2B5EF4-FFF2-40B4-BE49-F238E27FC236}">
                      <a16:creationId xmlns:a16="http://schemas.microsoft.com/office/drawing/2014/main" id="{2AA0CDD3-8191-8141-A777-EDAFFAE9B5A8}"/>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6" name="Freeform 55">
                  <a:extLst>
                    <a:ext uri="{FF2B5EF4-FFF2-40B4-BE49-F238E27FC236}">
                      <a16:creationId xmlns:a16="http://schemas.microsoft.com/office/drawing/2014/main" id="{BC3F8934-B529-6642-9B6B-87F2575CDFFA}"/>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7" name="Freeform 56">
                  <a:extLst>
                    <a:ext uri="{FF2B5EF4-FFF2-40B4-BE49-F238E27FC236}">
                      <a16:creationId xmlns:a16="http://schemas.microsoft.com/office/drawing/2014/main" id="{69F5EC42-33D0-2944-84C1-510569F9D39F}"/>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8" name="Freeform 57">
                  <a:extLst>
                    <a:ext uri="{FF2B5EF4-FFF2-40B4-BE49-F238E27FC236}">
                      <a16:creationId xmlns:a16="http://schemas.microsoft.com/office/drawing/2014/main" id="{8BC0EEAD-9D98-A949-8A05-736C2C41BD27}"/>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9" name="Freeform 58">
                  <a:extLst>
                    <a:ext uri="{FF2B5EF4-FFF2-40B4-BE49-F238E27FC236}">
                      <a16:creationId xmlns:a16="http://schemas.microsoft.com/office/drawing/2014/main" id="{7D18D214-60FF-814C-BCE9-4AA539B0C2B9}"/>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0" name="Freeform 59">
                  <a:extLst>
                    <a:ext uri="{FF2B5EF4-FFF2-40B4-BE49-F238E27FC236}">
                      <a16:creationId xmlns:a16="http://schemas.microsoft.com/office/drawing/2014/main" id="{EB719CD5-2775-EC41-BA9B-0BFCCF415C2B}"/>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1" name="Freeform 60">
                  <a:extLst>
                    <a:ext uri="{FF2B5EF4-FFF2-40B4-BE49-F238E27FC236}">
                      <a16:creationId xmlns:a16="http://schemas.microsoft.com/office/drawing/2014/main" id="{18F068D8-5C21-0F49-BD30-0324E9EF7F7C}"/>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2" name="Freeform 61">
                  <a:extLst>
                    <a:ext uri="{FF2B5EF4-FFF2-40B4-BE49-F238E27FC236}">
                      <a16:creationId xmlns:a16="http://schemas.microsoft.com/office/drawing/2014/main" id="{37771FBD-A7CB-7541-A3BE-E7A420EFB58B}"/>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3" name="Freeform 62">
                  <a:extLst>
                    <a:ext uri="{FF2B5EF4-FFF2-40B4-BE49-F238E27FC236}">
                      <a16:creationId xmlns:a16="http://schemas.microsoft.com/office/drawing/2014/main" id="{82C6B7BC-150B-FE40-B2A1-E20CD24A756D}"/>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4" name="Freeform 63">
                  <a:extLst>
                    <a:ext uri="{FF2B5EF4-FFF2-40B4-BE49-F238E27FC236}">
                      <a16:creationId xmlns:a16="http://schemas.microsoft.com/office/drawing/2014/main" id="{0814DAA9-A48E-2E40-AC77-09B50E941B8B}"/>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5" name="Freeform 64">
                  <a:extLst>
                    <a:ext uri="{FF2B5EF4-FFF2-40B4-BE49-F238E27FC236}">
                      <a16:creationId xmlns:a16="http://schemas.microsoft.com/office/drawing/2014/main" id="{9CB4EEDD-9979-4D4E-8095-6DEBAC27727F}"/>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6" name="Freeform 65">
                  <a:extLst>
                    <a:ext uri="{FF2B5EF4-FFF2-40B4-BE49-F238E27FC236}">
                      <a16:creationId xmlns:a16="http://schemas.microsoft.com/office/drawing/2014/main" id="{B6B873DF-C358-8C45-B6B4-3D3EB2341DEF}"/>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7" name="Freeform 66">
                  <a:extLst>
                    <a:ext uri="{FF2B5EF4-FFF2-40B4-BE49-F238E27FC236}">
                      <a16:creationId xmlns:a16="http://schemas.microsoft.com/office/drawing/2014/main" id="{02B4AA0B-D999-D041-8A5E-178BB22F6160}"/>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8" name="Freeform 120">
                  <a:extLst>
                    <a:ext uri="{FF2B5EF4-FFF2-40B4-BE49-F238E27FC236}">
                      <a16:creationId xmlns:a16="http://schemas.microsoft.com/office/drawing/2014/main" id="{7C9A7994-5529-C64B-9EED-F0EB29AC6A97}"/>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539" name="Freeform 134">
                  <a:extLst>
                    <a:ext uri="{FF2B5EF4-FFF2-40B4-BE49-F238E27FC236}">
                      <a16:creationId xmlns:a16="http://schemas.microsoft.com/office/drawing/2014/main" id="{9606E308-EE30-8140-AA39-D90508F7426D}"/>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0" name="Freeform 135">
                  <a:extLst>
                    <a:ext uri="{FF2B5EF4-FFF2-40B4-BE49-F238E27FC236}">
                      <a16:creationId xmlns:a16="http://schemas.microsoft.com/office/drawing/2014/main" id="{3D78E2A5-4F4B-C540-A894-FE8CBA3B00D5}"/>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1" name="Freeform 136">
                  <a:extLst>
                    <a:ext uri="{FF2B5EF4-FFF2-40B4-BE49-F238E27FC236}">
                      <a16:creationId xmlns:a16="http://schemas.microsoft.com/office/drawing/2014/main" id="{2FDB7823-2005-5645-83F9-BBFD4B2A0EF9}"/>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2" name="Freeform 137">
                  <a:extLst>
                    <a:ext uri="{FF2B5EF4-FFF2-40B4-BE49-F238E27FC236}">
                      <a16:creationId xmlns:a16="http://schemas.microsoft.com/office/drawing/2014/main" id="{1BDDFDB6-D996-CB47-A43C-6F44544E9239}"/>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3" name="Freeform 138">
                  <a:extLst>
                    <a:ext uri="{FF2B5EF4-FFF2-40B4-BE49-F238E27FC236}">
                      <a16:creationId xmlns:a16="http://schemas.microsoft.com/office/drawing/2014/main" id="{247201F9-549C-7248-AE2D-722FF69FBB7A}"/>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4" name="Freeform 139">
                  <a:extLst>
                    <a:ext uri="{FF2B5EF4-FFF2-40B4-BE49-F238E27FC236}">
                      <a16:creationId xmlns:a16="http://schemas.microsoft.com/office/drawing/2014/main" id="{02403166-DD63-4241-BA14-713CE2850A81}"/>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6" name="Group 465">
                <a:extLst>
                  <a:ext uri="{FF2B5EF4-FFF2-40B4-BE49-F238E27FC236}">
                    <a16:creationId xmlns:a16="http://schemas.microsoft.com/office/drawing/2014/main" id="{8C3462FA-B751-0C48-BDA8-EA7A80B0671C}"/>
                  </a:ext>
                </a:extLst>
              </p:cNvPr>
              <p:cNvGrpSpPr/>
              <p:nvPr/>
            </p:nvGrpSpPr>
            <p:grpSpPr>
              <a:xfrm>
                <a:off x="6773380" y="2629613"/>
                <a:ext cx="553933" cy="245500"/>
                <a:chOff x="4508320" y="2295180"/>
                <a:chExt cx="369866" cy="163944"/>
              </a:xfrm>
              <a:solidFill>
                <a:schemeClr val="bg1">
                  <a:lumMod val="75000"/>
                </a:schemeClr>
              </a:solidFill>
            </p:grpSpPr>
            <p:sp>
              <p:nvSpPr>
                <p:cNvPr id="518" name="Freeform 127">
                  <a:extLst>
                    <a:ext uri="{FF2B5EF4-FFF2-40B4-BE49-F238E27FC236}">
                      <a16:creationId xmlns:a16="http://schemas.microsoft.com/office/drawing/2014/main" id="{3CCDCC9A-6593-FC4A-8BAC-959B43A6D11D}"/>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9" name="Freeform 128">
                  <a:extLst>
                    <a:ext uri="{FF2B5EF4-FFF2-40B4-BE49-F238E27FC236}">
                      <a16:creationId xmlns:a16="http://schemas.microsoft.com/office/drawing/2014/main" id="{55270EDF-8009-F144-8C75-F39F9C94F5F6}"/>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0" name="Freeform 129">
                  <a:extLst>
                    <a:ext uri="{FF2B5EF4-FFF2-40B4-BE49-F238E27FC236}">
                      <a16:creationId xmlns:a16="http://schemas.microsoft.com/office/drawing/2014/main" id="{ACB88CBF-14B9-BF4D-B134-36002DCFFC1E}"/>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1" name="Freeform 140">
                  <a:extLst>
                    <a:ext uri="{FF2B5EF4-FFF2-40B4-BE49-F238E27FC236}">
                      <a16:creationId xmlns:a16="http://schemas.microsoft.com/office/drawing/2014/main" id="{775A4B25-9424-5E46-B5D0-A701E22B3EE5}"/>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2" name="Freeform 141">
                  <a:extLst>
                    <a:ext uri="{FF2B5EF4-FFF2-40B4-BE49-F238E27FC236}">
                      <a16:creationId xmlns:a16="http://schemas.microsoft.com/office/drawing/2014/main" id="{24A098CD-E031-F34A-BDDD-2068A063D5D9}"/>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3" name="Freeform 142">
                  <a:extLst>
                    <a:ext uri="{FF2B5EF4-FFF2-40B4-BE49-F238E27FC236}">
                      <a16:creationId xmlns:a16="http://schemas.microsoft.com/office/drawing/2014/main" id="{CA1F1BC4-30DE-2740-9D13-BB94C7E30D83}"/>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4" name="Freeform 143">
                  <a:extLst>
                    <a:ext uri="{FF2B5EF4-FFF2-40B4-BE49-F238E27FC236}">
                      <a16:creationId xmlns:a16="http://schemas.microsoft.com/office/drawing/2014/main" id="{39E8AEE0-A9FA-E943-9EA7-A29B359839FC}"/>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67" name="Freeform 145">
                <a:extLst>
                  <a:ext uri="{FF2B5EF4-FFF2-40B4-BE49-F238E27FC236}">
                    <a16:creationId xmlns:a16="http://schemas.microsoft.com/office/drawing/2014/main" id="{AE7E09FA-03E5-C340-860C-8FE2275E0A46}"/>
                  </a:ext>
                </a:extLst>
              </p:cNvPr>
              <p:cNvSpPr>
                <a:spLocks/>
              </p:cNvSpPr>
              <p:nvPr/>
            </p:nvSpPr>
            <p:spPr bwMode="auto">
              <a:xfrm>
                <a:off x="7376231" y="2214353"/>
                <a:ext cx="211501" cy="186737"/>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146">
                <a:extLst>
                  <a:ext uri="{FF2B5EF4-FFF2-40B4-BE49-F238E27FC236}">
                    <a16:creationId xmlns:a16="http://schemas.microsoft.com/office/drawing/2014/main" id="{DF3210D3-732E-9E40-95BF-250811F2008B}"/>
                  </a:ext>
                </a:extLst>
              </p:cNvPr>
              <p:cNvSpPr>
                <a:spLocks/>
              </p:cNvSpPr>
              <p:nvPr/>
            </p:nvSpPr>
            <p:spPr bwMode="auto">
              <a:xfrm>
                <a:off x="7436660" y="1748164"/>
                <a:ext cx="205747" cy="387837"/>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9" name="Freeform 148">
                <a:extLst>
                  <a:ext uri="{FF2B5EF4-FFF2-40B4-BE49-F238E27FC236}">
                    <a16:creationId xmlns:a16="http://schemas.microsoft.com/office/drawing/2014/main" id="{BC793EE5-5B7A-7E40-AE34-0CD27760FAF3}"/>
                  </a:ext>
                </a:extLst>
              </p:cNvPr>
              <p:cNvSpPr>
                <a:spLocks/>
              </p:cNvSpPr>
              <p:nvPr/>
            </p:nvSpPr>
            <p:spPr bwMode="auto">
              <a:xfrm>
                <a:off x="7563273" y="2205212"/>
                <a:ext cx="64745" cy="104468"/>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0" name="Freeform 149">
                <a:extLst>
                  <a:ext uri="{FF2B5EF4-FFF2-40B4-BE49-F238E27FC236}">
                    <a16:creationId xmlns:a16="http://schemas.microsoft.com/office/drawing/2014/main" id="{20935526-19EE-BF44-9D2F-2997416E5914}"/>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1" name="Freeform 150">
                <a:extLst>
                  <a:ext uri="{FF2B5EF4-FFF2-40B4-BE49-F238E27FC236}">
                    <a16:creationId xmlns:a16="http://schemas.microsoft.com/office/drawing/2014/main" id="{DA95FA7D-FF73-434A-889B-7C021EE87425}"/>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2" name="Freeform 151">
                <a:extLst>
                  <a:ext uri="{FF2B5EF4-FFF2-40B4-BE49-F238E27FC236}">
                    <a16:creationId xmlns:a16="http://schemas.microsoft.com/office/drawing/2014/main" id="{149AB5E9-4CDA-2F40-9EB1-F83AD40908A6}"/>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3" name="Freeform 152">
                <a:extLst>
                  <a:ext uri="{FF2B5EF4-FFF2-40B4-BE49-F238E27FC236}">
                    <a16:creationId xmlns:a16="http://schemas.microsoft.com/office/drawing/2014/main" id="{D3AD6D73-D458-0546-9904-779B39B8527D}"/>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4" name="Freeform 153">
                <a:extLst>
                  <a:ext uri="{FF2B5EF4-FFF2-40B4-BE49-F238E27FC236}">
                    <a16:creationId xmlns:a16="http://schemas.microsoft.com/office/drawing/2014/main" id="{91DF303B-234A-A24B-8489-EA1A3B64BD02}"/>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5" name="Freeform 154">
                <a:extLst>
                  <a:ext uri="{FF2B5EF4-FFF2-40B4-BE49-F238E27FC236}">
                    <a16:creationId xmlns:a16="http://schemas.microsoft.com/office/drawing/2014/main" id="{9958BABE-A7FB-5346-8537-F55D5D951959}"/>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76" name="Group 475">
                <a:extLst>
                  <a:ext uri="{FF2B5EF4-FFF2-40B4-BE49-F238E27FC236}">
                    <a16:creationId xmlns:a16="http://schemas.microsoft.com/office/drawing/2014/main" id="{A2C0C7F3-87E5-9B41-962B-DBEB07DD49E6}"/>
                  </a:ext>
                </a:extLst>
              </p:cNvPr>
              <p:cNvGrpSpPr/>
              <p:nvPr/>
            </p:nvGrpSpPr>
            <p:grpSpPr>
              <a:xfrm>
                <a:off x="1562100" y="2163424"/>
                <a:ext cx="997078" cy="1516091"/>
                <a:chOff x="1028701" y="1983861"/>
                <a:chExt cx="665758" cy="1012439"/>
              </a:xfrm>
              <a:solidFill>
                <a:schemeClr val="bg1">
                  <a:lumMod val="75000"/>
                </a:schemeClr>
              </a:solidFill>
            </p:grpSpPr>
            <p:sp>
              <p:nvSpPr>
                <p:cNvPr id="502" name="Freeform 14">
                  <a:extLst>
                    <a:ext uri="{FF2B5EF4-FFF2-40B4-BE49-F238E27FC236}">
                      <a16:creationId xmlns:a16="http://schemas.microsoft.com/office/drawing/2014/main" id="{B4C90761-A9D5-AB48-8F33-2502171DE9F6}"/>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3" name="Freeform 309">
                  <a:extLst>
                    <a:ext uri="{FF2B5EF4-FFF2-40B4-BE49-F238E27FC236}">
                      <a16:creationId xmlns:a16="http://schemas.microsoft.com/office/drawing/2014/main" id="{94823C62-8C48-214F-A84D-51B183884B0E}"/>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4" name="Freeform 310">
                  <a:extLst>
                    <a:ext uri="{FF2B5EF4-FFF2-40B4-BE49-F238E27FC236}">
                      <a16:creationId xmlns:a16="http://schemas.microsoft.com/office/drawing/2014/main" id="{45BE2DE8-FD71-D646-A335-8FC0F0FD745A}"/>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5" name="Freeform 311">
                  <a:extLst>
                    <a:ext uri="{FF2B5EF4-FFF2-40B4-BE49-F238E27FC236}">
                      <a16:creationId xmlns:a16="http://schemas.microsoft.com/office/drawing/2014/main" id="{0F3EC68E-9DDB-8F4A-9563-89EF351AC745}"/>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6" name="Freeform 312">
                  <a:extLst>
                    <a:ext uri="{FF2B5EF4-FFF2-40B4-BE49-F238E27FC236}">
                      <a16:creationId xmlns:a16="http://schemas.microsoft.com/office/drawing/2014/main" id="{F95166D7-B4DA-0B4E-9313-7D094DA9D0BA}"/>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7" name="Freeform 313">
                  <a:extLst>
                    <a:ext uri="{FF2B5EF4-FFF2-40B4-BE49-F238E27FC236}">
                      <a16:creationId xmlns:a16="http://schemas.microsoft.com/office/drawing/2014/main" id="{FBB1B5C4-5867-B041-AF01-B402181B521F}"/>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8" name="Freeform 314">
                  <a:extLst>
                    <a:ext uri="{FF2B5EF4-FFF2-40B4-BE49-F238E27FC236}">
                      <a16:creationId xmlns:a16="http://schemas.microsoft.com/office/drawing/2014/main" id="{57838CE4-208A-8D42-8948-54372346B2AE}"/>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9" name="Freeform 315">
                  <a:extLst>
                    <a:ext uri="{FF2B5EF4-FFF2-40B4-BE49-F238E27FC236}">
                      <a16:creationId xmlns:a16="http://schemas.microsoft.com/office/drawing/2014/main" id="{D5A5D345-2B56-3240-AEBB-CCC2C72A7C0C}"/>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0" name="Freeform 316">
                  <a:extLst>
                    <a:ext uri="{FF2B5EF4-FFF2-40B4-BE49-F238E27FC236}">
                      <a16:creationId xmlns:a16="http://schemas.microsoft.com/office/drawing/2014/main" id="{FDD73B25-5176-C041-B4CD-E4089D10F38C}"/>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1" name="Freeform 317">
                  <a:extLst>
                    <a:ext uri="{FF2B5EF4-FFF2-40B4-BE49-F238E27FC236}">
                      <a16:creationId xmlns:a16="http://schemas.microsoft.com/office/drawing/2014/main" id="{41DB108E-C76C-6E49-898E-CFC8538F75E6}"/>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2" name="Freeform 318">
                  <a:extLst>
                    <a:ext uri="{FF2B5EF4-FFF2-40B4-BE49-F238E27FC236}">
                      <a16:creationId xmlns:a16="http://schemas.microsoft.com/office/drawing/2014/main" id="{5326F5B3-0F5D-CA4D-86C4-E9C2DD511A4F}"/>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3" name="Freeform 319">
                  <a:extLst>
                    <a:ext uri="{FF2B5EF4-FFF2-40B4-BE49-F238E27FC236}">
                      <a16:creationId xmlns:a16="http://schemas.microsoft.com/office/drawing/2014/main" id="{11CA7844-BBE9-3A42-B19B-268E7F34C236}"/>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4" name="Freeform 320">
                  <a:extLst>
                    <a:ext uri="{FF2B5EF4-FFF2-40B4-BE49-F238E27FC236}">
                      <a16:creationId xmlns:a16="http://schemas.microsoft.com/office/drawing/2014/main" id="{FF2B2E23-E1B3-3042-824E-A68F441E793D}"/>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5" name="Freeform 321">
                  <a:extLst>
                    <a:ext uri="{FF2B5EF4-FFF2-40B4-BE49-F238E27FC236}">
                      <a16:creationId xmlns:a16="http://schemas.microsoft.com/office/drawing/2014/main" id="{C9302C21-087C-1943-942C-D88CCC23628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6" name="Freeform 322">
                  <a:extLst>
                    <a:ext uri="{FF2B5EF4-FFF2-40B4-BE49-F238E27FC236}">
                      <a16:creationId xmlns:a16="http://schemas.microsoft.com/office/drawing/2014/main" id="{82F4FA1A-2698-4840-8AF4-ACC769695240}"/>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7" name="Freeform 323">
                  <a:extLst>
                    <a:ext uri="{FF2B5EF4-FFF2-40B4-BE49-F238E27FC236}">
                      <a16:creationId xmlns:a16="http://schemas.microsoft.com/office/drawing/2014/main" id="{54C23972-E7A3-A943-B905-DACFE4E05F4A}"/>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7" name="Group 476">
                <a:extLst>
                  <a:ext uri="{FF2B5EF4-FFF2-40B4-BE49-F238E27FC236}">
                    <a16:creationId xmlns:a16="http://schemas.microsoft.com/office/drawing/2014/main" id="{DC8E82C7-53BD-1F48-A72B-383047B1287F}"/>
                  </a:ext>
                </a:extLst>
              </p:cNvPr>
              <p:cNvGrpSpPr/>
              <p:nvPr/>
            </p:nvGrpSpPr>
            <p:grpSpPr>
              <a:xfrm>
                <a:off x="7230913" y="2378890"/>
                <a:ext cx="162583" cy="338216"/>
                <a:chOff x="4813819" y="2127748"/>
                <a:chExt cx="108558" cy="225859"/>
              </a:xfrm>
              <a:solidFill>
                <a:schemeClr val="bg1">
                  <a:lumMod val="75000"/>
                </a:schemeClr>
              </a:solidFill>
            </p:grpSpPr>
            <p:sp>
              <p:nvSpPr>
                <p:cNvPr id="499" name="Freeform 131">
                  <a:extLst>
                    <a:ext uri="{FF2B5EF4-FFF2-40B4-BE49-F238E27FC236}">
                      <a16:creationId xmlns:a16="http://schemas.microsoft.com/office/drawing/2014/main" id="{67334D4A-BC1A-3549-871F-D3A9AB840D30}"/>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0" name="Freeform 324">
                  <a:extLst>
                    <a:ext uri="{FF2B5EF4-FFF2-40B4-BE49-F238E27FC236}">
                      <a16:creationId xmlns:a16="http://schemas.microsoft.com/office/drawing/2014/main" id="{9B718168-BB00-E942-B9D1-32D8BE3EA4D2}"/>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1" name="Freeform 325">
                  <a:extLst>
                    <a:ext uri="{FF2B5EF4-FFF2-40B4-BE49-F238E27FC236}">
                      <a16:creationId xmlns:a16="http://schemas.microsoft.com/office/drawing/2014/main" id="{645A6769-852A-B441-A5F1-3EF004545F3C}"/>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8" name="Group 477">
                <a:extLst>
                  <a:ext uri="{FF2B5EF4-FFF2-40B4-BE49-F238E27FC236}">
                    <a16:creationId xmlns:a16="http://schemas.microsoft.com/office/drawing/2014/main" id="{74954AE7-0070-4445-8812-CD60FF5BF138}"/>
                  </a:ext>
                </a:extLst>
              </p:cNvPr>
              <p:cNvGrpSpPr/>
              <p:nvPr/>
            </p:nvGrpSpPr>
            <p:grpSpPr>
              <a:xfrm>
                <a:off x="6668348" y="1846104"/>
                <a:ext cx="919384" cy="621584"/>
                <a:chOff x="4438189" y="1771956"/>
                <a:chExt cx="613881" cy="415091"/>
              </a:xfrm>
              <a:solidFill>
                <a:schemeClr val="bg1">
                  <a:lumMod val="75000"/>
                </a:schemeClr>
              </a:solidFill>
            </p:grpSpPr>
            <p:sp>
              <p:nvSpPr>
                <p:cNvPr id="497" name="Freeform 326">
                  <a:extLst>
                    <a:ext uri="{FF2B5EF4-FFF2-40B4-BE49-F238E27FC236}">
                      <a16:creationId xmlns:a16="http://schemas.microsoft.com/office/drawing/2014/main" id="{09A2E140-68CF-ED47-9656-755E7EF3C044}"/>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8" name="Freeform 329">
                  <a:extLst>
                    <a:ext uri="{FF2B5EF4-FFF2-40B4-BE49-F238E27FC236}">
                      <a16:creationId xmlns:a16="http://schemas.microsoft.com/office/drawing/2014/main" id="{F4AC19C1-342A-6D4D-B8B5-48092C808E8C}"/>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9" name="Group 478">
                <a:extLst>
                  <a:ext uri="{FF2B5EF4-FFF2-40B4-BE49-F238E27FC236}">
                    <a16:creationId xmlns:a16="http://schemas.microsoft.com/office/drawing/2014/main" id="{D9CE4348-75BA-064F-8056-3317CCD75446}"/>
                  </a:ext>
                </a:extLst>
              </p:cNvPr>
              <p:cNvGrpSpPr/>
              <p:nvPr/>
            </p:nvGrpSpPr>
            <p:grpSpPr>
              <a:xfrm>
                <a:off x="7371914" y="2069403"/>
                <a:ext cx="427319" cy="211550"/>
                <a:chOff x="4907967" y="1921074"/>
                <a:chExt cx="285325" cy="141272"/>
              </a:xfrm>
              <a:solidFill>
                <a:schemeClr val="bg1">
                  <a:lumMod val="75000"/>
                </a:schemeClr>
              </a:solidFill>
            </p:grpSpPr>
            <p:sp>
              <p:nvSpPr>
                <p:cNvPr id="490" name="Freeform 144">
                  <a:extLst>
                    <a:ext uri="{FF2B5EF4-FFF2-40B4-BE49-F238E27FC236}">
                      <a16:creationId xmlns:a16="http://schemas.microsoft.com/office/drawing/2014/main" id="{C2F317EF-C651-0E4D-8082-41598172438F}"/>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1" name="Freeform 330">
                  <a:extLst>
                    <a:ext uri="{FF2B5EF4-FFF2-40B4-BE49-F238E27FC236}">
                      <a16:creationId xmlns:a16="http://schemas.microsoft.com/office/drawing/2014/main" id="{27187FA5-6132-E646-AE67-6985E2D31FF4}"/>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2" name="Freeform 331">
                  <a:extLst>
                    <a:ext uri="{FF2B5EF4-FFF2-40B4-BE49-F238E27FC236}">
                      <a16:creationId xmlns:a16="http://schemas.microsoft.com/office/drawing/2014/main" id="{56AA989C-2397-1940-A6BA-0AE766527D7C}"/>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3" name="Freeform 332">
                  <a:extLst>
                    <a:ext uri="{FF2B5EF4-FFF2-40B4-BE49-F238E27FC236}">
                      <a16:creationId xmlns:a16="http://schemas.microsoft.com/office/drawing/2014/main" id="{E2BC4A44-7925-7548-BBF2-7C56E90980D4}"/>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4" name="Freeform 333">
                  <a:extLst>
                    <a:ext uri="{FF2B5EF4-FFF2-40B4-BE49-F238E27FC236}">
                      <a16:creationId xmlns:a16="http://schemas.microsoft.com/office/drawing/2014/main" id="{8865D44A-CF58-D749-A16D-87D1566FCB6F}"/>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5" name="Freeform 334">
                  <a:extLst>
                    <a:ext uri="{FF2B5EF4-FFF2-40B4-BE49-F238E27FC236}">
                      <a16:creationId xmlns:a16="http://schemas.microsoft.com/office/drawing/2014/main" id="{E2DAA9E1-27AF-D541-8531-E39A552FA676}"/>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6" name="Freeform 335">
                  <a:extLst>
                    <a:ext uri="{FF2B5EF4-FFF2-40B4-BE49-F238E27FC236}">
                      <a16:creationId xmlns:a16="http://schemas.microsoft.com/office/drawing/2014/main" id="{1EFFA2A9-6E2F-614A-AEB3-70346EA6DC79}"/>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80" name="Group 479">
                <a:extLst>
                  <a:ext uri="{FF2B5EF4-FFF2-40B4-BE49-F238E27FC236}">
                    <a16:creationId xmlns:a16="http://schemas.microsoft.com/office/drawing/2014/main" id="{C047E517-D16E-1D4D-8CF1-8ADB427D97CB}"/>
                  </a:ext>
                </a:extLst>
              </p:cNvPr>
              <p:cNvGrpSpPr/>
              <p:nvPr/>
            </p:nvGrpSpPr>
            <p:grpSpPr>
              <a:xfrm>
                <a:off x="7507160" y="1396890"/>
                <a:ext cx="480554" cy="643784"/>
                <a:chOff x="4998272" y="1471973"/>
                <a:chExt cx="320870" cy="429916"/>
              </a:xfrm>
              <a:solidFill>
                <a:schemeClr val="bg1">
                  <a:lumMod val="75000"/>
                </a:schemeClr>
              </a:solidFill>
            </p:grpSpPr>
            <p:sp>
              <p:nvSpPr>
                <p:cNvPr id="485" name="Freeform 147">
                  <a:extLst>
                    <a:ext uri="{FF2B5EF4-FFF2-40B4-BE49-F238E27FC236}">
                      <a16:creationId xmlns:a16="http://schemas.microsoft.com/office/drawing/2014/main" id="{5970FFBA-3E8F-8E4F-A86F-404BCCCEE6F8}"/>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6" name="Freeform 336">
                  <a:extLst>
                    <a:ext uri="{FF2B5EF4-FFF2-40B4-BE49-F238E27FC236}">
                      <a16:creationId xmlns:a16="http://schemas.microsoft.com/office/drawing/2014/main" id="{80B98C41-2020-B64C-AB00-EA24A5552BC9}"/>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7" name="Freeform 337">
                  <a:extLst>
                    <a:ext uri="{FF2B5EF4-FFF2-40B4-BE49-F238E27FC236}">
                      <a16:creationId xmlns:a16="http://schemas.microsoft.com/office/drawing/2014/main" id="{F7741F2F-4E3D-F941-99B2-650929559ECD}"/>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8" name="Freeform 338">
                  <a:extLst>
                    <a:ext uri="{FF2B5EF4-FFF2-40B4-BE49-F238E27FC236}">
                      <a16:creationId xmlns:a16="http://schemas.microsoft.com/office/drawing/2014/main" id="{4B90450B-F267-4241-9673-1269D7733DDA}"/>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9" name="Freeform 339">
                  <a:extLst>
                    <a:ext uri="{FF2B5EF4-FFF2-40B4-BE49-F238E27FC236}">
                      <a16:creationId xmlns:a16="http://schemas.microsoft.com/office/drawing/2014/main" id="{DA89F7F1-59F9-0548-A8E7-8A76D248D83B}"/>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81" name="Freeform 122">
                <a:extLst>
                  <a:ext uri="{FF2B5EF4-FFF2-40B4-BE49-F238E27FC236}">
                    <a16:creationId xmlns:a16="http://schemas.microsoft.com/office/drawing/2014/main" id="{EDC687A4-EF1F-C447-A8F1-D343A818E944}"/>
                  </a:ext>
                </a:extLst>
              </p:cNvPr>
              <p:cNvSpPr>
                <a:spLocks/>
              </p:cNvSpPr>
              <p:nvPr/>
            </p:nvSpPr>
            <p:spPr bwMode="auto">
              <a:xfrm>
                <a:off x="6352173" y="2726683"/>
                <a:ext cx="946719" cy="488387"/>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482" name="Freeform 14">
                <a:extLst>
                  <a:ext uri="{FF2B5EF4-FFF2-40B4-BE49-F238E27FC236}">
                    <a16:creationId xmlns:a16="http://schemas.microsoft.com/office/drawing/2014/main" id="{D4ED7013-75A8-6E4B-B18C-8024318291E5}"/>
                  </a:ext>
                </a:extLst>
              </p:cNvPr>
              <p:cNvSpPr>
                <a:spLocks/>
              </p:cNvSpPr>
              <p:nvPr/>
            </p:nvSpPr>
            <p:spPr bwMode="auto">
              <a:xfrm>
                <a:off x="1562540" y="2150368"/>
                <a:ext cx="997079" cy="1531422"/>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bg1">
                  <a:lumMod val="75000"/>
                </a:schemeClr>
              </a:solidFill>
              <a:ln w="12700" cap="rnd"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3" name="Freeform 40">
                <a:extLst>
                  <a:ext uri="{FF2B5EF4-FFF2-40B4-BE49-F238E27FC236}">
                    <a16:creationId xmlns:a16="http://schemas.microsoft.com/office/drawing/2014/main" id="{FC6D9509-DBB6-734C-A31F-BC91A9D6AB0F}"/>
                  </a:ext>
                </a:extLst>
              </p:cNvPr>
              <p:cNvSpPr>
                <a:spLocks noChangeArrowheads="1"/>
              </p:cNvSpPr>
              <p:nvPr/>
            </p:nvSpPr>
            <p:spPr bwMode="auto">
              <a:xfrm>
                <a:off x="2341976" y="4086547"/>
                <a:ext cx="935102" cy="569605"/>
              </a:xfrm>
              <a:custGeom>
                <a:avLst/>
                <a:gdLst>
                  <a:gd name="T0" fmla="*/ 1959 w 2604"/>
                  <a:gd name="T1" fmla="*/ 645 h 1588"/>
                  <a:gd name="T2" fmla="*/ 1885 w 2604"/>
                  <a:gd name="T3" fmla="*/ 620 h 1588"/>
                  <a:gd name="T4" fmla="*/ 1836 w 2604"/>
                  <a:gd name="T5" fmla="*/ 620 h 1588"/>
                  <a:gd name="T6" fmla="*/ 1761 w 2604"/>
                  <a:gd name="T7" fmla="*/ 595 h 1588"/>
                  <a:gd name="T8" fmla="*/ 1711 w 2604"/>
                  <a:gd name="T9" fmla="*/ 571 h 1588"/>
                  <a:gd name="T10" fmla="*/ 1711 w 2604"/>
                  <a:gd name="T11" fmla="*/ 670 h 1588"/>
                  <a:gd name="T12" fmla="*/ 1761 w 2604"/>
                  <a:gd name="T13" fmla="*/ 695 h 1588"/>
                  <a:gd name="T14" fmla="*/ 1810 w 2604"/>
                  <a:gd name="T15" fmla="*/ 769 h 1588"/>
                  <a:gd name="T16" fmla="*/ 1885 w 2604"/>
                  <a:gd name="T17" fmla="*/ 794 h 1588"/>
                  <a:gd name="T18" fmla="*/ 2009 w 2604"/>
                  <a:gd name="T19" fmla="*/ 719 h 1588"/>
                  <a:gd name="T20" fmla="*/ 1686 w 2604"/>
                  <a:gd name="T21" fmla="*/ 818 h 1588"/>
                  <a:gd name="T22" fmla="*/ 2554 w 2604"/>
                  <a:gd name="T23" fmla="*/ 1265 h 1588"/>
                  <a:gd name="T24" fmla="*/ 2454 w 2604"/>
                  <a:gd name="T25" fmla="*/ 1190 h 1588"/>
                  <a:gd name="T26" fmla="*/ 2256 w 2604"/>
                  <a:gd name="T27" fmla="*/ 1017 h 1588"/>
                  <a:gd name="T28" fmla="*/ 2181 w 2604"/>
                  <a:gd name="T29" fmla="*/ 992 h 1588"/>
                  <a:gd name="T30" fmla="*/ 2107 w 2604"/>
                  <a:gd name="T31" fmla="*/ 942 h 1588"/>
                  <a:gd name="T32" fmla="*/ 2107 w 2604"/>
                  <a:gd name="T33" fmla="*/ 1067 h 1588"/>
                  <a:gd name="T34" fmla="*/ 2034 w 2604"/>
                  <a:gd name="T35" fmla="*/ 1140 h 1588"/>
                  <a:gd name="T36" fmla="*/ 2034 w 2604"/>
                  <a:gd name="T37" fmla="*/ 1240 h 1588"/>
                  <a:gd name="T38" fmla="*/ 2059 w 2604"/>
                  <a:gd name="T39" fmla="*/ 1314 h 1588"/>
                  <a:gd name="T40" fmla="*/ 2059 w 2604"/>
                  <a:gd name="T41" fmla="*/ 1488 h 1588"/>
                  <a:gd name="T42" fmla="*/ 2107 w 2604"/>
                  <a:gd name="T43" fmla="*/ 1537 h 1588"/>
                  <a:gd name="T44" fmla="*/ 2206 w 2604"/>
                  <a:gd name="T45" fmla="*/ 1563 h 1588"/>
                  <a:gd name="T46" fmla="*/ 2305 w 2604"/>
                  <a:gd name="T47" fmla="*/ 1438 h 1588"/>
                  <a:gd name="T48" fmla="*/ 2454 w 2604"/>
                  <a:gd name="T49" fmla="*/ 1413 h 1588"/>
                  <a:gd name="T50" fmla="*/ 2578 w 2604"/>
                  <a:gd name="T51" fmla="*/ 1314 h 1588"/>
                  <a:gd name="T52" fmla="*/ 1637 w 2604"/>
                  <a:gd name="T53" fmla="*/ 521 h 1588"/>
                  <a:gd name="T54" fmla="*/ 1563 w 2604"/>
                  <a:gd name="T55" fmla="*/ 496 h 1588"/>
                  <a:gd name="T56" fmla="*/ 1464 w 2604"/>
                  <a:gd name="T57" fmla="*/ 496 h 1588"/>
                  <a:gd name="T58" fmla="*/ 1414 w 2604"/>
                  <a:gd name="T59" fmla="*/ 496 h 1588"/>
                  <a:gd name="T60" fmla="*/ 1414 w 2604"/>
                  <a:gd name="T61" fmla="*/ 545 h 1588"/>
                  <a:gd name="T62" fmla="*/ 1612 w 2604"/>
                  <a:gd name="T63" fmla="*/ 571 h 1588"/>
                  <a:gd name="T64" fmla="*/ 447 w 2604"/>
                  <a:gd name="T65" fmla="*/ 25 h 1588"/>
                  <a:gd name="T66" fmla="*/ 372 w 2604"/>
                  <a:gd name="T67" fmla="*/ 0 h 1588"/>
                  <a:gd name="T68" fmla="*/ 249 w 2604"/>
                  <a:gd name="T69" fmla="*/ 50 h 1588"/>
                  <a:gd name="T70" fmla="*/ 223 w 2604"/>
                  <a:gd name="T71" fmla="*/ 100 h 1588"/>
                  <a:gd name="T72" fmla="*/ 273 w 2604"/>
                  <a:gd name="T73" fmla="*/ 149 h 1588"/>
                  <a:gd name="T74" fmla="*/ 397 w 2604"/>
                  <a:gd name="T75" fmla="*/ 174 h 1588"/>
                  <a:gd name="T76" fmla="*/ 422 w 2604"/>
                  <a:gd name="T77" fmla="*/ 100 h 1588"/>
                  <a:gd name="T78" fmla="*/ 25 w 2604"/>
                  <a:gd name="T79" fmla="*/ 149 h 1588"/>
                  <a:gd name="T80" fmla="*/ 25 w 2604"/>
                  <a:gd name="T81" fmla="*/ 199 h 1588"/>
                  <a:gd name="T82" fmla="*/ 75 w 2604"/>
                  <a:gd name="T83" fmla="*/ 149 h 1588"/>
                  <a:gd name="T84" fmla="*/ 1191 w 2604"/>
                  <a:gd name="T85" fmla="*/ 397 h 1588"/>
                  <a:gd name="T86" fmla="*/ 1166 w 2604"/>
                  <a:gd name="T87" fmla="*/ 397 h 1588"/>
                  <a:gd name="T88" fmla="*/ 1141 w 2604"/>
                  <a:gd name="T89" fmla="*/ 347 h 1588"/>
                  <a:gd name="T90" fmla="*/ 1091 w 2604"/>
                  <a:gd name="T91" fmla="*/ 273 h 1588"/>
                  <a:gd name="T92" fmla="*/ 1042 w 2604"/>
                  <a:gd name="T93" fmla="*/ 273 h 1588"/>
                  <a:gd name="T94" fmla="*/ 992 w 2604"/>
                  <a:gd name="T95" fmla="*/ 322 h 1588"/>
                  <a:gd name="T96" fmla="*/ 943 w 2604"/>
                  <a:gd name="T97" fmla="*/ 372 h 1588"/>
                  <a:gd name="T98" fmla="*/ 992 w 2604"/>
                  <a:gd name="T99" fmla="*/ 422 h 1588"/>
                  <a:gd name="T100" fmla="*/ 1067 w 2604"/>
                  <a:gd name="T101" fmla="*/ 446 h 1588"/>
                  <a:gd name="T102" fmla="*/ 1067 w 2604"/>
                  <a:gd name="T103" fmla="*/ 422 h 1588"/>
                  <a:gd name="T104" fmla="*/ 1091 w 2604"/>
                  <a:gd name="T105" fmla="*/ 422 h 1588"/>
                  <a:gd name="T106" fmla="*/ 1141 w 2604"/>
                  <a:gd name="T107" fmla="*/ 446 h 1588"/>
                  <a:gd name="T108" fmla="*/ 1215 w 2604"/>
                  <a:gd name="T109" fmla="*/ 472 h 1588"/>
                  <a:gd name="T110" fmla="*/ 1513 w 2604"/>
                  <a:gd name="T111" fmla="*/ 645 h 1588"/>
                  <a:gd name="T112" fmla="*/ 1587 w 2604"/>
                  <a:gd name="T113" fmla="*/ 719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1588">
                    <a:moveTo>
                      <a:pt x="2009" y="719"/>
                    </a:moveTo>
                    <a:lnTo>
                      <a:pt x="2034" y="695"/>
                    </a:lnTo>
                    <a:lnTo>
                      <a:pt x="2009" y="695"/>
                    </a:lnTo>
                    <a:lnTo>
                      <a:pt x="1984" y="670"/>
                    </a:lnTo>
                    <a:lnTo>
                      <a:pt x="1984" y="670"/>
                    </a:lnTo>
                    <a:lnTo>
                      <a:pt x="1959" y="670"/>
                    </a:lnTo>
                    <a:lnTo>
                      <a:pt x="1959" y="670"/>
                    </a:lnTo>
                    <a:lnTo>
                      <a:pt x="1959" y="645"/>
                    </a:lnTo>
                    <a:lnTo>
                      <a:pt x="1959" y="645"/>
                    </a:lnTo>
                    <a:lnTo>
                      <a:pt x="1935" y="645"/>
                    </a:lnTo>
                    <a:lnTo>
                      <a:pt x="1935" y="645"/>
                    </a:lnTo>
                    <a:lnTo>
                      <a:pt x="1909" y="645"/>
                    </a:lnTo>
                    <a:lnTo>
                      <a:pt x="1909" y="645"/>
                    </a:lnTo>
                    <a:lnTo>
                      <a:pt x="1909" y="620"/>
                    </a:lnTo>
                    <a:lnTo>
                      <a:pt x="1909" y="620"/>
                    </a:lnTo>
                    <a:lnTo>
                      <a:pt x="1885" y="620"/>
                    </a:lnTo>
                    <a:lnTo>
                      <a:pt x="1885" y="620"/>
                    </a:lnTo>
                    <a:lnTo>
                      <a:pt x="1885" y="620"/>
                    </a:lnTo>
                    <a:lnTo>
                      <a:pt x="1885" y="620"/>
                    </a:lnTo>
                    <a:lnTo>
                      <a:pt x="1885" y="620"/>
                    </a:lnTo>
                    <a:lnTo>
                      <a:pt x="1885" y="620"/>
                    </a:lnTo>
                    <a:lnTo>
                      <a:pt x="1885" y="620"/>
                    </a:lnTo>
                    <a:lnTo>
                      <a:pt x="1860" y="620"/>
                    </a:lnTo>
                    <a:lnTo>
                      <a:pt x="1860" y="620"/>
                    </a:lnTo>
                    <a:lnTo>
                      <a:pt x="1860" y="620"/>
                    </a:lnTo>
                    <a:lnTo>
                      <a:pt x="1836" y="620"/>
                    </a:lnTo>
                    <a:lnTo>
                      <a:pt x="1836" y="620"/>
                    </a:lnTo>
                    <a:lnTo>
                      <a:pt x="1810" y="645"/>
                    </a:lnTo>
                    <a:lnTo>
                      <a:pt x="1810" y="645"/>
                    </a:lnTo>
                    <a:lnTo>
                      <a:pt x="1810" y="645"/>
                    </a:lnTo>
                    <a:lnTo>
                      <a:pt x="1786" y="645"/>
                    </a:lnTo>
                    <a:lnTo>
                      <a:pt x="1786" y="645"/>
                    </a:lnTo>
                    <a:lnTo>
                      <a:pt x="1786" y="645"/>
                    </a:lnTo>
                    <a:lnTo>
                      <a:pt x="1761" y="595"/>
                    </a:lnTo>
                    <a:lnTo>
                      <a:pt x="1761" y="595"/>
                    </a:lnTo>
                    <a:lnTo>
                      <a:pt x="1761" y="595"/>
                    </a:lnTo>
                    <a:lnTo>
                      <a:pt x="1736" y="571"/>
                    </a:lnTo>
                    <a:lnTo>
                      <a:pt x="1736" y="571"/>
                    </a:lnTo>
                    <a:lnTo>
                      <a:pt x="1736" y="571"/>
                    </a:lnTo>
                    <a:lnTo>
                      <a:pt x="1736" y="571"/>
                    </a:lnTo>
                    <a:lnTo>
                      <a:pt x="1736" y="571"/>
                    </a:lnTo>
                    <a:lnTo>
                      <a:pt x="1736" y="571"/>
                    </a:lnTo>
                    <a:lnTo>
                      <a:pt x="1711" y="571"/>
                    </a:lnTo>
                    <a:lnTo>
                      <a:pt x="1711" y="571"/>
                    </a:lnTo>
                    <a:lnTo>
                      <a:pt x="1711" y="571"/>
                    </a:lnTo>
                    <a:lnTo>
                      <a:pt x="1711" y="571"/>
                    </a:lnTo>
                    <a:lnTo>
                      <a:pt x="1711" y="595"/>
                    </a:lnTo>
                    <a:lnTo>
                      <a:pt x="1711" y="595"/>
                    </a:lnTo>
                    <a:lnTo>
                      <a:pt x="1711" y="595"/>
                    </a:lnTo>
                    <a:lnTo>
                      <a:pt x="1711" y="595"/>
                    </a:lnTo>
                    <a:lnTo>
                      <a:pt x="1711" y="595"/>
                    </a:lnTo>
                    <a:lnTo>
                      <a:pt x="1686" y="595"/>
                    </a:lnTo>
                    <a:lnTo>
                      <a:pt x="1686" y="620"/>
                    </a:lnTo>
                    <a:lnTo>
                      <a:pt x="1711" y="670"/>
                    </a:lnTo>
                    <a:lnTo>
                      <a:pt x="1711" y="670"/>
                    </a:lnTo>
                    <a:lnTo>
                      <a:pt x="1711" y="670"/>
                    </a:lnTo>
                    <a:lnTo>
                      <a:pt x="1736" y="670"/>
                    </a:lnTo>
                    <a:lnTo>
                      <a:pt x="1736" y="695"/>
                    </a:lnTo>
                    <a:lnTo>
                      <a:pt x="1761" y="695"/>
                    </a:lnTo>
                    <a:lnTo>
                      <a:pt x="1761" y="695"/>
                    </a:lnTo>
                    <a:lnTo>
                      <a:pt x="1761" y="695"/>
                    </a:lnTo>
                    <a:lnTo>
                      <a:pt x="1761" y="695"/>
                    </a:lnTo>
                    <a:lnTo>
                      <a:pt x="1761" y="695"/>
                    </a:lnTo>
                    <a:lnTo>
                      <a:pt x="1786" y="695"/>
                    </a:lnTo>
                    <a:lnTo>
                      <a:pt x="1786" y="695"/>
                    </a:lnTo>
                    <a:lnTo>
                      <a:pt x="1786" y="695"/>
                    </a:lnTo>
                    <a:lnTo>
                      <a:pt x="1786" y="695"/>
                    </a:lnTo>
                    <a:lnTo>
                      <a:pt x="1786" y="719"/>
                    </a:lnTo>
                    <a:lnTo>
                      <a:pt x="1786" y="719"/>
                    </a:lnTo>
                    <a:lnTo>
                      <a:pt x="1810" y="719"/>
                    </a:lnTo>
                    <a:lnTo>
                      <a:pt x="1810" y="719"/>
                    </a:lnTo>
                    <a:lnTo>
                      <a:pt x="1810" y="769"/>
                    </a:lnTo>
                    <a:lnTo>
                      <a:pt x="1810" y="794"/>
                    </a:lnTo>
                    <a:lnTo>
                      <a:pt x="1810" y="794"/>
                    </a:lnTo>
                    <a:lnTo>
                      <a:pt x="1836" y="794"/>
                    </a:lnTo>
                    <a:lnTo>
                      <a:pt x="1860" y="794"/>
                    </a:lnTo>
                    <a:lnTo>
                      <a:pt x="1860" y="794"/>
                    </a:lnTo>
                    <a:lnTo>
                      <a:pt x="1860" y="794"/>
                    </a:lnTo>
                    <a:lnTo>
                      <a:pt x="1860" y="794"/>
                    </a:lnTo>
                    <a:lnTo>
                      <a:pt x="1860" y="794"/>
                    </a:lnTo>
                    <a:lnTo>
                      <a:pt x="1885" y="794"/>
                    </a:lnTo>
                    <a:lnTo>
                      <a:pt x="1909" y="769"/>
                    </a:lnTo>
                    <a:lnTo>
                      <a:pt x="1909" y="769"/>
                    </a:lnTo>
                    <a:lnTo>
                      <a:pt x="1935" y="769"/>
                    </a:lnTo>
                    <a:lnTo>
                      <a:pt x="1935" y="769"/>
                    </a:lnTo>
                    <a:lnTo>
                      <a:pt x="1959" y="769"/>
                    </a:lnTo>
                    <a:lnTo>
                      <a:pt x="1959" y="769"/>
                    </a:lnTo>
                    <a:lnTo>
                      <a:pt x="1984" y="744"/>
                    </a:lnTo>
                    <a:lnTo>
                      <a:pt x="2009" y="744"/>
                    </a:lnTo>
                    <a:lnTo>
                      <a:pt x="2009" y="719"/>
                    </a:lnTo>
                    <a:close/>
                    <a:moveTo>
                      <a:pt x="1761" y="794"/>
                    </a:moveTo>
                    <a:lnTo>
                      <a:pt x="1736" y="769"/>
                    </a:lnTo>
                    <a:lnTo>
                      <a:pt x="1736" y="794"/>
                    </a:lnTo>
                    <a:lnTo>
                      <a:pt x="1736" y="794"/>
                    </a:lnTo>
                    <a:lnTo>
                      <a:pt x="1711" y="794"/>
                    </a:lnTo>
                    <a:lnTo>
                      <a:pt x="1686" y="794"/>
                    </a:lnTo>
                    <a:lnTo>
                      <a:pt x="1686" y="818"/>
                    </a:lnTo>
                    <a:lnTo>
                      <a:pt x="1686" y="818"/>
                    </a:lnTo>
                    <a:lnTo>
                      <a:pt x="1686" y="818"/>
                    </a:lnTo>
                    <a:lnTo>
                      <a:pt x="1711" y="818"/>
                    </a:lnTo>
                    <a:lnTo>
                      <a:pt x="1711" y="818"/>
                    </a:lnTo>
                    <a:lnTo>
                      <a:pt x="1711" y="818"/>
                    </a:lnTo>
                    <a:lnTo>
                      <a:pt x="1736" y="818"/>
                    </a:lnTo>
                    <a:lnTo>
                      <a:pt x="1761" y="818"/>
                    </a:lnTo>
                    <a:lnTo>
                      <a:pt x="1761" y="818"/>
                    </a:lnTo>
                    <a:lnTo>
                      <a:pt x="1761" y="818"/>
                    </a:lnTo>
                    <a:lnTo>
                      <a:pt x="1761" y="794"/>
                    </a:lnTo>
                    <a:close/>
                    <a:moveTo>
                      <a:pt x="2554" y="1265"/>
                    </a:moveTo>
                    <a:lnTo>
                      <a:pt x="2529" y="1265"/>
                    </a:lnTo>
                    <a:lnTo>
                      <a:pt x="2504" y="1240"/>
                    </a:lnTo>
                    <a:lnTo>
                      <a:pt x="2504" y="1240"/>
                    </a:lnTo>
                    <a:lnTo>
                      <a:pt x="2504" y="1215"/>
                    </a:lnTo>
                    <a:lnTo>
                      <a:pt x="2504" y="1190"/>
                    </a:lnTo>
                    <a:lnTo>
                      <a:pt x="2504" y="1190"/>
                    </a:lnTo>
                    <a:lnTo>
                      <a:pt x="2479" y="1190"/>
                    </a:lnTo>
                    <a:lnTo>
                      <a:pt x="2454" y="1190"/>
                    </a:lnTo>
                    <a:lnTo>
                      <a:pt x="2454" y="1190"/>
                    </a:lnTo>
                    <a:lnTo>
                      <a:pt x="2454" y="1190"/>
                    </a:lnTo>
                    <a:lnTo>
                      <a:pt x="2454" y="1140"/>
                    </a:lnTo>
                    <a:lnTo>
                      <a:pt x="2454" y="1140"/>
                    </a:lnTo>
                    <a:lnTo>
                      <a:pt x="2454" y="1116"/>
                    </a:lnTo>
                    <a:lnTo>
                      <a:pt x="2404" y="1091"/>
                    </a:lnTo>
                    <a:lnTo>
                      <a:pt x="2404" y="1067"/>
                    </a:lnTo>
                    <a:lnTo>
                      <a:pt x="2331" y="1041"/>
                    </a:lnTo>
                    <a:lnTo>
                      <a:pt x="2281" y="1017"/>
                    </a:lnTo>
                    <a:lnTo>
                      <a:pt x="2256" y="1017"/>
                    </a:lnTo>
                    <a:lnTo>
                      <a:pt x="2231" y="1017"/>
                    </a:lnTo>
                    <a:lnTo>
                      <a:pt x="2231" y="992"/>
                    </a:lnTo>
                    <a:lnTo>
                      <a:pt x="2231" y="1017"/>
                    </a:lnTo>
                    <a:lnTo>
                      <a:pt x="2231" y="1017"/>
                    </a:lnTo>
                    <a:lnTo>
                      <a:pt x="2206" y="1017"/>
                    </a:lnTo>
                    <a:lnTo>
                      <a:pt x="2206" y="1017"/>
                    </a:lnTo>
                    <a:lnTo>
                      <a:pt x="2206" y="992"/>
                    </a:lnTo>
                    <a:lnTo>
                      <a:pt x="2206" y="992"/>
                    </a:lnTo>
                    <a:lnTo>
                      <a:pt x="2181" y="992"/>
                    </a:lnTo>
                    <a:lnTo>
                      <a:pt x="2181" y="992"/>
                    </a:lnTo>
                    <a:lnTo>
                      <a:pt x="2157" y="968"/>
                    </a:lnTo>
                    <a:lnTo>
                      <a:pt x="2157" y="968"/>
                    </a:lnTo>
                    <a:lnTo>
                      <a:pt x="2157" y="968"/>
                    </a:lnTo>
                    <a:lnTo>
                      <a:pt x="2157" y="968"/>
                    </a:lnTo>
                    <a:lnTo>
                      <a:pt x="2157" y="968"/>
                    </a:lnTo>
                    <a:lnTo>
                      <a:pt x="2132" y="968"/>
                    </a:lnTo>
                    <a:lnTo>
                      <a:pt x="2132" y="942"/>
                    </a:lnTo>
                    <a:lnTo>
                      <a:pt x="2107" y="942"/>
                    </a:lnTo>
                    <a:lnTo>
                      <a:pt x="2082" y="942"/>
                    </a:lnTo>
                    <a:lnTo>
                      <a:pt x="2082" y="942"/>
                    </a:lnTo>
                    <a:lnTo>
                      <a:pt x="2059" y="968"/>
                    </a:lnTo>
                    <a:lnTo>
                      <a:pt x="2059" y="992"/>
                    </a:lnTo>
                    <a:lnTo>
                      <a:pt x="2059" y="992"/>
                    </a:lnTo>
                    <a:lnTo>
                      <a:pt x="2082" y="1017"/>
                    </a:lnTo>
                    <a:lnTo>
                      <a:pt x="2107" y="1041"/>
                    </a:lnTo>
                    <a:lnTo>
                      <a:pt x="2107" y="1041"/>
                    </a:lnTo>
                    <a:lnTo>
                      <a:pt x="2107" y="1067"/>
                    </a:lnTo>
                    <a:lnTo>
                      <a:pt x="2107" y="1067"/>
                    </a:lnTo>
                    <a:lnTo>
                      <a:pt x="2107" y="1067"/>
                    </a:lnTo>
                    <a:lnTo>
                      <a:pt x="2082" y="1091"/>
                    </a:lnTo>
                    <a:lnTo>
                      <a:pt x="2082" y="1091"/>
                    </a:lnTo>
                    <a:lnTo>
                      <a:pt x="2059" y="1116"/>
                    </a:lnTo>
                    <a:lnTo>
                      <a:pt x="2059" y="1116"/>
                    </a:lnTo>
                    <a:lnTo>
                      <a:pt x="2059" y="1140"/>
                    </a:lnTo>
                    <a:lnTo>
                      <a:pt x="2034" y="1140"/>
                    </a:lnTo>
                    <a:lnTo>
                      <a:pt x="2034" y="1140"/>
                    </a:lnTo>
                    <a:lnTo>
                      <a:pt x="2034" y="1166"/>
                    </a:lnTo>
                    <a:lnTo>
                      <a:pt x="2009" y="1166"/>
                    </a:lnTo>
                    <a:lnTo>
                      <a:pt x="2009" y="1166"/>
                    </a:lnTo>
                    <a:lnTo>
                      <a:pt x="2009" y="1166"/>
                    </a:lnTo>
                    <a:lnTo>
                      <a:pt x="1984" y="1190"/>
                    </a:lnTo>
                    <a:lnTo>
                      <a:pt x="2009" y="1215"/>
                    </a:lnTo>
                    <a:lnTo>
                      <a:pt x="2009" y="1215"/>
                    </a:lnTo>
                    <a:lnTo>
                      <a:pt x="2009" y="1240"/>
                    </a:lnTo>
                    <a:lnTo>
                      <a:pt x="2034" y="1240"/>
                    </a:lnTo>
                    <a:lnTo>
                      <a:pt x="2034" y="1265"/>
                    </a:lnTo>
                    <a:lnTo>
                      <a:pt x="2034" y="1265"/>
                    </a:lnTo>
                    <a:lnTo>
                      <a:pt x="2034" y="1290"/>
                    </a:lnTo>
                    <a:lnTo>
                      <a:pt x="2034" y="1290"/>
                    </a:lnTo>
                    <a:lnTo>
                      <a:pt x="2034" y="1290"/>
                    </a:lnTo>
                    <a:lnTo>
                      <a:pt x="2059" y="1314"/>
                    </a:lnTo>
                    <a:lnTo>
                      <a:pt x="2059" y="1314"/>
                    </a:lnTo>
                    <a:lnTo>
                      <a:pt x="2059" y="1314"/>
                    </a:lnTo>
                    <a:lnTo>
                      <a:pt x="2059" y="1314"/>
                    </a:lnTo>
                    <a:lnTo>
                      <a:pt x="2059" y="1314"/>
                    </a:lnTo>
                    <a:lnTo>
                      <a:pt x="2059" y="1314"/>
                    </a:lnTo>
                    <a:lnTo>
                      <a:pt x="2059" y="1314"/>
                    </a:lnTo>
                    <a:lnTo>
                      <a:pt x="2059" y="1364"/>
                    </a:lnTo>
                    <a:lnTo>
                      <a:pt x="2082" y="1364"/>
                    </a:lnTo>
                    <a:lnTo>
                      <a:pt x="2082" y="1389"/>
                    </a:lnTo>
                    <a:lnTo>
                      <a:pt x="2082" y="1389"/>
                    </a:lnTo>
                    <a:lnTo>
                      <a:pt x="2059" y="1463"/>
                    </a:lnTo>
                    <a:lnTo>
                      <a:pt x="2059" y="1488"/>
                    </a:lnTo>
                    <a:lnTo>
                      <a:pt x="2059" y="1513"/>
                    </a:lnTo>
                    <a:lnTo>
                      <a:pt x="2082" y="1513"/>
                    </a:lnTo>
                    <a:lnTo>
                      <a:pt x="2082" y="1513"/>
                    </a:lnTo>
                    <a:lnTo>
                      <a:pt x="2082" y="1513"/>
                    </a:lnTo>
                    <a:lnTo>
                      <a:pt x="2082" y="1537"/>
                    </a:lnTo>
                    <a:lnTo>
                      <a:pt x="2082" y="1537"/>
                    </a:lnTo>
                    <a:lnTo>
                      <a:pt x="2082" y="1537"/>
                    </a:lnTo>
                    <a:lnTo>
                      <a:pt x="2107" y="1537"/>
                    </a:lnTo>
                    <a:lnTo>
                      <a:pt x="2107" y="1537"/>
                    </a:lnTo>
                    <a:lnTo>
                      <a:pt x="2132" y="1537"/>
                    </a:lnTo>
                    <a:lnTo>
                      <a:pt x="2157" y="1563"/>
                    </a:lnTo>
                    <a:lnTo>
                      <a:pt x="2157" y="1563"/>
                    </a:lnTo>
                    <a:lnTo>
                      <a:pt x="2181" y="1587"/>
                    </a:lnTo>
                    <a:lnTo>
                      <a:pt x="2181" y="1587"/>
                    </a:lnTo>
                    <a:lnTo>
                      <a:pt x="2181" y="1587"/>
                    </a:lnTo>
                    <a:lnTo>
                      <a:pt x="2181" y="1563"/>
                    </a:lnTo>
                    <a:lnTo>
                      <a:pt x="2206" y="1563"/>
                    </a:lnTo>
                    <a:lnTo>
                      <a:pt x="2206" y="1563"/>
                    </a:lnTo>
                    <a:lnTo>
                      <a:pt x="2231" y="1537"/>
                    </a:lnTo>
                    <a:lnTo>
                      <a:pt x="2231" y="1513"/>
                    </a:lnTo>
                    <a:lnTo>
                      <a:pt x="2231" y="1513"/>
                    </a:lnTo>
                    <a:lnTo>
                      <a:pt x="2256" y="1488"/>
                    </a:lnTo>
                    <a:lnTo>
                      <a:pt x="2256" y="1488"/>
                    </a:lnTo>
                    <a:lnTo>
                      <a:pt x="2281" y="1463"/>
                    </a:lnTo>
                    <a:lnTo>
                      <a:pt x="2281" y="1463"/>
                    </a:lnTo>
                    <a:lnTo>
                      <a:pt x="2305" y="1463"/>
                    </a:lnTo>
                    <a:lnTo>
                      <a:pt x="2305" y="1438"/>
                    </a:lnTo>
                    <a:lnTo>
                      <a:pt x="2331" y="1438"/>
                    </a:lnTo>
                    <a:lnTo>
                      <a:pt x="2331" y="1438"/>
                    </a:lnTo>
                    <a:lnTo>
                      <a:pt x="2331" y="1438"/>
                    </a:lnTo>
                    <a:lnTo>
                      <a:pt x="2355" y="1413"/>
                    </a:lnTo>
                    <a:lnTo>
                      <a:pt x="2355" y="1413"/>
                    </a:lnTo>
                    <a:lnTo>
                      <a:pt x="2355" y="1413"/>
                    </a:lnTo>
                    <a:lnTo>
                      <a:pt x="2404" y="1413"/>
                    </a:lnTo>
                    <a:lnTo>
                      <a:pt x="2404" y="1413"/>
                    </a:lnTo>
                    <a:lnTo>
                      <a:pt x="2454" y="1413"/>
                    </a:lnTo>
                    <a:lnTo>
                      <a:pt x="2454" y="1389"/>
                    </a:lnTo>
                    <a:lnTo>
                      <a:pt x="2479" y="1389"/>
                    </a:lnTo>
                    <a:lnTo>
                      <a:pt x="2479" y="1389"/>
                    </a:lnTo>
                    <a:lnTo>
                      <a:pt x="2479" y="1389"/>
                    </a:lnTo>
                    <a:lnTo>
                      <a:pt x="2529" y="1364"/>
                    </a:lnTo>
                    <a:lnTo>
                      <a:pt x="2529" y="1339"/>
                    </a:lnTo>
                    <a:lnTo>
                      <a:pt x="2578" y="1339"/>
                    </a:lnTo>
                    <a:lnTo>
                      <a:pt x="2578" y="1314"/>
                    </a:lnTo>
                    <a:lnTo>
                      <a:pt x="2578" y="1314"/>
                    </a:lnTo>
                    <a:lnTo>
                      <a:pt x="2578" y="1290"/>
                    </a:lnTo>
                    <a:lnTo>
                      <a:pt x="2603" y="1290"/>
                    </a:lnTo>
                    <a:lnTo>
                      <a:pt x="2554" y="1265"/>
                    </a:lnTo>
                    <a:close/>
                    <a:moveTo>
                      <a:pt x="1686" y="521"/>
                    </a:moveTo>
                    <a:lnTo>
                      <a:pt x="1662" y="521"/>
                    </a:lnTo>
                    <a:lnTo>
                      <a:pt x="1662" y="521"/>
                    </a:lnTo>
                    <a:lnTo>
                      <a:pt x="1662" y="521"/>
                    </a:lnTo>
                    <a:lnTo>
                      <a:pt x="1637" y="521"/>
                    </a:lnTo>
                    <a:lnTo>
                      <a:pt x="1637" y="521"/>
                    </a:lnTo>
                    <a:lnTo>
                      <a:pt x="1637" y="521"/>
                    </a:lnTo>
                    <a:lnTo>
                      <a:pt x="1637" y="521"/>
                    </a:lnTo>
                    <a:lnTo>
                      <a:pt x="1637" y="521"/>
                    </a:lnTo>
                    <a:lnTo>
                      <a:pt x="1637" y="521"/>
                    </a:lnTo>
                    <a:lnTo>
                      <a:pt x="1637" y="521"/>
                    </a:lnTo>
                    <a:lnTo>
                      <a:pt x="1587" y="521"/>
                    </a:lnTo>
                    <a:lnTo>
                      <a:pt x="1587" y="521"/>
                    </a:lnTo>
                    <a:lnTo>
                      <a:pt x="1587" y="521"/>
                    </a:lnTo>
                    <a:lnTo>
                      <a:pt x="1563" y="496"/>
                    </a:lnTo>
                    <a:lnTo>
                      <a:pt x="1563" y="496"/>
                    </a:lnTo>
                    <a:lnTo>
                      <a:pt x="1563" y="496"/>
                    </a:lnTo>
                    <a:lnTo>
                      <a:pt x="1563" y="496"/>
                    </a:lnTo>
                    <a:lnTo>
                      <a:pt x="1563" y="496"/>
                    </a:lnTo>
                    <a:lnTo>
                      <a:pt x="1538" y="496"/>
                    </a:lnTo>
                    <a:lnTo>
                      <a:pt x="1538" y="496"/>
                    </a:lnTo>
                    <a:lnTo>
                      <a:pt x="1513" y="496"/>
                    </a:lnTo>
                    <a:lnTo>
                      <a:pt x="1464" y="496"/>
                    </a:lnTo>
                    <a:lnTo>
                      <a:pt x="1464" y="496"/>
                    </a:lnTo>
                    <a:lnTo>
                      <a:pt x="1439" y="496"/>
                    </a:lnTo>
                    <a:lnTo>
                      <a:pt x="1439" y="496"/>
                    </a:lnTo>
                    <a:lnTo>
                      <a:pt x="1439" y="496"/>
                    </a:lnTo>
                    <a:lnTo>
                      <a:pt x="1439" y="496"/>
                    </a:lnTo>
                    <a:lnTo>
                      <a:pt x="1439" y="496"/>
                    </a:lnTo>
                    <a:lnTo>
                      <a:pt x="1414" y="496"/>
                    </a:lnTo>
                    <a:lnTo>
                      <a:pt x="1414" y="496"/>
                    </a:lnTo>
                    <a:lnTo>
                      <a:pt x="1414" y="496"/>
                    </a:lnTo>
                    <a:lnTo>
                      <a:pt x="1414" y="496"/>
                    </a:lnTo>
                    <a:lnTo>
                      <a:pt x="1414" y="496"/>
                    </a:lnTo>
                    <a:lnTo>
                      <a:pt x="1414" y="521"/>
                    </a:lnTo>
                    <a:lnTo>
                      <a:pt x="1414" y="521"/>
                    </a:lnTo>
                    <a:lnTo>
                      <a:pt x="1389" y="521"/>
                    </a:lnTo>
                    <a:lnTo>
                      <a:pt x="1389" y="545"/>
                    </a:lnTo>
                    <a:lnTo>
                      <a:pt x="1389" y="545"/>
                    </a:lnTo>
                    <a:lnTo>
                      <a:pt x="1414" y="545"/>
                    </a:lnTo>
                    <a:lnTo>
                      <a:pt x="1414" y="545"/>
                    </a:lnTo>
                    <a:lnTo>
                      <a:pt x="1414" y="545"/>
                    </a:lnTo>
                    <a:lnTo>
                      <a:pt x="1439" y="545"/>
                    </a:lnTo>
                    <a:lnTo>
                      <a:pt x="1439" y="545"/>
                    </a:lnTo>
                    <a:lnTo>
                      <a:pt x="1464" y="545"/>
                    </a:lnTo>
                    <a:lnTo>
                      <a:pt x="1513" y="545"/>
                    </a:lnTo>
                    <a:lnTo>
                      <a:pt x="1513" y="545"/>
                    </a:lnTo>
                    <a:lnTo>
                      <a:pt x="1563" y="571"/>
                    </a:lnTo>
                    <a:lnTo>
                      <a:pt x="1587" y="571"/>
                    </a:lnTo>
                    <a:lnTo>
                      <a:pt x="1612" y="571"/>
                    </a:lnTo>
                    <a:lnTo>
                      <a:pt x="1612" y="571"/>
                    </a:lnTo>
                    <a:lnTo>
                      <a:pt x="1637" y="571"/>
                    </a:lnTo>
                    <a:lnTo>
                      <a:pt x="1662" y="545"/>
                    </a:lnTo>
                    <a:lnTo>
                      <a:pt x="1662" y="545"/>
                    </a:lnTo>
                    <a:lnTo>
                      <a:pt x="1686" y="521"/>
                    </a:lnTo>
                    <a:close/>
                    <a:moveTo>
                      <a:pt x="447" y="50"/>
                    </a:moveTo>
                    <a:lnTo>
                      <a:pt x="447" y="50"/>
                    </a:lnTo>
                    <a:lnTo>
                      <a:pt x="447" y="50"/>
                    </a:lnTo>
                    <a:lnTo>
                      <a:pt x="447" y="25"/>
                    </a:lnTo>
                    <a:lnTo>
                      <a:pt x="447" y="25"/>
                    </a:lnTo>
                    <a:lnTo>
                      <a:pt x="422" y="25"/>
                    </a:lnTo>
                    <a:lnTo>
                      <a:pt x="422" y="25"/>
                    </a:lnTo>
                    <a:lnTo>
                      <a:pt x="422" y="0"/>
                    </a:lnTo>
                    <a:lnTo>
                      <a:pt x="397" y="0"/>
                    </a:lnTo>
                    <a:lnTo>
                      <a:pt x="397" y="0"/>
                    </a:lnTo>
                    <a:lnTo>
                      <a:pt x="397" y="0"/>
                    </a:lnTo>
                    <a:lnTo>
                      <a:pt x="397" y="0"/>
                    </a:lnTo>
                    <a:lnTo>
                      <a:pt x="397" y="0"/>
                    </a:lnTo>
                    <a:lnTo>
                      <a:pt x="372" y="0"/>
                    </a:lnTo>
                    <a:lnTo>
                      <a:pt x="348" y="25"/>
                    </a:lnTo>
                    <a:lnTo>
                      <a:pt x="348" y="25"/>
                    </a:lnTo>
                    <a:lnTo>
                      <a:pt x="348" y="0"/>
                    </a:lnTo>
                    <a:lnTo>
                      <a:pt x="322" y="0"/>
                    </a:lnTo>
                    <a:lnTo>
                      <a:pt x="322" y="0"/>
                    </a:lnTo>
                    <a:lnTo>
                      <a:pt x="322" y="0"/>
                    </a:lnTo>
                    <a:lnTo>
                      <a:pt x="298" y="0"/>
                    </a:lnTo>
                    <a:lnTo>
                      <a:pt x="273" y="25"/>
                    </a:lnTo>
                    <a:lnTo>
                      <a:pt x="249" y="50"/>
                    </a:lnTo>
                    <a:lnTo>
                      <a:pt x="249" y="50"/>
                    </a:lnTo>
                    <a:lnTo>
                      <a:pt x="249" y="50"/>
                    </a:lnTo>
                    <a:lnTo>
                      <a:pt x="249" y="50"/>
                    </a:lnTo>
                    <a:lnTo>
                      <a:pt x="249" y="50"/>
                    </a:lnTo>
                    <a:lnTo>
                      <a:pt x="223" y="50"/>
                    </a:lnTo>
                    <a:lnTo>
                      <a:pt x="223" y="75"/>
                    </a:lnTo>
                    <a:lnTo>
                      <a:pt x="223" y="100"/>
                    </a:lnTo>
                    <a:lnTo>
                      <a:pt x="199" y="100"/>
                    </a:lnTo>
                    <a:lnTo>
                      <a:pt x="223" y="100"/>
                    </a:lnTo>
                    <a:lnTo>
                      <a:pt x="223" y="124"/>
                    </a:lnTo>
                    <a:lnTo>
                      <a:pt x="223" y="124"/>
                    </a:lnTo>
                    <a:lnTo>
                      <a:pt x="223" y="124"/>
                    </a:lnTo>
                    <a:lnTo>
                      <a:pt x="223" y="124"/>
                    </a:lnTo>
                    <a:lnTo>
                      <a:pt x="249" y="124"/>
                    </a:lnTo>
                    <a:lnTo>
                      <a:pt x="249" y="124"/>
                    </a:lnTo>
                    <a:lnTo>
                      <a:pt x="249" y="149"/>
                    </a:lnTo>
                    <a:lnTo>
                      <a:pt x="273" y="149"/>
                    </a:lnTo>
                    <a:lnTo>
                      <a:pt x="273" y="149"/>
                    </a:lnTo>
                    <a:lnTo>
                      <a:pt x="273" y="149"/>
                    </a:lnTo>
                    <a:lnTo>
                      <a:pt x="298" y="174"/>
                    </a:lnTo>
                    <a:lnTo>
                      <a:pt x="298" y="174"/>
                    </a:lnTo>
                    <a:lnTo>
                      <a:pt x="298" y="174"/>
                    </a:lnTo>
                    <a:lnTo>
                      <a:pt x="322" y="174"/>
                    </a:lnTo>
                    <a:lnTo>
                      <a:pt x="348" y="174"/>
                    </a:lnTo>
                    <a:lnTo>
                      <a:pt x="348" y="174"/>
                    </a:lnTo>
                    <a:lnTo>
                      <a:pt x="372" y="174"/>
                    </a:lnTo>
                    <a:lnTo>
                      <a:pt x="397" y="174"/>
                    </a:lnTo>
                    <a:lnTo>
                      <a:pt x="422" y="149"/>
                    </a:lnTo>
                    <a:lnTo>
                      <a:pt x="422" y="124"/>
                    </a:lnTo>
                    <a:lnTo>
                      <a:pt x="422" y="124"/>
                    </a:lnTo>
                    <a:lnTo>
                      <a:pt x="422" y="124"/>
                    </a:lnTo>
                    <a:lnTo>
                      <a:pt x="422" y="124"/>
                    </a:lnTo>
                    <a:lnTo>
                      <a:pt x="422" y="124"/>
                    </a:lnTo>
                    <a:lnTo>
                      <a:pt x="422" y="124"/>
                    </a:lnTo>
                    <a:lnTo>
                      <a:pt x="422" y="100"/>
                    </a:lnTo>
                    <a:lnTo>
                      <a:pt x="422" y="100"/>
                    </a:lnTo>
                    <a:lnTo>
                      <a:pt x="447" y="75"/>
                    </a:lnTo>
                    <a:lnTo>
                      <a:pt x="447" y="50"/>
                    </a:lnTo>
                    <a:close/>
                    <a:moveTo>
                      <a:pt x="75" y="100"/>
                    </a:moveTo>
                    <a:lnTo>
                      <a:pt x="50" y="124"/>
                    </a:lnTo>
                    <a:lnTo>
                      <a:pt x="50" y="124"/>
                    </a:lnTo>
                    <a:lnTo>
                      <a:pt x="50" y="124"/>
                    </a:lnTo>
                    <a:lnTo>
                      <a:pt x="50" y="124"/>
                    </a:lnTo>
                    <a:lnTo>
                      <a:pt x="25" y="149"/>
                    </a:lnTo>
                    <a:lnTo>
                      <a:pt x="25" y="149"/>
                    </a:lnTo>
                    <a:lnTo>
                      <a:pt x="25" y="149"/>
                    </a:lnTo>
                    <a:lnTo>
                      <a:pt x="0" y="174"/>
                    </a:lnTo>
                    <a:lnTo>
                      <a:pt x="0" y="174"/>
                    </a:lnTo>
                    <a:lnTo>
                      <a:pt x="0" y="199"/>
                    </a:lnTo>
                    <a:lnTo>
                      <a:pt x="0" y="199"/>
                    </a:lnTo>
                    <a:lnTo>
                      <a:pt x="0" y="223"/>
                    </a:lnTo>
                    <a:lnTo>
                      <a:pt x="0" y="223"/>
                    </a:lnTo>
                    <a:lnTo>
                      <a:pt x="25" y="223"/>
                    </a:lnTo>
                    <a:lnTo>
                      <a:pt x="25" y="199"/>
                    </a:lnTo>
                    <a:lnTo>
                      <a:pt x="25" y="199"/>
                    </a:lnTo>
                    <a:lnTo>
                      <a:pt x="25" y="199"/>
                    </a:lnTo>
                    <a:lnTo>
                      <a:pt x="50" y="174"/>
                    </a:lnTo>
                    <a:lnTo>
                      <a:pt x="50" y="174"/>
                    </a:lnTo>
                    <a:lnTo>
                      <a:pt x="50" y="174"/>
                    </a:lnTo>
                    <a:lnTo>
                      <a:pt x="50" y="174"/>
                    </a:lnTo>
                    <a:lnTo>
                      <a:pt x="75" y="174"/>
                    </a:lnTo>
                    <a:lnTo>
                      <a:pt x="75" y="149"/>
                    </a:lnTo>
                    <a:lnTo>
                      <a:pt x="75" y="149"/>
                    </a:lnTo>
                    <a:lnTo>
                      <a:pt x="75" y="124"/>
                    </a:lnTo>
                    <a:lnTo>
                      <a:pt x="75" y="124"/>
                    </a:lnTo>
                    <a:lnTo>
                      <a:pt x="100" y="124"/>
                    </a:lnTo>
                    <a:lnTo>
                      <a:pt x="75" y="100"/>
                    </a:lnTo>
                    <a:close/>
                    <a:moveTo>
                      <a:pt x="1215" y="422"/>
                    </a:moveTo>
                    <a:lnTo>
                      <a:pt x="1215" y="422"/>
                    </a:lnTo>
                    <a:lnTo>
                      <a:pt x="1215" y="397"/>
                    </a:lnTo>
                    <a:lnTo>
                      <a:pt x="1215" y="397"/>
                    </a:lnTo>
                    <a:lnTo>
                      <a:pt x="1191" y="397"/>
                    </a:lnTo>
                    <a:lnTo>
                      <a:pt x="1191" y="397"/>
                    </a:lnTo>
                    <a:lnTo>
                      <a:pt x="1191" y="397"/>
                    </a:lnTo>
                    <a:lnTo>
                      <a:pt x="1191" y="372"/>
                    </a:lnTo>
                    <a:lnTo>
                      <a:pt x="1191" y="372"/>
                    </a:lnTo>
                    <a:lnTo>
                      <a:pt x="1166" y="372"/>
                    </a:lnTo>
                    <a:lnTo>
                      <a:pt x="1166" y="372"/>
                    </a:lnTo>
                    <a:lnTo>
                      <a:pt x="1191" y="397"/>
                    </a:lnTo>
                    <a:lnTo>
                      <a:pt x="1166" y="397"/>
                    </a:lnTo>
                    <a:lnTo>
                      <a:pt x="1166" y="397"/>
                    </a:lnTo>
                    <a:lnTo>
                      <a:pt x="1166" y="397"/>
                    </a:lnTo>
                    <a:lnTo>
                      <a:pt x="1166" y="397"/>
                    </a:lnTo>
                    <a:lnTo>
                      <a:pt x="1141" y="372"/>
                    </a:lnTo>
                    <a:lnTo>
                      <a:pt x="1141" y="372"/>
                    </a:lnTo>
                    <a:lnTo>
                      <a:pt x="1141" y="372"/>
                    </a:lnTo>
                    <a:lnTo>
                      <a:pt x="1141" y="347"/>
                    </a:lnTo>
                    <a:lnTo>
                      <a:pt x="1141" y="347"/>
                    </a:lnTo>
                    <a:lnTo>
                      <a:pt x="1141" y="347"/>
                    </a:lnTo>
                    <a:lnTo>
                      <a:pt x="1141" y="347"/>
                    </a:lnTo>
                    <a:lnTo>
                      <a:pt x="1141" y="347"/>
                    </a:lnTo>
                    <a:lnTo>
                      <a:pt x="1141" y="322"/>
                    </a:lnTo>
                    <a:lnTo>
                      <a:pt x="1141" y="322"/>
                    </a:lnTo>
                    <a:lnTo>
                      <a:pt x="1116" y="322"/>
                    </a:lnTo>
                    <a:lnTo>
                      <a:pt x="1116" y="298"/>
                    </a:lnTo>
                    <a:lnTo>
                      <a:pt x="1116" y="298"/>
                    </a:lnTo>
                    <a:lnTo>
                      <a:pt x="1116" y="298"/>
                    </a:lnTo>
                    <a:lnTo>
                      <a:pt x="1091" y="273"/>
                    </a:lnTo>
                    <a:lnTo>
                      <a:pt x="1091" y="273"/>
                    </a:lnTo>
                    <a:lnTo>
                      <a:pt x="1091" y="273"/>
                    </a:lnTo>
                    <a:lnTo>
                      <a:pt x="1091" y="273"/>
                    </a:lnTo>
                    <a:lnTo>
                      <a:pt x="1067" y="248"/>
                    </a:lnTo>
                    <a:lnTo>
                      <a:pt x="1067" y="248"/>
                    </a:lnTo>
                    <a:lnTo>
                      <a:pt x="1067" y="248"/>
                    </a:lnTo>
                    <a:lnTo>
                      <a:pt x="1067" y="248"/>
                    </a:lnTo>
                    <a:lnTo>
                      <a:pt x="1042" y="273"/>
                    </a:lnTo>
                    <a:lnTo>
                      <a:pt x="1042" y="273"/>
                    </a:lnTo>
                    <a:lnTo>
                      <a:pt x="1042" y="273"/>
                    </a:lnTo>
                    <a:lnTo>
                      <a:pt x="1042" y="298"/>
                    </a:lnTo>
                    <a:lnTo>
                      <a:pt x="1017" y="298"/>
                    </a:lnTo>
                    <a:lnTo>
                      <a:pt x="1017" y="298"/>
                    </a:lnTo>
                    <a:lnTo>
                      <a:pt x="1017" y="298"/>
                    </a:lnTo>
                    <a:lnTo>
                      <a:pt x="1017" y="298"/>
                    </a:lnTo>
                    <a:lnTo>
                      <a:pt x="1017" y="298"/>
                    </a:lnTo>
                    <a:lnTo>
                      <a:pt x="1017" y="322"/>
                    </a:lnTo>
                    <a:lnTo>
                      <a:pt x="992" y="322"/>
                    </a:lnTo>
                    <a:lnTo>
                      <a:pt x="992" y="322"/>
                    </a:lnTo>
                    <a:lnTo>
                      <a:pt x="992" y="322"/>
                    </a:lnTo>
                    <a:lnTo>
                      <a:pt x="968" y="298"/>
                    </a:lnTo>
                    <a:lnTo>
                      <a:pt x="943" y="322"/>
                    </a:lnTo>
                    <a:lnTo>
                      <a:pt x="943" y="322"/>
                    </a:lnTo>
                    <a:lnTo>
                      <a:pt x="943" y="322"/>
                    </a:lnTo>
                    <a:lnTo>
                      <a:pt x="943" y="347"/>
                    </a:lnTo>
                    <a:lnTo>
                      <a:pt x="943" y="347"/>
                    </a:lnTo>
                    <a:lnTo>
                      <a:pt x="943" y="347"/>
                    </a:lnTo>
                    <a:lnTo>
                      <a:pt x="943" y="372"/>
                    </a:lnTo>
                    <a:lnTo>
                      <a:pt x="968" y="372"/>
                    </a:lnTo>
                    <a:lnTo>
                      <a:pt x="968" y="372"/>
                    </a:lnTo>
                    <a:lnTo>
                      <a:pt x="968" y="372"/>
                    </a:lnTo>
                    <a:lnTo>
                      <a:pt x="968" y="397"/>
                    </a:lnTo>
                    <a:lnTo>
                      <a:pt x="992" y="397"/>
                    </a:lnTo>
                    <a:lnTo>
                      <a:pt x="992" y="422"/>
                    </a:lnTo>
                    <a:lnTo>
                      <a:pt x="992" y="422"/>
                    </a:lnTo>
                    <a:lnTo>
                      <a:pt x="992" y="422"/>
                    </a:lnTo>
                    <a:lnTo>
                      <a:pt x="992" y="422"/>
                    </a:lnTo>
                    <a:lnTo>
                      <a:pt x="1017" y="446"/>
                    </a:lnTo>
                    <a:lnTo>
                      <a:pt x="1017" y="446"/>
                    </a:lnTo>
                    <a:lnTo>
                      <a:pt x="1017" y="446"/>
                    </a:lnTo>
                    <a:lnTo>
                      <a:pt x="1017" y="446"/>
                    </a:lnTo>
                    <a:lnTo>
                      <a:pt x="1017" y="446"/>
                    </a:lnTo>
                    <a:lnTo>
                      <a:pt x="1042" y="446"/>
                    </a:lnTo>
                    <a:lnTo>
                      <a:pt x="1042" y="446"/>
                    </a:lnTo>
                    <a:lnTo>
                      <a:pt x="1067" y="446"/>
                    </a:lnTo>
                    <a:lnTo>
                      <a:pt x="1067" y="446"/>
                    </a:lnTo>
                    <a:lnTo>
                      <a:pt x="1067" y="422"/>
                    </a:lnTo>
                    <a:lnTo>
                      <a:pt x="1067" y="422"/>
                    </a:lnTo>
                    <a:lnTo>
                      <a:pt x="1067" y="422"/>
                    </a:lnTo>
                    <a:lnTo>
                      <a:pt x="1042" y="422"/>
                    </a:lnTo>
                    <a:lnTo>
                      <a:pt x="1067" y="422"/>
                    </a:lnTo>
                    <a:lnTo>
                      <a:pt x="1067" y="422"/>
                    </a:lnTo>
                    <a:lnTo>
                      <a:pt x="1067" y="422"/>
                    </a:lnTo>
                    <a:lnTo>
                      <a:pt x="1067" y="397"/>
                    </a:lnTo>
                    <a:lnTo>
                      <a:pt x="1067" y="422"/>
                    </a:lnTo>
                    <a:lnTo>
                      <a:pt x="1091" y="422"/>
                    </a:lnTo>
                    <a:lnTo>
                      <a:pt x="1091" y="397"/>
                    </a:lnTo>
                    <a:lnTo>
                      <a:pt x="1091" y="397"/>
                    </a:lnTo>
                    <a:lnTo>
                      <a:pt x="1091" y="422"/>
                    </a:lnTo>
                    <a:lnTo>
                      <a:pt x="1091" y="422"/>
                    </a:lnTo>
                    <a:lnTo>
                      <a:pt x="1091" y="422"/>
                    </a:lnTo>
                    <a:lnTo>
                      <a:pt x="1091" y="422"/>
                    </a:lnTo>
                    <a:lnTo>
                      <a:pt x="1091" y="422"/>
                    </a:lnTo>
                    <a:lnTo>
                      <a:pt x="1091" y="422"/>
                    </a:lnTo>
                    <a:lnTo>
                      <a:pt x="1091" y="446"/>
                    </a:lnTo>
                    <a:lnTo>
                      <a:pt x="1091" y="446"/>
                    </a:lnTo>
                    <a:lnTo>
                      <a:pt x="1091" y="446"/>
                    </a:lnTo>
                    <a:lnTo>
                      <a:pt x="1116" y="422"/>
                    </a:lnTo>
                    <a:lnTo>
                      <a:pt x="1116" y="446"/>
                    </a:lnTo>
                    <a:lnTo>
                      <a:pt x="1116" y="446"/>
                    </a:lnTo>
                    <a:lnTo>
                      <a:pt x="1116" y="446"/>
                    </a:lnTo>
                    <a:lnTo>
                      <a:pt x="1116" y="446"/>
                    </a:lnTo>
                    <a:lnTo>
                      <a:pt x="1141" y="446"/>
                    </a:lnTo>
                    <a:lnTo>
                      <a:pt x="1141" y="472"/>
                    </a:lnTo>
                    <a:lnTo>
                      <a:pt x="1141" y="472"/>
                    </a:lnTo>
                    <a:lnTo>
                      <a:pt x="1166" y="472"/>
                    </a:lnTo>
                    <a:lnTo>
                      <a:pt x="1166" y="472"/>
                    </a:lnTo>
                    <a:lnTo>
                      <a:pt x="1166" y="472"/>
                    </a:lnTo>
                    <a:lnTo>
                      <a:pt x="1191" y="472"/>
                    </a:lnTo>
                    <a:lnTo>
                      <a:pt x="1191" y="446"/>
                    </a:lnTo>
                    <a:lnTo>
                      <a:pt x="1215" y="472"/>
                    </a:lnTo>
                    <a:lnTo>
                      <a:pt x="1215" y="472"/>
                    </a:lnTo>
                    <a:lnTo>
                      <a:pt x="1241" y="446"/>
                    </a:lnTo>
                    <a:lnTo>
                      <a:pt x="1241" y="446"/>
                    </a:lnTo>
                    <a:lnTo>
                      <a:pt x="1215" y="422"/>
                    </a:lnTo>
                    <a:close/>
                    <a:moveTo>
                      <a:pt x="1612" y="645"/>
                    </a:moveTo>
                    <a:lnTo>
                      <a:pt x="1612" y="645"/>
                    </a:lnTo>
                    <a:lnTo>
                      <a:pt x="1612" y="645"/>
                    </a:lnTo>
                    <a:lnTo>
                      <a:pt x="1587" y="620"/>
                    </a:lnTo>
                    <a:lnTo>
                      <a:pt x="1538" y="620"/>
                    </a:lnTo>
                    <a:lnTo>
                      <a:pt x="1513" y="645"/>
                    </a:lnTo>
                    <a:lnTo>
                      <a:pt x="1513" y="645"/>
                    </a:lnTo>
                    <a:lnTo>
                      <a:pt x="1538" y="670"/>
                    </a:lnTo>
                    <a:lnTo>
                      <a:pt x="1538" y="670"/>
                    </a:lnTo>
                    <a:lnTo>
                      <a:pt x="1538" y="670"/>
                    </a:lnTo>
                    <a:lnTo>
                      <a:pt x="1538" y="695"/>
                    </a:lnTo>
                    <a:lnTo>
                      <a:pt x="1538" y="695"/>
                    </a:lnTo>
                    <a:lnTo>
                      <a:pt x="1563" y="719"/>
                    </a:lnTo>
                    <a:lnTo>
                      <a:pt x="1563" y="719"/>
                    </a:lnTo>
                    <a:lnTo>
                      <a:pt x="1587" y="719"/>
                    </a:lnTo>
                    <a:lnTo>
                      <a:pt x="1612" y="719"/>
                    </a:lnTo>
                    <a:lnTo>
                      <a:pt x="1612" y="695"/>
                    </a:lnTo>
                    <a:lnTo>
                      <a:pt x="1637" y="695"/>
                    </a:lnTo>
                    <a:lnTo>
                      <a:pt x="1637" y="670"/>
                    </a:lnTo>
                    <a:lnTo>
                      <a:pt x="1637" y="670"/>
                    </a:lnTo>
                    <a:lnTo>
                      <a:pt x="1637" y="670"/>
                    </a:lnTo>
                    <a:lnTo>
                      <a:pt x="1612" y="645"/>
                    </a:lnTo>
                    <a:close/>
                  </a:path>
                </a:pathLst>
              </a:custGeom>
              <a:solidFill>
                <a:schemeClr val="bg1">
                  <a:lumMod val="75000"/>
                </a:schemeClr>
              </a:solidFill>
              <a:ln w="12700">
                <a:noFill/>
              </a:ln>
              <a:effectLst/>
            </p:spPr>
            <p:txBody>
              <a:bodyPr wrap="none" anchor="ctr"/>
              <a:lstStyle/>
              <a:p>
                <a:pPr>
                  <a:defRPr/>
                </a:pPr>
                <a:endParaRPr lang="en-US">
                  <a:cs typeface="Arial Unicode MS" charset="0"/>
                </a:endParaRPr>
              </a:p>
            </p:txBody>
          </p:sp>
          <p:sp>
            <p:nvSpPr>
              <p:cNvPr id="484" name="Freeform 51">
                <a:extLst>
                  <a:ext uri="{FF2B5EF4-FFF2-40B4-BE49-F238E27FC236}">
                    <a16:creationId xmlns:a16="http://schemas.microsoft.com/office/drawing/2014/main" id="{5C34BCAB-56A4-B349-AEBF-17D060964149}"/>
                  </a:ext>
                </a:extLst>
              </p:cNvPr>
              <p:cNvSpPr>
                <a:spLocks noChangeArrowheads="1"/>
              </p:cNvSpPr>
              <p:nvPr/>
            </p:nvSpPr>
            <p:spPr bwMode="auto">
              <a:xfrm>
                <a:off x="-24575" y="3264853"/>
                <a:ext cx="2199650" cy="1187024"/>
              </a:xfrm>
              <a:custGeom>
                <a:avLst/>
                <a:gdLst>
                  <a:gd name="T0" fmla="*/ 2728 w 6895"/>
                  <a:gd name="T1" fmla="*/ 3521 h 3720"/>
                  <a:gd name="T2" fmla="*/ 2629 w 6895"/>
                  <a:gd name="T3" fmla="*/ 1487 h 3720"/>
                  <a:gd name="T4" fmla="*/ 2480 w 6895"/>
                  <a:gd name="T5" fmla="*/ 3521 h 3720"/>
                  <a:gd name="T6" fmla="*/ 2603 w 6895"/>
                  <a:gd name="T7" fmla="*/ 3570 h 3720"/>
                  <a:gd name="T8" fmla="*/ 3447 w 6895"/>
                  <a:gd name="T9" fmla="*/ 3446 h 3720"/>
                  <a:gd name="T10" fmla="*/ 2753 w 6895"/>
                  <a:gd name="T11" fmla="*/ 3422 h 3720"/>
                  <a:gd name="T12" fmla="*/ 1240 w 6895"/>
                  <a:gd name="T13" fmla="*/ 3620 h 3720"/>
                  <a:gd name="T14" fmla="*/ 868 w 6895"/>
                  <a:gd name="T15" fmla="*/ 3595 h 3720"/>
                  <a:gd name="T16" fmla="*/ 645 w 6895"/>
                  <a:gd name="T17" fmla="*/ 3471 h 3720"/>
                  <a:gd name="T18" fmla="*/ 2281 w 6895"/>
                  <a:gd name="T19" fmla="*/ 3595 h 3720"/>
                  <a:gd name="T20" fmla="*/ 1662 w 6895"/>
                  <a:gd name="T21" fmla="*/ 3694 h 3720"/>
                  <a:gd name="T22" fmla="*/ 1463 w 6895"/>
                  <a:gd name="T23" fmla="*/ 3669 h 3720"/>
                  <a:gd name="T24" fmla="*/ 5629 w 6895"/>
                  <a:gd name="T25" fmla="*/ 2157 h 3720"/>
                  <a:gd name="T26" fmla="*/ 4488 w 6895"/>
                  <a:gd name="T27" fmla="*/ 198 h 3720"/>
                  <a:gd name="T28" fmla="*/ 3967 w 6895"/>
                  <a:gd name="T29" fmla="*/ 123 h 3720"/>
                  <a:gd name="T30" fmla="*/ 3670 w 6895"/>
                  <a:gd name="T31" fmla="*/ 198 h 3720"/>
                  <a:gd name="T32" fmla="*/ 3298 w 6895"/>
                  <a:gd name="T33" fmla="*/ 793 h 3720"/>
                  <a:gd name="T34" fmla="*/ 3496 w 6895"/>
                  <a:gd name="T35" fmla="*/ 1066 h 3720"/>
                  <a:gd name="T36" fmla="*/ 2901 w 6895"/>
                  <a:gd name="T37" fmla="*/ 1066 h 3720"/>
                  <a:gd name="T38" fmla="*/ 3422 w 6895"/>
                  <a:gd name="T39" fmla="*/ 1363 h 3720"/>
                  <a:gd name="T40" fmla="*/ 3075 w 6895"/>
                  <a:gd name="T41" fmla="*/ 1736 h 3720"/>
                  <a:gd name="T42" fmla="*/ 2976 w 6895"/>
                  <a:gd name="T43" fmla="*/ 2033 h 3720"/>
                  <a:gd name="T44" fmla="*/ 2976 w 6895"/>
                  <a:gd name="T45" fmla="*/ 2256 h 3720"/>
                  <a:gd name="T46" fmla="*/ 3248 w 6895"/>
                  <a:gd name="T47" fmla="*/ 2529 h 3720"/>
                  <a:gd name="T48" fmla="*/ 3571 w 6895"/>
                  <a:gd name="T49" fmla="*/ 2653 h 3720"/>
                  <a:gd name="T50" fmla="*/ 3720 w 6895"/>
                  <a:gd name="T51" fmla="*/ 2900 h 3720"/>
                  <a:gd name="T52" fmla="*/ 3026 w 6895"/>
                  <a:gd name="T53" fmla="*/ 3347 h 3720"/>
                  <a:gd name="T54" fmla="*/ 3273 w 6895"/>
                  <a:gd name="T55" fmla="*/ 3297 h 3720"/>
                  <a:gd name="T56" fmla="*/ 3546 w 6895"/>
                  <a:gd name="T57" fmla="*/ 3198 h 3720"/>
                  <a:gd name="T58" fmla="*/ 3769 w 6895"/>
                  <a:gd name="T59" fmla="*/ 3025 h 3720"/>
                  <a:gd name="T60" fmla="*/ 4091 w 6895"/>
                  <a:gd name="T61" fmla="*/ 2727 h 3720"/>
                  <a:gd name="T62" fmla="*/ 4216 w 6895"/>
                  <a:gd name="T63" fmla="*/ 2355 h 3720"/>
                  <a:gd name="T64" fmla="*/ 4389 w 6895"/>
                  <a:gd name="T65" fmla="*/ 2479 h 3720"/>
                  <a:gd name="T66" fmla="*/ 4562 w 6895"/>
                  <a:gd name="T67" fmla="*/ 2430 h 3720"/>
                  <a:gd name="T68" fmla="*/ 4662 w 6895"/>
                  <a:gd name="T69" fmla="*/ 2256 h 3720"/>
                  <a:gd name="T70" fmla="*/ 4761 w 6895"/>
                  <a:gd name="T71" fmla="*/ 2181 h 3720"/>
                  <a:gd name="T72" fmla="*/ 4959 w 6895"/>
                  <a:gd name="T73" fmla="*/ 2256 h 3720"/>
                  <a:gd name="T74" fmla="*/ 5629 w 6895"/>
                  <a:gd name="T75" fmla="*/ 2305 h 3720"/>
                  <a:gd name="T76" fmla="*/ 6000 w 6895"/>
                  <a:gd name="T77" fmla="*/ 2479 h 3720"/>
                  <a:gd name="T78" fmla="*/ 6050 w 6895"/>
                  <a:gd name="T79" fmla="*/ 2430 h 3720"/>
                  <a:gd name="T80" fmla="*/ 6249 w 6895"/>
                  <a:gd name="T81" fmla="*/ 2404 h 3720"/>
                  <a:gd name="T82" fmla="*/ 6422 w 6895"/>
                  <a:gd name="T83" fmla="*/ 2653 h 3720"/>
                  <a:gd name="T84" fmla="*/ 6819 w 6895"/>
                  <a:gd name="T85" fmla="*/ 2900 h 3720"/>
                  <a:gd name="T86" fmla="*/ 3372 w 6895"/>
                  <a:gd name="T87" fmla="*/ 2603 h 3720"/>
                  <a:gd name="T88" fmla="*/ 3050 w 6895"/>
                  <a:gd name="T89" fmla="*/ 3297 h 3720"/>
                  <a:gd name="T90" fmla="*/ 6497 w 6895"/>
                  <a:gd name="T91" fmla="*/ 3025 h 3720"/>
                  <a:gd name="T92" fmla="*/ 6621 w 6895"/>
                  <a:gd name="T93" fmla="*/ 2900 h 3720"/>
                  <a:gd name="T94" fmla="*/ 6596 w 6895"/>
                  <a:gd name="T95" fmla="*/ 3000 h 3720"/>
                  <a:gd name="T96" fmla="*/ 6596 w 6895"/>
                  <a:gd name="T97" fmla="*/ 3074 h 3720"/>
                  <a:gd name="T98" fmla="*/ 3720 w 6895"/>
                  <a:gd name="T99" fmla="*/ 3124 h 3720"/>
                  <a:gd name="T100" fmla="*/ 4290 w 6895"/>
                  <a:gd name="T101" fmla="*/ 2727 h 3720"/>
                  <a:gd name="T102" fmla="*/ 4736 w 6895"/>
                  <a:gd name="T103" fmla="*/ 2281 h 3720"/>
                  <a:gd name="T104" fmla="*/ 4216 w 6895"/>
                  <a:gd name="T105" fmla="*/ 2827 h 3720"/>
                  <a:gd name="T106" fmla="*/ 4166 w 6895"/>
                  <a:gd name="T107" fmla="*/ 2851 h 3720"/>
                  <a:gd name="T108" fmla="*/ 4117 w 6895"/>
                  <a:gd name="T109" fmla="*/ 3000 h 3720"/>
                  <a:gd name="T110" fmla="*/ 4439 w 6895"/>
                  <a:gd name="T111" fmla="*/ 2504 h 3720"/>
                  <a:gd name="T112" fmla="*/ 6125 w 6895"/>
                  <a:gd name="T113" fmla="*/ 2504 h 3720"/>
                  <a:gd name="T114" fmla="*/ 6199 w 6895"/>
                  <a:gd name="T115" fmla="*/ 2479 h 3720"/>
                  <a:gd name="T116" fmla="*/ 6299 w 6895"/>
                  <a:gd name="T117" fmla="*/ 2529 h 3720"/>
                  <a:gd name="T118" fmla="*/ 6397 w 6895"/>
                  <a:gd name="T119" fmla="*/ 2752 h 3720"/>
                  <a:gd name="T120" fmla="*/ 6372 w 6895"/>
                  <a:gd name="T121" fmla="*/ 2827 h 3720"/>
                  <a:gd name="T122" fmla="*/ 6174 w 6895"/>
                  <a:gd name="T123" fmla="*/ 2628 h 3720"/>
                  <a:gd name="T124" fmla="*/ 4761 w 6895"/>
                  <a:gd name="T125" fmla="*/ 220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95" h="3720">
                    <a:moveTo>
                      <a:pt x="2802" y="1041"/>
                    </a:moveTo>
                    <a:lnTo>
                      <a:pt x="2827" y="1041"/>
                    </a:lnTo>
                    <a:lnTo>
                      <a:pt x="2827" y="1041"/>
                    </a:lnTo>
                    <a:lnTo>
                      <a:pt x="2827" y="1041"/>
                    </a:lnTo>
                    <a:lnTo>
                      <a:pt x="2827" y="1041"/>
                    </a:lnTo>
                    <a:lnTo>
                      <a:pt x="2827" y="1041"/>
                    </a:lnTo>
                    <a:lnTo>
                      <a:pt x="2802" y="1041"/>
                    </a:lnTo>
                    <a:close/>
                    <a:moveTo>
                      <a:pt x="2777" y="2305"/>
                    </a:moveTo>
                    <a:lnTo>
                      <a:pt x="2777" y="2305"/>
                    </a:lnTo>
                    <a:lnTo>
                      <a:pt x="2777" y="2305"/>
                    </a:lnTo>
                    <a:lnTo>
                      <a:pt x="2777" y="2305"/>
                    </a:lnTo>
                    <a:lnTo>
                      <a:pt x="2777" y="2305"/>
                    </a:lnTo>
                    <a:lnTo>
                      <a:pt x="2777" y="2305"/>
                    </a:lnTo>
                    <a:lnTo>
                      <a:pt x="2777" y="2305"/>
                    </a:lnTo>
                    <a:lnTo>
                      <a:pt x="2777" y="2305"/>
                    </a:lnTo>
                    <a:lnTo>
                      <a:pt x="2777" y="2305"/>
                    </a:lnTo>
                    <a:lnTo>
                      <a:pt x="2802" y="2305"/>
                    </a:lnTo>
                    <a:lnTo>
                      <a:pt x="2802" y="2305"/>
                    </a:lnTo>
                    <a:lnTo>
                      <a:pt x="2802" y="2305"/>
                    </a:lnTo>
                    <a:lnTo>
                      <a:pt x="2802" y="2305"/>
                    </a:lnTo>
                    <a:lnTo>
                      <a:pt x="2802" y="2305"/>
                    </a:lnTo>
                    <a:lnTo>
                      <a:pt x="2802" y="2305"/>
                    </a:lnTo>
                    <a:lnTo>
                      <a:pt x="2802" y="2331"/>
                    </a:lnTo>
                    <a:lnTo>
                      <a:pt x="2802" y="2331"/>
                    </a:lnTo>
                    <a:lnTo>
                      <a:pt x="2802"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02" y="2305"/>
                    </a:lnTo>
                    <a:lnTo>
                      <a:pt x="2802" y="2305"/>
                    </a:lnTo>
                    <a:lnTo>
                      <a:pt x="2802" y="2305"/>
                    </a:lnTo>
                    <a:lnTo>
                      <a:pt x="2827" y="2305"/>
                    </a:lnTo>
                    <a:lnTo>
                      <a:pt x="2827" y="2305"/>
                    </a:lnTo>
                    <a:lnTo>
                      <a:pt x="2827" y="2305"/>
                    </a:lnTo>
                    <a:lnTo>
                      <a:pt x="2827" y="2305"/>
                    </a:lnTo>
                    <a:lnTo>
                      <a:pt x="2827" y="2305"/>
                    </a:lnTo>
                    <a:lnTo>
                      <a:pt x="2827" y="2305"/>
                    </a:lnTo>
                    <a:lnTo>
                      <a:pt x="2852" y="2305"/>
                    </a:lnTo>
                    <a:lnTo>
                      <a:pt x="2852" y="2305"/>
                    </a:lnTo>
                    <a:lnTo>
                      <a:pt x="2852" y="2305"/>
                    </a:lnTo>
                    <a:lnTo>
                      <a:pt x="2852" y="2305"/>
                    </a:lnTo>
                    <a:lnTo>
                      <a:pt x="2852" y="2305"/>
                    </a:lnTo>
                    <a:lnTo>
                      <a:pt x="2852" y="2305"/>
                    </a:lnTo>
                    <a:lnTo>
                      <a:pt x="2852" y="2305"/>
                    </a:lnTo>
                    <a:lnTo>
                      <a:pt x="2852" y="2305"/>
                    </a:lnTo>
                    <a:lnTo>
                      <a:pt x="2852"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901" y="2305"/>
                    </a:lnTo>
                    <a:lnTo>
                      <a:pt x="2901" y="2305"/>
                    </a:lnTo>
                    <a:lnTo>
                      <a:pt x="2901" y="2305"/>
                    </a:lnTo>
                    <a:lnTo>
                      <a:pt x="2876" y="2305"/>
                    </a:lnTo>
                    <a:lnTo>
                      <a:pt x="2876" y="2305"/>
                    </a:lnTo>
                    <a:lnTo>
                      <a:pt x="2876" y="2305"/>
                    </a:lnTo>
                    <a:lnTo>
                      <a:pt x="2876" y="2305"/>
                    </a:lnTo>
                    <a:lnTo>
                      <a:pt x="2876" y="2305"/>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06"/>
                    </a:lnTo>
                    <a:lnTo>
                      <a:pt x="2876" y="2206"/>
                    </a:lnTo>
                    <a:lnTo>
                      <a:pt x="2876" y="2206"/>
                    </a:lnTo>
                    <a:lnTo>
                      <a:pt x="2876" y="2231"/>
                    </a:lnTo>
                    <a:lnTo>
                      <a:pt x="2852" y="2231"/>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181"/>
                    </a:lnTo>
                    <a:lnTo>
                      <a:pt x="2852" y="2206"/>
                    </a:lnTo>
                    <a:lnTo>
                      <a:pt x="2852" y="2206"/>
                    </a:lnTo>
                    <a:lnTo>
                      <a:pt x="2852" y="2206"/>
                    </a:lnTo>
                    <a:lnTo>
                      <a:pt x="2852" y="2206"/>
                    </a:lnTo>
                    <a:lnTo>
                      <a:pt x="2852" y="2206"/>
                    </a:lnTo>
                    <a:lnTo>
                      <a:pt x="2852" y="2206"/>
                    </a:lnTo>
                    <a:lnTo>
                      <a:pt x="2852" y="2206"/>
                    </a:lnTo>
                    <a:lnTo>
                      <a:pt x="2827" y="2206"/>
                    </a:lnTo>
                    <a:lnTo>
                      <a:pt x="2827" y="2206"/>
                    </a:lnTo>
                    <a:lnTo>
                      <a:pt x="2827" y="2206"/>
                    </a:lnTo>
                    <a:lnTo>
                      <a:pt x="2827" y="2206"/>
                    </a:lnTo>
                    <a:lnTo>
                      <a:pt x="2827" y="2206"/>
                    </a:lnTo>
                    <a:lnTo>
                      <a:pt x="2827" y="2206"/>
                    </a:lnTo>
                    <a:lnTo>
                      <a:pt x="2827" y="2206"/>
                    </a:lnTo>
                    <a:lnTo>
                      <a:pt x="2802" y="2206"/>
                    </a:lnTo>
                    <a:lnTo>
                      <a:pt x="2802" y="2206"/>
                    </a:lnTo>
                    <a:lnTo>
                      <a:pt x="2802" y="2206"/>
                    </a:lnTo>
                    <a:lnTo>
                      <a:pt x="2802" y="2206"/>
                    </a:lnTo>
                    <a:lnTo>
                      <a:pt x="2802" y="2206"/>
                    </a:lnTo>
                    <a:lnTo>
                      <a:pt x="2802" y="2206"/>
                    </a:lnTo>
                    <a:lnTo>
                      <a:pt x="2802" y="2206"/>
                    </a:lnTo>
                    <a:lnTo>
                      <a:pt x="2777" y="2206"/>
                    </a:lnTo>
                    <a:lnTo>
                      <a:pt x="2777" y="2206"/>
                    </a:lnTo>
                    <a:lnTo>
                      <a:pt x="2777" y="2206"/>
                    </a:lnTo>
                    <a:lnTo>
                      <a:pt x="2777" y="2206"/>
                    </a:lnTo>
                    <a:lnTo>
                      <a:pt x="2777" y="2206"/>
                    </a:lnTo>
                    <a:lnTo>
                      <a:pt x="2777" y="2206"/>
                    </a:lnTo>
                    <a:lnTo>
                      <a:pt x="2777" y="2206"/>
                    </a:lnTo>
                    <a:lnTo>
                      <a:pt x="2777" y="2206"/>
                    </a:lnTo>
                    <a:lnTo>
                      <a:pt x="2777" y="2206"/>
                    </a:lnTo>
                    <a:lnTo>
                      <a:pt x="2777" y="2231"/>
                    </a:lnTo>
                    <a:lnTo>
                      <a:pt x="2753" y="2231"/>
                    </a:lnTo>
                    <a:lnTo>
                      <a:pt x="2728" y="2206"/>
                    </a:lnTo>
                    <a:lnTo>
                      <a:pt x="2728" y="2206"/>
                    </a:lnTo>
                    <a:lnTo>
                      <a:pt x="2728" y="2206"/>
                    </a:lnTo>
                    <a:lnTo>
                      <a:pt x="2728" y="2206"/>
                    </a:lnTo>
                    <a:lnTo>
                      <a:pt x="2728" y="2206"/>
                    </a:lnTo>
                    <a:lnTo>
                      <a:pt x="2728" y="2206"/>
                    </a:lnTo>
                    <a:lnTo>
                      <a:pt x="2728" y="2206"/>
                    </a:lnTo>
                    <a:lnTo>
                      <a:pt x="2728" y="2206"/>
                    </a:lnTo>
                    <a:lnTo>
                      <a:pt x="2728" y="2206"/>
                    </a:lnTo>
                    <a:lnTo>
                      <a:pt x="2703" y="2206"/>
                    </a:lnTo>
                    <a:lnTo>
                      <a:pt x="2703" y="2206"/>
                    </a:lnTo>
                    <a:lnTo>
                      <a:pt x="2703" y="2206"/>
                    </a:lnTo>
                    <a:lnTo>
                      <a:pt x="2703" y="2206"/>
                    </a:lnTo>
                    <a:lnTo>
                      <a:pt x="2703" y="2231"/>
                    </a:lnTo>
                    <a:lnTo>
                      <a:pt x="2703" y="2231"/>
                    </a:lnTo>
                    <a:lnTo>
                      <a:pt x="2703" y="2231"/>
                    </a:lnTo>
                    <a:lnTo>
                      <a:pt x="2703" y="2231"/>
                    </a:lnTo>
                    <a:lnTo>
                      <a:pt x="2703" y="2231"/>
                    </a:lnTo>
                    <a:lnTo>
                      <a:pt x="2703" y="2231"/>
                    </a:lnTo>
                    <a:lnTo>
                      <a:pt x="2703" y="2256"/>
                    </a:lnTo>
                    <a:lnTo>
                      <a:pt x="2703" y="2256"/>
                    </a:lnTo>
                    <a:lnTo>
                      <a:pt x="2728" y="2256"/>
                    </a:lnTo>
                    <a:lnTo>
                      <a:pt x="2728" y="2231"/>
                    </a:lnTo>
                    <a:lnTo>
                      <a:pt x="2728" y="2231"/>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53" y="2256"/>
                    </a:lnTo>
                    <a:lnTo>
                      <a:pt x="2753" y="2256"/>
                    </a:lnTo>
                    <a:lnTo>
                      <a:pt x="2753" y="2256"/>
                    </a:lnTo>
                    <a:lnTo>
                      <a:pt x="2728" y="2256"/>
                    </a:lnTo>
                    <a:lnTo>
                      <a:pt x="2753" y="2281"/>
                    </a:lnTo>
                    <a:lnTo>
                      <a:pt x="2753" y="2281"/>
                    </a:lnTo>
                    <a:lnTo>
                      <a:pt x="2777" y="2305"/>
                    </a:lnTo>
                    <a:close/>
                    <a:moveTo>
                      <a:pt x="2653" y="3495"/>
                    </a:move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29" y="3495"/>
                    </a:lnTo>
                    <a:lnTo>
                      <a:pt x="2629" y="3495"/>
                    </a:lnTo>
                    <a:lnTo>
                      <a:pt x="2629" y="3495"/>
                    </a:lnTo>
                    <a:lnTo>
                      <a:pt x="2629" y="3495"/>
                    </a:lnTo>
                    <a:lnTo>
                      <a:pt x="2629" y="3495"/>
                    </a:lnTo>
                    <a:lnTo>
                      <a:pt x="2629" y="3495"/>
                    </a:lnTo>
                    <a:lnTo>
                      <a:pt x="2629" y="3471"/>
                    </a:lnTo>
                    <a:lnTo>
                      <a:pt x="2629" y="3471"/>
                    </a:lnTo>
                    <a:lnTo>
                      <a:pt x="2629" y="3471"/>
                    </a:lnTo>
                    <a:lnTo>
                      <a:pt x="2629" y="3495"/>
                    </a:lnTo>
                    <a:lnTo>
                      <a:pt x="2603" y="3495"/>
                    </a:lnTo>
                    <a:lnTo>
                      <a:pt x="2603" y="3495"/>
                    </a:lnTo>
                    <a:lnTo>
                      <a:pt x="2603" y="3495"/>
                    </a:lnTo>
                    <a:lnTo>
                      <a:pt x="2603" y="3495"/>
                    </a:lnTo>
                    <a:lnTo>
                      <a:pt x="2603" y="3495"/>
                    </a:lnTo>
                    <a:lnTo>
                      <a:pt x="2603" y="3495"/>
                    </a:lnTo>
                    <a:lnTo>
                      <a:pt x="2603" y="3495"/>
                    </a:lnTo>
                    <a:lnTo>
                      <a:pt x="2603" y="3495"/>
                    </a:lnTo>
                    <a:lnTo>
                      <a:pt x="2603" y="3521"/>
                    </a:lnTo>
                    <a:lnTo>
                      <a:pt x="2603" y="3521"/>
                    </a:lnTo>
                    <a:lnTo>
                      <a:pt x="2603"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53" y="3521"/>
                    </a:lnTo>
                    <a:lnTo>
                      <a:pt x="2653" y="3521"/>
                    </a:lnTo>
                    <a:lnTo>
                      <a:pt x="2653" y="3521"/>
                    </a:lnTo>
                    <a:lnTo>
                      <a:pt x="2653" y="3521"/>
                    </a:lnTo>
                    <a:lnTo>
                      <a:pt x="2653" y="3521"/>
                    </a:lnTo>
                    <a:lnTo>
                      <a:pt x="2653" y="3521"/>
                    </a:lnTo>
                    <a:lnTo>
                      <a:pt x="2653" y="3521"/>
                    </a:lnTo>
                    <a:lnTo>
                      <a:pt x="2653" y="3521"/>
                    </a:lnTo>
                    <a:lnTo>
                      <a:pt x="2653" y="3495"/>
                    </a:lnTo>
                    <a:close/>
                    <a:moveTo>
                      <a:pt x="2753" y="3521"/>
                    </a:moveTo>
                    <a:lnTo>
                      <a:pt x="2753" y="3521"/>
                    </a:lnTo>
                    <a:lnTo>
                      <a:pt x="2753" y="3521"/>
                    </a:lnTo>
                    <a:lnTo>
                      <a:pt x="2753" y="3521"/>
                    </a:lnTo>
                    <a:lnTo>
                      <a:pt x="2753" y="3521"/>
                    </a:lnTo>
                    <a:lnTo>
                      <a:pt x="2753"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03" y="3521"/>
                    </a:lnTo>
                    <a:lnTo>
                      <a:pt x="2728" y="3521"/>
                    </a:lnTo>
                    <a:lnTo>
                      <a:pt x="2728" y="3521"/>
                    </a:lnTo>
                    <a:lnTo>
                      <a:pt x="2728" y="3521"/>
                    </a:lnTo>
                    <a:lnTo>
                      <a:pt x="2728" y="3521"/>
                    </a:lnTo>
                    <a:lnTo>
                      <a:pt x="2728" y="3521"/>
                    </a:lnTo>
                    <a:lnTo>
                      <a:pt x="2728" y="3521"/>
                    </a:lnTo>
                    <a:lnTo>
                      <a:pt x="2728" y="3521"/>
                    </a:lnTo>
                    <a:lnTo>
                      <a:pt x="2728" y="3521"/>
                    </a:lnTo>
                    <a:lnTo>
                      <a:pt x="2728" y="3521"/>
                    </a:lnTo>
                    <a:lnTo>
                      <a:pt x="2753" y="3545"/>
                    </a:lnTo>
                    <a:lnTo>
                      <a:pt x="2753" y="3521"/>
                    </a:lnTo>
                    <a:close/>
                    <a:moveTo>
                      <a:pt x="2678" y="3521"/>
                    </a:moveTo>
                    <a:lnTo>
                      <a:pt x="2678" y="3521"/>
                    </a:lnTo>
                    <a:close/>
                    <a:moveTo>
                      <a:pt x="2678" y="3521"/>
                    </a:moveTo>
                    <a:lnTo>
                      <a:pt x="2678" y="3521"/>
                    </a:lnTo>
                    <a:lnTo>
                      <a:pt x="2678" y="3495"/>
                    </a:lnTo>
                    <a:lnTo>
                      <a:pt x="2678" y="3495"/>
                    </a:lnTo>
                    <a:lnTo>
                      <a:pt x="2678" y="3495"/>
                    </a:lnTo>
                    <a:lnTo>
                      <a:pt x="2678" y="3495"/>
                    </a:lnTo>
                    <a:lnTo>
                      <a:pt x="2678" y="3495"/>
                    </a:lnTo>
                    <a:lnTo>
                      <a:pt x="2678" y="3495"/>
                    </a:lnTo>
                    <a:lnTo>
                      <a:pt x="2678" y="3495"/>
                    </a:lnTo>
                    <a:lnTo>
                      <a:pt x="2678" y="3495"/>
                    </a:lnTo>
                    <a:lnTo>
                      <a:pt x="2678" y="3495"/>
                    </a:lnTo>
                    <a:lnTo>
                      <a:pt x="2678" y="3495"/>
                    </a:lnTo>
                    <a:lnTo>
                      <a:pt x="2703" y="3495"/>
                    </a:lnTo>
                    <a:lnTo>
                      <a:pt x="2703" y="3495"/>
                    </a:lnTo>
                    <a:lnTo>
                      <a:pt x="2703" y="3495"/>
                    </a:lnTo>
                    <a:lnTo>
                      <a:pt x="2703" y="3495"/>
                    </a:lnTo>
                    <a:lnTo>
                      <a:pt x="2678" y="3495"/>
                    </a:lnTo>
                    <a:lnTo>
                      <a:pt x="2678" y="3495"/>
                    </a:lnTo>
                    <a:lnTo>
                      <a:pt x="2678" y="3495"/>
                    </a:lnTo>
                    <a:lnTo>
                      <a:pt x="2678" y="3495"/>
                    </a:lnTo>
                    <a:lnTo>
                      <a:pt x="2678" y="3495"/>
                    </a:lnTo>
                    <a:lnTo>
                      <a:pt x="2678" y="3495"/>
                    </a:lnTo>
                    <a:lnTo>
                      <a:pt x="2678" y="3495"/>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53" y="3495"/>
                    </a:lnTo>
                    <a:lnTo>
                      <a:pt x="2678" y="3495"/>
                    </a:lnTo>
                    <a:lnTo>
                      <a:pt x="2678" y="3495"/>
                    </a:lnTo>
                    <a:lnTo>
                      <a:pt x="2678" y="3495"/>
                    </a:lnTo>
                    <a:lnTo>
                      <a:pt x="2678" y="3495"/>
                    </a:lnTo>
                    <a:lnTo>
                      <a:pt x="2678" y="3495"/>
                    </a:lnTo>
                    <a:lnTo>
                      <a:pt x="2678" y="3495"/>
                    </a:lnTo>
                    <a:lnTo>
                      <a:pt x="2678" y="3495"/>
                    </a:lnTo>
                    <a:lnTo>
                      <a:pt x="2678" y="3495"/>
                    </a:lnTo>
                    <a:lnTo>
                      <a:pt x="2678" y="3495"/>
                    </a:lnTo>
                    <a:lnTo>
                      <a:pt x="2678" y="3521"/>
                    </a:lnTo>
                    <a:close/>
                    <a:moveTo>
                      <a:pt x="2703" y="3521"/>
                    </a:moveTo>
                    <a:lnTo>
                      <a:pt x="2703" y="3521"/>
                    </a:lnTo>
                    <a:lnTo>
                      <a:pt x="2703" y="3521"/>
                    </a:lnTo>
                    <a:lnTo>
                      <a:pt x="2678" y="3521"/>
                    </a:lnTo>
                    <a:lnTo>
                      <a:pt x="2678" y="3521"/>
                    </a:lnTo>
                    <a:lnTo>
                      <a:pt x="2703" y="3521"/>
                    </a:lnTo>
                    <a:lnTo>
                      <a:pt x="2703" y="3521"/>
                    </a:lnTo>
                    <a:lnTo>
                      <a:pt x="2703" y="3521"/>
                    </a:lnTo>
                    <a:lnTo>
                      <a:pt x="2703" y="3521"/>
                    </a:lnTo>
                    <a:lnTo>
                      <a:pt x="2703" y="3521"/>
                    </a:lnTo>
                    <a:lnTo>
                      <a:pt x="2703" y="3545"/>
                    </a:lnTo>
                    <a:lnTo>
                      <a:pt x="2703" y="3521"/>
                    </a:lnTo>
                    <a:close/>
                    <a:moveTo>
                      <a:pt x="2603" y="3521"/>
                    </a:moveTo>
                    <a:lnTo>
                      <a:pt x="2603" y="3521"/>
                    </a:lnTo>
                    <a:lnTo>
                      <a:pt x="2603" y="3521"/>
                    </a:lnTo>
                    <a:lnTo>
                      <a:pt x="2603" y="3521"/>
                    </a:lnTo>
                    <a:lnTo>
                      <a:pt x="2603" y="3521"/>
                    </a:lnTo>
                    <a:lnTo>
                      <a:pt x="2603" y="3521"/>
                    </a:lnTo>
                    <a:lnTo>
                      <a:pt x="2603" y="3521"/>
                    </a:lnTo>
                    <a:lnTo>
                      <a:pt x="2603" y="3521"/>
                    </a:lnTo>
                    <a:lnTo>
                      <a:pt x="2603" y="3521"/>
                    </a:lnTo>
                    <a:lnTo>
                      <a:pt x="2603" y="3545"/>
                    </a:lnTo>
                    <a:lnTo>
                      <a:pt x="2603" y="3521"/>
                    </a:lnTo>
                    <a:close/>
                    <a:moveTo>
                      <a:pt x="2530" y="1487"/>
                    </a:moveTo>
                    <a:lnTo>
                      <a:pt x="2554" y="1512"/>
                    </a:lnTo>
                    <a:lnTo>
                      <a:pt x="2554" y="1512"/>
                    </a:lnTo>
                    <a:lnTo>
                      <a:pt x="2579" y="1537"/>
                    </a:lnTo>
                    <a:lnTo>
                      <a:pt x="2554" y="1512"/>
                    </a:lnTo>
                    <a:lnTo>
                      <a:pt x="2554" y="1512"/>
                    </a:lnTo>
                    <a:lnTo>
                      <a:pt x="2530" y="1487"/>
                    </a:lnTo>
                    <a:close/>
                    <a:moveTo>
                      <a:pt x="2603" y="1562"/>
                    </a:moveTo>
                    <a:lnTo>
                      <a:pt x="2603" y="1562"/>
                    </a:lnTo>
                    <a:lnTo>
                      <a:pt x="2603" y="1562"/>
                    </a:lnTo>
                    <a:lnTo>
                      <a:pt x="2603" y="1586"/>
                    </a:lnTo>
                    <a:lnTo>
                      <a:pt x="2603" y="1562"/>
                    </a:lnTo>
                    <a:close/>
                    <a:moveTo>
                      <a:pt x="2430" y="1463"/>
                    </a:moveTo>
                    <a:lnTo>
                      <a:pt x="2455" y="1463"/>
                    </a:lnTo>
                    <a:lnTo>
                      <a:pt x="2455" y="1463"/>
                    </a:lnTo>
                    <a:lnTo>
                      <a:pt x="2455" y="1463"/>
                    </a:lnTo>
                    <a:lnTo>
                      <a:pt x="2455" y="1463"/>
                    </a:lnTo>
                    <a:lnTo>
                      <a:pt x="2455" y="1487"/>
                    </a:lnTo>
                    <a:lnTo>
                      <a:pt x="2455" y="1487"/>
                    </a:lnTo>
                    <a:lnTo>
                      <a:pt x="2455" y="1487"/>
                    </a:lnTo>
                    <a:lnTo>
                      <a:pt x="2455" y="1487"/>
                    </a:lnTo>
                    <a:lnTo>
                      <a:pt x="2455" y="1487"/>
                    </a:lnTo>
                    <a:lnTo>
                      <a:pt x="2455" y="1487"/>
                    </a:lnTo>
                    <a:lnTo>
                      <a:pt x="2455" y="1487"/>
                    </a:lnTo>
                    <a:lnTo>
                      <a:pt x="2480" y="1487"/>
                    </a:lnTo>
                    <a:lnTo>
                      <a:pt x="2480" y="1487"/>
                    </a:lnTo>
                    <a:lnTo>
                      <a:pt x="2480" y="1487"/>
                    </a:lnTo>
                    <a:lnTo>
                      <a:pt x="2480" y="1487"/>
                    </a:lnTo>
                    <a:lnTo>
                      <a:pt x="2480" y="1487"/>
                    </a:lnTo>
                    <a:lnTo>
                      <a:pt x="2480" y="1487"/>
                    </a:lnTo>
                    <a:lnTo>
                      <a:pt x="2480" y="1487"/>
                    </a:lnTo>
                    <a:lnTo>
                      <a:pt x="2480" y="1487"/>
                    </a:lnTo>
                    <a:lnTo>
                      <a:pt x="2480" y="1487"/>
                    </a:lnTo>
                    <a:lnTo>
                      <a:pt x="2504" y="1487"/>
                    </a:lnTo>
                    <a:lnTo>
                      <a:pt x="2504" y="1463"/>
                    </a:lnTo>
                    <a:lnTo>
                      <a:pt x="2504" y="1463"/>
                    </a:lnTo>
                    <a:lnTo>
                      <a:pt x="2504" y="1463"/>
                    </a:lnTo>
                    <a:lnTo>
                      <a:pt x="2504" y="1463"/>
                    </a:lnTo>
                    <a:lnTo>
                      <a:pt x="2504" y="1463"/>
                    </a:lnTo>
                    <a:lnTo>
                      <a:pt x="2504" y="1463"/>
                    </a:lnTo>
                    <a:lnTo>
                      <a:pt x="2504" y="1463"/>
                    </a:lnTo>
                    <a:lnTo>
                      <a:pt x="2530" y="1463"/>
                    </a:lnTo>
                    <a:lnTo>
                      <a:pt x="2530" y="1463"/>
                    </a:lnTo>
                    <a:lnTo>
                      <a:pt x="2530" y="1463"/>
                    </a:lnTo>
                    <a:lnTo>
                      <a:pt x="2530" y="1487"/>
                    </a:lnTo>
                    <a:lnTo>
                      <a:pt x="2530" y="1487"/>
                    </a:lnTo>
                    <a:lnTo>
                      <a:pt x="2530" y="1487"/>
                    </a:lnTo>
                    <a:lnTo>
                      <a:pt x="2530" y="1487"/>
                    </a:lnTo>
                    <a:lnTo>
                      <a:pt x="2554" y="1487"/>
                    </a:lnTo>
                    <a:lnTo>
                      <a:pt x="2554" y="1487"/>
                    </a:lnTo>
                    <a:lnTo>
                      <a:pt x="2554" y="1487"/>
                    </a:lnTo>
                    <a:lnTo>
                      <a:pt x="2554" y="1487"/>
                    </a:lnTo>
                    <a:lnTo>
                      <a:pt x="2554" y="1487"/>
                    </a:lnTo>
                    <a:lnTo>
                      <a:pt x="2554" y="1487"/>
                    </a:lnTo>
                    <a:lnTo>
                      <a:pt x="2554" y="1512"/>
                    </a:lnTo>
                    <a:lnTo>
                      <a:pt x="2554" y="1512"/>
                    </a:lnTo>
                    <a:lnTo>
                      <a:pt x="2579" y="1512"/>
                    </a:lnTo>
                    <a:lnTo>
                      <a:pt x="2579" y="1512"/>
                    </a:lnTo>
                    <a:lnTo>
                      <a:pt x="2579" y="1512"/>
                    </a:lnTo>
                    <a:lnTo>
                      <a:pt x="2579" y="1512"/>
                    </a:lnTo>
                    <a:lnTo>
                      <a:pt x="2579" y="1512"/>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603" y="1562"/>
                    </a:lnTo>
                    <a:lnTo>
                      <a:pt x="2603" y="1562"/>
                    </a:lnTo>
                    <a:lnTo>
                      <a:pt x="2603" y="1562"/>
                    </a:lnTo>
                    <a:lnTo>
                      <a:pt x="2603" y="1562"/>
                    </a:lnTo>
                    <a:lnTo>
                      <a:pt x="2603" y="1562"/>
                    </a:lnTo>
                    <a:lnTo>
                      <a:pt x="2603" y="1562"/>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611"/>
                    </a:lnTo>
                    <a:lnTo>
                      <a:pt x="2603" y="1611"/>
                    </a:lnTo>
                    <a:lnTo>
                      <a:pt x="2603" y="1611"/>
                    </a:lnTo>
                    <a:lnTo>
                      <a:pt x="2629" y="1611"/>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53" y="1586"/>
                    </a:lnTo>
                    <a:lnTo>
                      <a:pt x="2653" y="1562"/>
                    </a:lnTo>
                    <a:lnTo>
                      <a:pt x="2653" y="1562"/>
                    </a:lnTo>
                    <a:lnTo>
                      <a:pt x="2653" y="1562"/>
                    </a:lnTo>
                    <a:lnTo>
                      <a:pt x="2653" y="1562"/>
                    </a:lnTo>
                    <a:lnTo>
                      <a:pt x="2653" y="1562"/>
                    </a:lnTo>
                    <a:lnTo>
                      <a:pt x="2653" y="1562"/>
                    </a:lnTo>
                    <a:lnTo>
                      <a:pt x="2678" y="1562"/>
                    </a:lnTo>
                    <a:lnTo>
                      <a:pt x="2678" y="1562"/>
                    </a:lnTo>
                    <a:lnTo>
                      <a:pt x="2678" y="1562"/>
                    </a:lnTo>
                    <a:lnTo>
                      <a:pt x="2653" y="1562"/>
                    </a:lnTo>
                    <a:lnTo>
                      <a:pt x="2653" y="1562"/>
                    </a:lnTo>
                    <a:lnTo>
                      <a:pt x="2653" y="1562"/>
                    </a:lnTo>
                    <a:lnTo>
                      <a:pt x="2653" y="1562"/>
                    </a:lnTo>
                    <a:lnTo>
                      <a:pt x="2678" y="1562"/>
                    </a:lnTo>
                    <a:lnTo>
                      <a:pt x="2678" y="1562"/>
                    </a:lnTo>
                    <a:lnTo>
                      <a:pt x="2678" y="1562"/>
                    </a:lnTo>
                    <a:lnTo>
                      <a:pt x="2678" y="1562"/>
                    </a:lnTo>
                    <a:lnTo>
                      <a:pt x="2703" y="1586"/>
                    </a:lnTo>
                    <a:lnTo>
                      <a:pt x="2703" y="1586"/>
                    </a:lnTo>
                    <a:lnTo>
                      <a:pt x="2703" y="1562"/>
                    </a:lnTo>
                    <a:lnTo>
                      <a:pt x="2703" y="1562"/>
                    </a:lnTo>
                    <a:lnTo>
                      <a:pt x="2728" y="1562"/>
                    </a:lnTo>
                    <a:lnTo>
                      <a:pt x="2703" y="1562"/>
                    </a:lnTo>
                    <a:lnTo>
                      <a:pt x="2728" y="1562"/>
                    </a:lnTo>
                    <a:lnTo>
                      <a:pt x="2728" y="1562"/>
                    </a:lnTo>
                    <a:lnTo>
                      <a:pt x="2728" y="1562"/>
                    </a:lnTo>
                    <a:lnTo>
                      <a:pt x="2728" y="1537"/>
                    </a:lnTo>
                    <a:lnTo>
                      <a:pt x="2703" y="1537"/>
                    </a:lnTo>
                    <a:lnTo>
                      <a:pt x="2703" y="1537"/>
                    </a:lnTo>
                    <a:lnTo>
                      <a:pt x="2703"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53" y="1537"/>
                    </a:lnTo>
                    <a:lnTo>
                      <a:pt x="2653" y="1512"/>
                    </a:lnTo>
                    <a:lnTo>
                      <a:pt x="2653" y="1512"/>
                    </a:lnTo>
                    <a:lnTo>
                      <a:pt x="2653" y="1537"/>
                    </a:lnTo>
                    <a:lnTo>
                      <a:pt x="2653" y="1537"/>
                    </a:lnTo>
                    <a:lnTo>
                      <a:pt x="2653" y="1537"/>
                    </a:lnTo>
                    <a:lnTo>
                      <a:pt x="2653" y="1512"/>
                    </a:lnTo>
                    <a:lnTo>
                      <a:pt x="2653" y="1512"/>
                    </a:lnTo>
                    <a:lnTo>
                      <a:pt x="2653" y="1512"/>
                    </a:lnTo>
                    <a:lnTo>
                      <a:pt x="2653" y="1512"/>
                    </a:lnTo>
                    <a:lnTo>
                      <a:pt x="2653" y="1512"/>
                    </a:lnTo>
                    <a:lnTo>
                      <a:pt x="2629" y="1512"/>
                    </a:lnTo>
                    <a:lnTo>
                      <a:pt x="2629" y="1512"/>
                    </a:lnTo>
                    <a:lnTo>
                      <a:pt x="2629" y="1487"/>
                    </a:lnTo>
                    <a:lnTo>
                      <a:pt x="2629" y="1487"/>
                    </a:lnTo>
                    <a:lnTo>
                      <a:pt x="2629" y="1487"/>
                    </a:lnTo>
                    <a:lnTo>
                      <a:pt x="2629" y="1487"/>
                    </a:lnTo>
                    <a:lnTo>
                      <a:pt x="2629" y="1487"/>
                    </a:lnTo>
                    <a:lnTo>
                      <a:pt x="2629" y="1487"/>
                    </a:lnTo>
                    <a:lnTo>
                      <a:pt x="2603" y="1487"/>
                    </a:lnTo>
                    <a:lnTo>
                      <a:pt x="2603" y="1487"/>
                    </a:lnTo>
                    <a:lnTo>
                      <a:pt x="2603" y="1487"/>
                    </a:lnTo>
                    <a:lnTo>
                      <a:pt x="2603" y="1487"/>
                    </a:lnTo>
                    <a:lnTo>
                      <a:pt x="2603" y="1487"/>
                    </a:lnTo>
                    <a:lnTo>
                      <a:pt x="2603" y="1487"/>
                    </a:lnTo>
                    <a:lnTo>
                      <a:pt x="2603" y="1487"/>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38"/>
                    </a:lnTo>
                    <a:lnTo>
                      <a:pt x="2603" y="1438"/>
                    </a:lnTo>
                    <a:lnTo>
                      <a:pt x="2603" y="1438"/>
                    </a:lnTo>
                    <a:lnTo>
                      <a:pt x="2603" y="1438"/>
                    </a:lnTo>
                    <a:lnTo>
                      <a:pt x="2603" y="1438"/>
                    </a:lnTo>
                    <a:lnTo>
                      <a:pt x="2603" y="1438"/>
                    </a:lnTo>
                    <a:lnTo>
                      <a:pt x="2579" y="1438"/>
                    </a:lnTo>
                    <a:lnTo>
                      <a:pt x="2579" y="1438"/>
                    </a:lnTo>
                    <a:lnTo>
                      <a:pt x="2579" y="1438"/>
                    </a:lnTo>
                    <a:lnTo>
                      <a:pt x="2579" y="1438"/>
                    </a:lnTo>
                    <a:lnTo>
                      <a:pt x="2579" y="1438"/>
                    </a:lnTo>
                    <a:lnTo>
                      <a:pt x="2579" y="1438"/>
                    </a:lnTo>
                    <a:lnTo>
                      <a:pt x="2579" y="1438"/>
                    </a:lnTo>
                    <a:lnTo>
                      <a:pt x="2554" y="1438"/>
                    </a:lnTo>
                    <a:lnTo>
                      <a:pt x="2554" y="1438"/>
                    </a:lnTo>
                    <a:lnTo>
                      <a:pt x="2554" y="1438"/>
                    </a:lnTo>
                    <a:lnTo>
                      <a:pt x="2554" y="1438"/>
                    </a:lnTo>
                    <a:lnTo>
                      <a:pt x="2554" y="1438"/>
                    </a:lnTo>
                    <a:lnTo>
                      <a:pt x="2554" y="1438"/>
                    </a:lnTo>
                    <a:lnTo>
                      <a:pt x="2530" y="1438"/>
                    </a:lnTo>
                    <a:lnTo>
                      <a:pt x="2530" y="1438"/>
                    </a:lnTo>
                    <a:lnTo>
                      <a:pt x="2530" y="1438"/>
                    </a:lnTo>
                    <a:lnTo>
                      <a:pt x="2530" y="1438"/>
                    </a:lnTo>
                    <a:lnTo>
                      <a:pt x="2530" y="1438"/>
                    </a:lnTo>
                    <a:lnTo>
                      <a:pt x="2530" y="1438"/>
                    </a:lnTo>
                    <a:lnTo>
                      <a:pt x="2530" y="1438"/>
                    </a:lnTo>
                    <a:lnTo>
                      <a:pt x="2504" y="1438"/>
                    </a:lnTo>
                    <a:lnTo>
                      <a:pt x="2504" y="1438"/>
                    </a:lnTo>
                    <a:lnTo>
                      <a:pt x="2504" y="1438"/>
                    </a:lnTo>
                    <a:lnTo>
                      <a:pt x="2504" y="1438"/>
                    </a:lnTo>
                    <a:lnTo>
                      <a:pt x="2504" y="1438"/>
                    </a:lnTo>
                    <a:lnTo>
                      <a:pt x="2504" y="1438"/>
                    </a:lnTo>
                    <a:lnTo>
                      <a:pt x="2504" y="1438"/>
                    </a:lnTo>
                    <a:lnTo>
                      <a:pt x="2504" y="1438"/>
                    </a:lnTo>
                    <a:lnTo>
                      <a:pt x="2504" y="1438"/>
                    </a:lnTo>
                    <a:lnTo>
                      <a:pt x="2504" y="1413"/>
                    </a:lnTo>
                    <a:lnTo>
                      <a:pt x="2504" y="1413"/>
                    </a:lnTo>
                    <a:lnTo>
                      <a:pt x="2504" y="1413"/>
                    </a:lnTo>
                    <a:lnTo>
                      <a:pt x="2504" y="1438"/>
                    </a:lnTo>
                    <a:lnTo>
                      <a:pt x="2504" y="1438"/>
                    </a:lnTo>
                    <a:lnTo>
                      <a:pt x="2504" y="1438"/>
                    </a:lnTo>
                    <a:lnTo>
                      <a:pt x="2480" y="1438"/>
                    </a:lnTo>
                    <a:lnTo>
                      <a:pt x="2480" y="1438"/>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55" y="1388"/>
                    </a:lnTo>
                    <a:lnTo>
                      <a:pt x="2455" y="1388"/>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30" y="1438"/>
                    </a:lnTo>
                    <a:lnTo>
                      <a:pt x="2430" y="1463"/>
                    </a:lnTo>
                    <a:close/>
                    <a:moveTo>
                      <a:pt x="2530" y="1463"/>
                    </a:moveTo>
                    <a:lnTo>
                      <a:pt x="2530" y="1487"/>
                    </a:lnTo>
                    <a:lnTo>
                      <a:pt x="2504" y="1463"/>
                    </a:lnTo>
                    <a:lnTo>
                      <a:pt x="2504" y="1463"/>
                    </a:lnTo>
                    <a:lnTo>
                      <a:pt x="2504" y="1463"/>
                    </a:lnTo>
                    <a:lnTo>
                      <a:pt x="2530" y="1463"/>
                    </a:lnTo>
                    <a:close/>
                    <a:moveTo>
                      <a:pt x="2530" y="1438"/>
                    </a:moveTo>
                    <a:lnTo>
                      <a:pt x="2530" y="1438"/>
                    </a:lnTo>
                    <a:close/>
                    <a:moveTo>
                      <a:pt x="2504" y="1438"/>
                    </a:moveTo>
                    <a:lnTo>
                      <a:pt x="2504" y="1438"/>
                    </a:lnTo>
                    <a:lnTo>
                      <a:pt x="2530" y="1438"/>
                    </a:lnTo>
                    <a:lnTo>
                      <a:pt x="2504" y="1438"/>
                    </a:lnTo>
                    <a:close/>
                    <a:moveTo>
                      <a:pt x="2653" y="1512"/>
                    </a:moveTo>
                    <a:lnTo>
                      <a:pt x="2653" y="1512"/>
                    </a:lnTo>
                    <a:close/>
                    <a:moveTo>
                      <a:pt x="2579" y="3570"/>
                    </a:moveTo>
                    <a:lnTo>
                      <a:pt x="2579" y="3570"/>
                    </a:lnTo>
                    <a:lnTo>
                      <a:pt x="2579" y="3570"/>
                    </a:lnTo>
                    <a:lnTo>
                      <a:pt x="2579" y="3570"/>
                    </a:lnTo>
                    <a:lnTo>
                      <a:pt x="2579" y="3570"/>
                    </a:lnTo>
                    <a:lnTo>
                      <a:pt x="2579" y="3570"/>
                    </a:lnTo>
                    <a:lnTo>
                      <a:pt x="2579"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30" y="3570"/>
                    </a:lnTo>
                    <a:lnTo>
                      <a:pt x="2530" y="3570"/>
                    </a:lnTo>
                    <a:lnTo>
                      <a:pt x="2530" y="3570"/>
                    </a:lnTo>
                    <a:lnTo>
                      <a:pt x="2530" y="3570"/>
                    </a:lnTo>
                    <a:lnTo>
                      <a:pt x="2530" y="3570"/>
                    </a:lnTo>
                    <a:lnTo>
                      <a:pt x="2530" y="3570"/>
                    </a:lnTo>
                    <a:lnTo>
                      <a:pt x="2554" y="3570"/>
                    </a:lnTo>
                    <a:lnTo>
                      <a:pt x="2554" y="3570"/>
                    </a:lnTo>
                    <a:lnTo>
                      <a:pt x="2554" y="3570"/>
                    </a:lnTo>
                    <a:lnTo>
                      <a:pt x="2554" y="3570"/>
                    </a:lnTo>
                    <a:lnTo>
                      <a:pt x="2554" y="3570"/>
                    </a:lnTo>
                    <a:lnTo>
                      <a:pt x="2554" y="3570"/>
                    </a:lnTo>
                    <a:lnTo>
                      <a:pt x="2554" y="3545"/>
                    </a:lnTo>
                    <a:lnTo>
                      <a:pt x="2554" y="3570"/>
                    </a:lnTo>
                    <a:lnTo>
                      <a:pt x="2554" y="3545"/>
                    </a:lnTo>
                    <a:lnTo>
                      <a:pt x="2554" y="3545"/>
                    </a:lnTo>
                    <a:lnTo>
                      <a:pt x="2554" y="3545"/>
                    </a:lnTo>
                    <a:lnTo>
                      <a:pt x="2554" y="3545"/>
                    </a:lnTo>
                    <a:lnTo>
                      <a:pt x="2554" y="3545"/>
                    </a:lnTo>
                    <a:lnTo>
                      <a:pt x="2554"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54" y="3521"/>
                    </a:lnTo>
                    <a:lnTo>
                      <a:pt x="2554" y="3521"/>
                    </a:lnTo>
                    <a:lnTo>
                      <a:pt x="2554" y="3521"/>
                    </a:lnTo>
                    <a:lnTo>
                      <a:pt x="2554" y="3521"/>
                    </a:lnTo>
                    <a:lnTo>
                      <a:pt x="2554" y="3521"/>
                    </a:lnTo>
                    <a:lnTo>
                      <a:pt x="2554" y="3521"/>
                    </a:lnTo>
                    <a:lnTo>
                      <a:pt x="2554" y="3545"/>
                    </a:lnTo>
                    <a:lnTo>
                      <a:pt x="2554" y="3545"/>
                    </a:lnTo>
                    <a:lnTo>
                      <a:pt x="2554" y="3545"/>
                    </a:lnTo>
                    <a:lnTo>
                      <a:pt x="2554" y="3545"/>
                    </a:lnTo>
                    <a:lnTo>
                      <a:pt x="2530" y="3545"/>
                    </a:lnTo>
                    <a:lnTo>
                      <a:pt x="2530" y="3545"/>
                    </a:lnTo>
                    <a:lnTo>
                      <a:pt x="2530" y="3545"/>
                    </a:lnTo>
                    <a:lnTo>
                      <a:pt x="2554" y="3545"/>
                    </a:lnTo>
                    <a:lnTo>
                      <a:pt x="2530" y="3545"/>
                    </a:lnTo>
                    <a:lnTo>
                      <a:pt x="2530" y="3545"/>
                    </a:lnTo>
                    <a:lnTo>
                      <a:pt x="2530" y="3545"/>
                    </a:lnTo>
                    <a:lnTo>
                      <a:pt x="2530" y="3545"/>
                    </a:lnTo>
                    <a:lnTo>
                      <a:pt x="2530" y="3545"/>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54" y="3521"/>
                    </a:lnTo>
                    <a:lnTo>
                      <a:pt x="2554"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495"/>
                    </a:lnTo>
                    <a:lnTo>
                      <a:pt x="2530" y="3521"/>
                    </a:lnTo>
                    <a:lnTo>
                      <a:pt x="2504" y="3521"/>
                    </a:lnTo>
                    <a:lnTo>
                      <a:pt x="2504" y="3521"/>
                    </a:lnTo>
                    <a:lnTo>
                      <a:pt x="2504" y="3521"/>
                    </a:lnTo>
                    <a:lnTo>
                      <a:pt x="2504" y="3521"/>
                    </a:lnTo>
                    <a:lnTo>
                      <a:pt x="2504" y="3521"/>
                    </a:lnTo>
                    <a:lnTo>
                      <a:pt x="2504" y="3521"/>
                    </a:lnTo>
                    <a:lnTo>
                      <a:pt x="2504" y="3521"/>
                    </a:lnTo>
                    <a:lnTo>
                      <a:pt x="2504"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504" y="3545"/>
                    </a:lnTo>
                    <a:lnTo>
                      <a:pt x="2504" y="3545"/>
                    </a:lnTo>
                    <a:lnTo>
                      <a:pt x="2504" y="3545"/>
                    </a:lnTo>
                    <a:lnTo>
                      <a:pt x="2504" y="3570"/>
                    </a:lnTo>
                    <a:lnTo>
                      <a:pt x="2530" y="3570"/>
                    </a:lnTo>
                    <a:lnTo>
                      <a:pt x="2530" y="3570"/>
                    </a:lnTo>
                    <a:lnTo>
                      <a:pt x="2530"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95"/>
                    </a:lnTo>
                    <a:lnTo>
                      <a:pt x="2504" y="3570"/>
                    </a:lnTo>
                    <a:lnTo>
                      <a:pt x="2504" y="3570"/>
                    </a:lnTo>
                    <a:lnTo>
                      <a:pt x="2504" y="3570"/>
                    </a:lnTo>
                    <a:lnTo>
                      <a:pt x="2504" y="3570"/>
                    </a:lnTo>
                    <a:lnTo>
                      <a:pt x="2504" y="3595"/>
                    </a:lnTo>
                    <a:lnTo>
                      <a:pt x="2504" y="3570"/>
                    </a:lnTo>
                    <a:lnTo>
                      <a:pt x="2504" y="3570"/>
                    </a:lnTo>
                    <a:lnTo>
                      <a:pt x="2504" y="3570"/>
                    </a:lnTo>
                    <a:lnTo>
                      <a:pt x="2504" y="3570"/>
                    </a:lnTo>
                    <a:lnTo>
                      <a:pt x="2504"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95"/>
                    </a:lnTo>
                    <a:lnTo>
                      <a:pt x="2480" y="3595"/>
                    </a:lnTo>
                    <a:lnTo>
                      <a:pt x="2480" y="3595"/>
                    </a:lnTo>
                    <a:lnTo>
                      <a:pt x="2480" y="3595"/>
                    </a:lnTo>
                    <a:lnTo>
                      <a:pt x="2480" y="3595"/>
                    </a:lnTo>
                    <a:lnTo>
                      <a:pt x="2480" y="3595"/>
                    </a:lnTo>
                    <a:lnTo>
                      <a:pt x="2480" y="3570"/>
                    </a:lnTo>
                    <a:lnTo>
                      <a:pt x="2480" y="3570"/>
                    </a:lnTo>
                    <a:lnTo>
                      <a:pt x="2480" y="3570"/>
                    </a:lnTo>
                    <a:lnTo>
                      <a:pt x="2455" y="3570"/>
                    </a:lnTo>
                    <a:lnTo>
                      <a:pt x="2455" y="3570"/>
                    </a:lnTo>
                    <a:lnTo>
                      <a:pt x="2455" y="3570"/>
                    </a:lnTo>
                    <a:lnTo>
                      <a:pt x="2455" y="3595"/>
                    </a:lnTo>
                    <a:lnTo>
                      <a:pt x="2455" y="3595"/>
                    </a:lnTo>
                    <a:lnTo>
                      <a:pt x="2455" y="3595"/>
                    </a:lnTo>
                    <a:lnTo>
                      <a:pt x="2455" y="3595"/>
                    </a:lnTo>
                    <a:lnTo>
                      <a:pt x="2455" y="3595"/>
                    </a:lnTo>
                    <a:lnTo>
                      <a:pt x="2455" y="3595"/>
                    </a:lnTo>
                    <a:lnTo>
                      <a:pt x="2455" y="3595"/>
                    </a:lnTo>
                    <a:lnTo>
                      <a:pt x="2455" y="3595"/>
                    </a:lnTo>
                    <a:lnTo>
                      <a:pt x="2480" y="3595"/>
                    </a:lnTo>
                    <a:lnTo>
                      <a:pt x="2480" y="3595"/>
                    </a:lnTo>
                    <a:lnTo>
                      <a:pt x="2480" y="3595"/>
                    </a:lnTo>
                    <a:lnTo>
                      <a:pt x="2480" y="3595"/>
                    </a:lnTo>
                    <a:lnTo>
                      <a:pt x="2480" y="3595"/>
                    </a:lnTo>
                    <a:lnTo>
                      <a:pt x="2480"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620"/>
                    </a:lnTo>
                    <a:lnTo>
                      <a:pt x="2455" y="3620"/>
                    </a:lnTo>
                    <a:lnTo>
                      <a:pt x="2455" y="3620"/>
                    </a:lnTo>
                    <a:lnTo>
                      <a:pt x="2430" y="3595"/>
                    </a:lnTo>
                    <a:lnTo>
                      <a:pt x="2430" y="3595"/>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380" y="3620"/>
                    </a:lnTo>
                    <a:lnTo>
                      <a:pt x="2380" y="3620"/>
                    </a:lnTo>
                    <a:lnTo>
                      <a:pt x="2380" y="3620"/>
                    </a:lnTo>
                    <a:lnTo>
                      <a:pt x="2380" y="3620"/>
                    </a:lnTo>
                    <a:lnTo>
                      <a:pt x="2380" y="3620"/>
                    </a:lnTo>
                    <a:lnTo>
                      <a:pt x="2380" y="3620"/>
                    </a:lnTo>
                    <a:lnTo>
                      <a:pt x="2356" y="3620"/>
                    </a:lnTo>
                    <a:lnTo>
                      <a:pt x="2356" y="3620"/>
                    </a:lnTo>
                    <a:lnTo>
                      <a:pt x="2356" y="3620"/>
                    </a:lnTo>
                    <a:lnTo>
                      <a:pt x="2356" y="3620"/>
                    </a:lnTo>
                    <a:lnTo>
                      <a:pt x="2356" y="3620"/>
                    </a:lnTo>
                    <a:lnTo>
                      <a:pt x="2356" y="3620"/>
                    </a:lnTo>
                    <a:lnTo>
                      <a:pt x="2356" y="3620"/>
                    </a:lnTo>
                    <a:lnTo>
                      <a:pt x="2380" y="3620"/>
                    </a:lnTo>
                    <a:lnTo>
                      <a:pt x="2380" y="3620"/>
                    </a:lnTo>
                    <a:lnTo>
                      <a:pt x="2380" y="3645"/>
                    </a:lnTo>
                    <a:lnTo>
                      <a:pt x="2380" y="3645"/>
                    </a:lnTo>
                    <a:lnTo>
                      <a:pt x="2380" y="3645"/>
                    </a:lnTo>
                    <a:lnTo>
                      <a:pt x="2380" y="3645"/>
                    </a:lnTo>
                    <a:lnTo>
                      <a:pt x="2380" y="3645"/>
                    </a:lnTo>
                    <a:lnTo>
                      <a:pt x="2380" y="3645"/>
                    </a:lnTo>
                    <a:lnTo>
                      <a:pt x="2380" y="3645"/>
                    </a:lnTo>
                    <a:lnTo>
                      <a:pt x="2380" y="3645"/>
                    </a:lnTo>
                    <a:lnTo>
                      <a:pt x="2380"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20"/>
                    </a:lnTo>
                    <a:lnTo>
                      <a:pt x="2405" y="3620"/>
                    </a:lnTo>
                    <a:lnTo>
                      <a:pt x="2430" y="3620"/>
                    </a:lnTo>
                    <a:lnTo>
                      <a:pt x="2430" y="3620"/>
                    </a:lnTo>
                    <a:lnTo>
                      <a:pt x="2430" y="3645"/>
                    </a:lnTo>
                    <a:lnTo>
                      <a:pt x="2430" y="3620"/>
                    </a:lnTo>
                    <a:lnTo>
                      <a:pt x="2430" y="3620"/>
                    </a:lnTo>
                    <a:lnTo>
                      <a:pt x="2430" y="3620"/>
                    </a:lnTo>
                    <a:lnTo>
                      <a:pt x="2430" y="3620"/>
                    </a:lnTo>
                    <a:lnTo>
                      <a:pt x="2430" y="3620"/>
                    </a:lnTo>
                    <a:lnTo>
                      <a:pt x="2455" y="3620"/>
                    </a:lnTo>
                    <a:lnTo>
                      <a:pt x="2455" y="3620"/>
                    </a:lnTo>
                    <a:lnTo>
                      <a:pt x="2455" y="3620"/>
                    </a:lnTo>
                    <a:lnTo>
                      <a:pt x="2455" y="3620"/>
                    </a:lnTo>
                    <a:lnTo>
                      <a:pt x="2455"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595"/>
                    </a:lnTo>
                    <a:lnTo>
                      <a:pt x="2504" y="3595"/>
                    </a:lnTo>
                    <a:lnTo>
                      <a:pt x="2504" y="3595"/>
                    </a:lnTo>
                    <a:lnTo>
                      <a:pt x="2504" y="3595"/>
                    </a:lnTo>
                    <a:lnTo>
                      <a:pt x="2504" y="3595"/>
                    </a:lnTo>
                    <a:lnTo>
                      <a:pt x="2504" y="3620"/>
                    </a:lnTo>
                    <a:lnTo>
                      <a:pt x="2504" y="3620"/>
                    </a:lnTo>
                    <a:lnTo>
                      <a:pt x="2504" y="3620"/>
                    </a:lnTo>
                    <a:lnTo>
                      <a:pt x="2504" y="3620"/>
                    </a:lnTo>
                    <a:lnTo>
                      <a:pt x="2504" y="3620"/>
                    </a:lnTo>
                    <a:lnTo>
                      <a:pt x="2504" y="3620"/>
                    </a:lnTo>
                    <a:lnTo>
                      <a:pt x="2530" y="3620"/>
                    </a:lnTo>
                    <a:lnTo>
                      <a:pt x="2530" y="3620"/>
                    </a:lnTo>
                    <a:lnTo>
                      <a:pt x="2530" y="3620"/>
                    </a:lnTo>
                    <a:lnTo>
                      <a:pt x="2504" y="3620"/>
                    </a:lnTo>
                    <a:lnTo>
                      <a:pt x="2504" y="3620"/>
                    </a:lnTo>
                    <a:lnTo>
                      <a:pt x="2504" y="3595"/>
                    </a:lnTo>
                    <a:lnTo>
                      <a:pt x="2504" y="3595"/>
                    </a:lnTo>
                    <a:lnTo>
                      <a:pt x="2530" y="3620"/>
                    </a:lnTo>
                    <a:lnTo>
                      <a:pt x="2530" y="3620"/>
                    </a:lnTo>
                    <a:lnTo>
                      <a:pt x="2530" y="3595"/>
                    </a:lnTo>
                    <a:lnTo>
                      <a:pt x="2530" y="3595"/>
                    </a:lnTo>
                    <a:lnTo>
                      <a:pt x="2530" y="3595"/>
                    </a:lnTo>
                    <a:lnTo>
                      <a:pt x="2530" y="3595"/>
                    </a:lnTo>
                    <a:lnTo>
                      <a:pt x="2530" y="3620"/>
                    </a:lnTo>
                    <a:lnTo>
                      <a:pt x="2530" y="3595"/>
                    </a:lnTo>
                    <a:lnTo>
                      <a:pt x="2530" y="3595"/>
                    </a:lnTo>
                    <a:lnTo>
                      <a:pt x="2530" y="3595"/>
                    </a:lnTo>
                    <a:lnTo>
                      <a:pt x="2530" y="3595"/>
                    </a:lnTo>
                    <a:lnTo>
                      <a:pt x="2530" y="3595"/>
                    </a:lnTo>
                    <a:lnTo>
                      <a:pt x="2530" y="3595"/>
                    </a:lnTo>
                    <a:lnTo>
                      <a:pt x="2530" y="3595"/>
                    </a:lnTo>
                    <a:lnTo>
                      <a:pt x="2530" y="3595"/>
                    </a:lnTo>
                    <a:lnTo>
                      <a:pt x="2530" y="3595"/>
                    </a:lnTo>
                    <a:lnTo>
                      <a:pt x="2554" y="3595"/>
                    </a:lnTo>
                    <a:lnTo>
                      <a:pt x="2554" y="3595"/>
                    </a:lnTo>
                    <a:lnTo>
                      <a:pt x="2554" y="3595"/>
                    </a:lnTo>
                    <a:lnTo>
                      <a:pt x="2554" y="3595"/>
                    </a:lnTo>
                    <a:lnTo>
                      <a:pt x="2554" y="3595"/>
                    </a:lnTo>
                    <a:lnTo>
                      <a:pt x="2554" y="3595"/>
                    </a:lnTo>
                    <a:lnTo>
                      <a:pt x="2554" y="3595"/>
                    </a:lnTo>
                    <a:lnTo>
                      <a:pt x="2554" y="3595"/>
                    </a:lnTo>
                    <a:lnTo>
                      <a:pt x="2554" y="3595"/>
                    </a:lnTo>
                    <a:lnTo>
                      <a:pt x="2579" y="3595"/>
                    </a:lnTo>
                    <a:lnTo>
                      <a:pt x="2579" y="3595"/>
                    </a:lnTo>
                    <a:lnTo>
                      <a:pt x="2579" y="3570"/>
                    </a:lnTo>
                    <a:close/>
                    <a:moveTo>
                      <a:pt x="2603" y="1586"/>
                    </a:moveTo>
                    <a:lnTo>
                      <a:pt x="2603" y="1586"/>
                    </a:lnTo>
                    <a:close/>
                    <a:moveTo>
                      <a:pt x="2603" y="3545"/>
                    </a:moveTo>
                    <a:lnTo>
                      <a:pt x="2603" y="3545"/>
                    </a:lnTo>
                    <a:lnTo>
                      <a:pt x="2603" y="3545"/>
                    </a:lnTo>
                    <a:lnTo>
                      <a:pt x="2603" y="3545"/>
                    </a:lnTo>
                    <a:lnTo>
                      <a:pt x="2603" y="3545"/>
                    </a:lnTo>
                    <a:lnTo>
                      <a:pt x="2579" y="3545"/>
                    </a:lnTo>
                    <a:lnTo>
                      <a:pt x="2579" y="3545"/>
                    </a:lnTo>
                    <a:lnTo>
                      <a:pt x="2579" y="3545"/>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45"/>
                    </a:lnTo>
                    <a:close/>
                    <a:moveTo>
                      <a:pt x="3174" y="3372"/>
                    </a:moveTo>
                    <a:lnTo>
                      <a:pt x="3174" y="3372"/>
                    </a:lnTo>
                    <a:lnTo>
                      <a:pt x="3174" y="3372"/>
                    </a:lnTo>
                    <a:lnTo>
                      <a:pt x="3174" y="3372"/>
                    </a:lnTo>
                    <a:lnTo>
                      <a:pt x="3174" y="3372"/>
                    </a:lnTo>
                    <a:lnTo>
                      <a:pt x="3174" y="3372"/>
                    </a:lnTo>
                    <a:lnTo>
                      <a:pt x="3174" y="3372"/>
                    </a:lnTo>
                    <a:lnTo>
                      <a:pt x="3174" y="3372"/>
                    </a:lnTo>
                    <a:lnTo>
                      <a:pt x="3174" y="3372"/>
                    </a:lnTo>
                    <a:lnTo>
                      <a:pt x="3174" y="3396"/>
                    </a:lnTo>
                    <a:lnTo>
                      <a:pt x="3174" y="3396"/>
                    </a:lnTo>
                    <a:lnTo>
                      <a:pt x="3198" y="3396"/>
                    </a:lnTo>
                    <a:lnTo>
                      <a:pt x="3198" y="3396"/>
                    </a:lnTo>
                    <a:lnTo>
                      <a:pt x="3198" y="3372"/>
                    </a:lnTo>
                    <a:lnTo>
                      <a:pt x="3198" y="3372"/>
                    </a:lnTo>
                    <a:lnTo>
                      <a:pt x="3174" y="3372"/>
                    </a:lnTo>
                    <a:close/>
                    <a:moveTo>
                      <a:pt x="3372" y="3347"/>
                    </a:moveTo>
                    <a:lnTo>
                      <a:pt x="3372" y="3347"/>
                    </a:lnTo>
                    <a:close/>
                    <a:moveTo>
                      <a:pt x="3348" y="3322"/>
                    </a:moveTo>
                    <a:lnTo>
                      <a:pt x="3348" y="3322"/>
                    </a:lnTo>
                    <a:lnTo>
                      <a:pt x="3348" y="3322"/>
                    </a:lnTo>
                    <a:lnTo>
                      <a:pt x="3348" y="3322"/>
                    </a:lnTo>
                    <a:lnTo>
                      <a:pt x="3348" y="3322"/>
                    </a:lnTo>
                    <a:lnTo>
                      <a:pt x="3348" y="3322"/>
                    </a:lnTo>
                    <a:lnTo>
                      <a:pt x="3348" y="3322"/>
                    </a:lnTo>
                    <a:lnTo>
                      <a:pt x="3348" y="3322"/>
                    </a:lnTo>
                    <a:lnTo>
                      <a:pt x="3348" y="3347"/>
                    </a:lnTo>
                    <a:lnTo>
                      <a:pt x="3348" y="3347"/>
                    </a:lnTo>
                    <a:lnTo>
                      <a:pt x="3372" y="3347"/>
                    </a:lnTo>
                    <a:lnTo>
                      <a:pt x="3372" y="3322"/>
                    </a:lnTo>
                    <a:lnTo>
                      <a:pt x="3372" y="3322"/>
                    </a:lnTo>
                    <a:lnTo>
                      <a:pt x="3372" y="3322"/>
                    </a:lnTo>
                    <a:lnTo>
                      <a:pt x="3372" y="3322"/>
                    </a:lnTo>
                    <a:lnTo>
                      <a:pt x="3372" y="3322"/>
                    </a:lnTo>
                    <a:lnTo>
                      <a:pt x="3348" y="3322"/>
                    </a:lnTo>
                    <a:close/>
                    <a:moveTo>
                      <a:pt x="3198" y="3347"/>
                    </a:moveTo>
                    <a:lnTo>
                      <a:pt x="3174" y="3347"/>
                    </a:lnTo>
                    <a:lnTo>
                      <a:pt x="3174" y="3347"/>
                    </a:lnTo>
                    <a:lnTo>
                      <a:pt x="3174" y="3347"/>
                    </a:lnTo>
                    <a:lnTo>
                      <a:pt x="3174" y="3347"/>
                    </a:lnTo>
                    <a:lnTo>
                      <a:pt x="3174" y="3347"/>
                    </a:lnTo>
                    <a:lnTo>
                      <a:pt x="3174" y="3347"/>
                    </a:lnTo>
                    <a:lnTo>
                      <a:pt x="3174" y="3347"/>
                    </a:lnTo>
                    <a:lnTo>
                      <a:pt x="3174" y="3347"/>
                    </a:lnTo>
                    <a:lnTo>
                      <a:pt x="3174" y="3347"/>
                    </a:lnTo>
                    <a:lnTo>
                      <a:pt x="3198" y="3347"/>
                    </a:lnTo>
                    <a:close/>
                    <a:moveTo>
                      <a:pt x="3348" y="3347"/>
                    </a:move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72"/>
                    </a:lnTo>
                    <a:lnTo>
                      <a:pt x="3323" y="3372"/>
                    </a:lnTo>
                    <a:lnTo>
                      <a:pt x="3323" y="3372"/>
                    </a:lnTo>
                    <a:lnTo>
                      <a:pt x="3348" y="3372"/>
                    </a:lnTo>
                    <a:lnTo>
                      <a:pt x="3348" y="3347"/>
                    </a:lnTo>
                    <a:close/>
                    <a:moveTo>
                      <a:pt x="3224" y="3372"/>
                    </a:moveTo>
                    <a:lnTo>
                      <a:pt x="3224" y="3347"/>
                    </a:lnTo>
                    <a:lnTo>
                      <a:pt x="3224" y="3347"/>
                    </a:lnTo>
                    <a:lnTo>
                      <a:pt x="3224" y="3347"/>
                    </a:lnTo>
                    <a:lnTo>
                      <a:pt x="3224" y="3347"/>
                    </a:lnTo>
                    <a:lnTo>
                      <a:pt x="3224" y="3347"/>
                    </a:lnTo>
                    <a:lnTo>
                      <a:pt x="3198" y="3347"/>
                    </a:lnTo>
                    <a:lnTo>
                      <a:pt x="3198" y="3347"/>
                    </a:lnTo>
                    <a:lnTo>
                      <a:pt x="3198" y="3347"/>
                    </a:lnTo>
                    <a:lnTo>
                      <a:pt x="3198" y="3372"/>
                    </a:lnTo>
                    <a:lnTo>
                      <a:pt x="3198" y="3372"/>
                    </a:lnTo>
                    <a:lnTo>
                      <a:pt x="3224" y="3372"/>
                    </a:lnTo>
                    <a:close/>
                    <a:moveTo>
                      <a:pt x="3323" y="3372"/>
                    </a:moveTo>
                    <a:lnTo>
                      <a:pt x="3323" y="3372"/>
                    </a:lnTo>
                    <a:lnTo>
                      <a:pt x="3323" y="3372"/>
                    </a:lnTo>
                    <a:lnTo>
                      <a:pt x="3323" y="3372"/>
                    </a:lnTo>
                    <a:lnTo>
                      <a:pt x="3323" y="3372"/>
                    </a:lnTo>
                    <a:lnTo>
                      <a:pt x="3323" y="3372"/>
                    </a:lnTo>
                    <a:lnTo>
                      <a:pt x="3323" y="3372"/>
                    </a:lnTo>
                    <a:lnTo>
                      <a:pt x="3298" y="3372"/>
                    </a:lnTo>
                    <a:lnTo>
                      <a:pt x="3298" y="3372"/>
                    </a:lnTo>
                    <a:lnTo>
                      <a:pt x="3323" y="3372"/>
                    </a:lnTo>
                    <a:lnTo>
                      <a:pt x="3323" y="3372"/>
                    </a:lnTo>
                    <a:lnTo>
                      <a:pt x="3323" y="3347"/>
                    </a:lnTo>
                    <a:lnTo>
                      <a:pt x="3298" y="3347"/>
                    </a:lnTo>
                    <a:lnTo>
                      <a:pt x="3298" y="3347"/>
                    </a:lnTo>
                    <a:lnTo>
                      <a:pt x="3298" y="3347"/>
                    </a:lnTo>
                    <a:lnTo>
                      <a:pt x="3298" y="3347"/>
                    </a:lnTo>
                    <a:lnTo>
                      <a:pt x="3298" y="3347"/>
                    </a:lnTo>
                    <a:lnTo>
                      <a:pt x="3323" y="3347"/>
                    </a:lnTo>
                    <a:lnTo>
                      <a:pt x="3323" y="3347"/>
                    </a:lnTo>
                    <a:lnTo>
                      <a:pt x="3323" y="3322"/>
                    </a:lnTo>
                    <a:lnTo>
                      <a:pt x="3323" y="3322"/>
                    </a:lnTo>
                    <a:lnTo>
                      <a:pt x="3323" y="3322"/>
                    </a:lnTo>
                    <a:lnTo>
                      <a:pt x="3298" y="3322"/>
                    </a:lnTo>
                    <a:lnTo>
                      <a:pt x="3298" y="3322"/>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22"/>
                    </a:lnTo>
                    <a:lnTo>
                      <a:pt x="3298" y="3322"/>
                    </a:lnTo>
                    <a:lnTo>
                      <a:pt x="3298" y="3322"/>
                    </a:lnTo>
                    <a:lnTo>
                      <a:pt x="3298" y="3322"/>
                    </a:lnTo>
                    <a:lnTo>
                      <a:pt x="3273" y="3322"/>
                    </a:lnTo>
                    <a:lnTo>
                      <a:pt x="3273" y="3347"/>
                    </a:lnTo>
                    <a:lnTo>
                      <a:pt x="3273" y="3347"/>
                    </a:lnTo>
                    <a:lnTo>
                      <a:pt x="3273" y="3347"/>
                    </a:lnTo>
                    <a:lnTo>
                      <a:pt x="3273" y="3347"/>
                    </a:lnTo>
                    <a:lnTo>
                      <a:pt x="3273" y="3347"/>
                    </a:lnTo>
                    <a:lnTo>
                      <a:pt x="3273" y="3347"/>
                    </a:lnTo>
                    <a:lnTo>
                      <a:pt x="3273" y="3347"/>
                    </a:lnTo>
                    <a:lnTo>
                      <a:pt x="3273" y="3347"/>
                    </a:lnTo>
                    <a:lnTo>
                      <a:pt x="3273" y="3347"/>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96"/>
                    </a:lnTo>
                    <a:lnTo>
                      <a:pt x="3323" y="3372"/>
                    </a:lnTo>
                    <a:lnTo>
                      <a:pt x="3323" y="3372"/>
                    </a:lnTo>
                    <a:lnTo>
                      <a:pt x="3323" y="3372"/>
                    </a:lnTo>
                    <a:lnTo>
                      <a:pt x="3298" y="3372"/>
                    </a:lnTo>
                    <a:lnTo>
                      <a:pt x="3323" y="3372"/>
                    </a:lnTo>
                    <a:close/>
                    <a:moveTo>
                      <a:pt x="3397" y="3372"/>
                    </a:moveTo>
                    <a:lnTo>
                      <a:pt x="3397" y="3396"/>
                    </a:lnTo>
                    <a:lnTo>
                      <a:pt x="3397" y="3396"/>
                    </a:lnTo>
                    <a:lnTo>
                      <a:pt x="3372" y="3396"/>
                    </a:lnTo>
                    <a:lnTo>
                      <a:pt x="3397" y="3372"/>
                    </a:lnTo>
                    <a:lnTo>
                      <a:pt x="3397" y="3372"/>
                    </a:lnTo>
                    <a:lnTo>
                      <a:pt x="3397" y="3372"/>
                    </a:lnTo>
                    <a:lnTo>
                      <a:pt x="3397" y="3372"/>
                    </a:lnTo>
                    <a:lnTo>
                      <a:pt x="3397" y="3372"/>
                    </a:lnTo>
                    <a:lnTo>
                      <a:pt x="3397" y="3372"/>
                    </a:lnTo>
                    <a:lnTo>
                      <a:pt x="3397" y="3372"/>
                    </a:lnTo>
                    <a:lnTo>
                      <a:pt x="3397" y="3347"/>
                    </a:lnTo>
                    <a:lnTo>
                      <a:pt x="3397"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72"/>
                    </a:lnTo>
                    <a:lnTo>
                      <a:pt x="3348" y="3396"/>
                    </a:lnTo>
                    <a:lnTo>
                      <a:pt x="3372" y="3396"/>
                    </a:lnTo>
                    <a:lnTo>
                      <a:pt x="3372" y="3396"/>
                    </a:lnTo>
                    <a:lnTo>
                      <a:pt x="3372" y="3396"/>
                    </a:lnTo>
                    <a:lnTo>
                      <a:pt x="3372"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72" y="3396"/>
                    </a:lnTo>
                    <a:lnTo>
                      <a:pt x="3372" y="3422"/>
                    </a:lnTo>
                    <a:lnTo>
                      <a:pt x="3348" y="3422"/>
                    </a:lnTo>
                    <a:lnTo>
                      <a:pt x="3348" y="3422"/>
                    </a:lnTo>
                    <a:lnTo>
                      <a:pt x="3348" y="3422"/>
                    </a:lnTo>
                    <a:lnTo>
                      <a:pt x="3348" y="3422"/>
                    </a:lnTo>
                    <a:lnTo>
                      <a:pt x="3348" y="3422"/>
                    </a:lnTo>
                    <a:lnTo>
                      <a:pt x="3348" y="3422"/>
                    </a:lnTo>
                    <a:lnTo>
                      <a:pt x="3348" y="3422"/>
                    </a:lnTo>
                    <a:lnTo>
                      <a:pt x="3348" y="3446"/>
                    </a:lnTo>
                    <a:lnTo>
                      <a:pt x="3348" y="3446"/>
                    </a:lnTo>
                    <a:lnTo>
                      <a:pt x="3348" y="3446"/>
                    </a:lnTo>
                    <a:lnTo>
                      <a:pt x="3348" y="3446"/>
                    </a:lnTo>
                    <a:lnTo>
                      <a:pt x="3348" y="3446"/>
                    </a:lnTo>
                    <a:lnTo>
                      <a:pt x="3348" y="3422"/>
                    </a:lnTo>
                    <a:lnTo>
                      <a:pt x="3348" y="3422"/>
                    </a:lnTo>
                    <a:lnTo>
                      <a:pt x="3348" y="3422"/>
                    </a:lnTo>
                    <a:lnTo>
                      <a:pt x="3372" y="3422"/>
                    </a:lnTo>
                    <a:lnTo>
                      <a:pt x="3372" y="342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72"/>
                    </a:lnTo>
                    <a:close/>
                    <a:moveTo>
                      <a:pt x="3471" y="3446"/>
                    </a:moveTo>
                    <a:lnTo>
                      <a:pt x="3471"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71" y="3446"/>
                    </a:lnTo>
                    <a:close/>
                    <a:moveTo>
                      <a:pt x="3471" y="3248"/>
                    </a:moveTo>
                    <a:lnTo>
                      <a:pt x="3471" y="3248"/>
                    </a:lnTo>
                    <a:lnTo>
                      <a:pt x="3471" y="3248"/>
                    </a:lnTo>
                    <a:lnTo>
                      <a:pt x="3471" y="3272"/>
                    </a:lnTo>
                    <a:lnTo>
                      <a:pt x="3471" y="3272"/>
                    </a:lnTo>
                    <a:lnTo>
                      <a:pt x="3471" y="3272"/>
                    </a:lnTo>
                    <a:lnTo>
                      <a:pt x="3471" y="3272"/>
                    </a:lnTo>
                    <a:lnTo>
                      <a:pt x="3471" y="3272"/>
                    </a:lnTo>
                    <a:lnTo>
                      <a:pt x="3471" y="3272"/>
                    </a:lnTo>
                    <a:lnTo>
                      <a:pt x="3471" y="3272"/>
                    </a:lnTo>
                    <a:lnTo>
                      <a:pt x="3471" y="3248"/>
                    </a:lnTo>
                    <a:close/>
                    <a:moveTo>
                      <a:pt x="3546" y="3248"/>
                    </a:moveTo>
                    <a:lnTo>
                      <a:pt x="3546" y="3248"/>
                    </a:lnTo>
                    <a:lnTo>
                      <a:pt x="3546" y="3248"/>
                    </a:lnTo>
                    <a:lnTo>
                      <a:pt x="3521" y="3248"/>
                    </a:lnTo>
                    <a:lnTo>
                      <a:pt x="3521" y="3248"/>
                    </a:lnTo>
                    <a:lnTo>
                      <a:pt x="3521" y="3248"/>
                    </a:lnTo>
                    <a:lnTo>
                      <a:pt x="3521" y="3248"/>
                    </a:lnTo>
                    <a:lnTo>
                      <a:pt x="3521" y="3248"/>
                    </a:lnTo>
                    <a:lnTo>
                      <a:pt x="3521" y="3248"/>
                    </a:lnTo>
                    <a:lnTo>
                      <a:pt x="3521" y="3248"/>
                    </a:lnTo>
                    <a:lnTo>
                      <a:pt x="3521" y="3248"/>
                    </a:lnTo>
                    <a:lnTo>
                      <a:pt x="3521" y="3248"/>
                    </a:lnTo>
                    <a:lnTo>
                      <a:pt x="3521" y="3272"/>
                    </a:lnTo>
                    <a:lnTo>
                      <a:pt x="3521" y="3272"/>
                    </a:lnTo>
                    <a:lnTo>
                      <a:pt x="3521" y="3248"/>
                    </a:lnTo>
                    <a:lnTo>
                      <a:pt x="3521" y="3248"/>
                    </a:lnTo>
                    <a:lnTo>
                      <a:pt x="3521" y="3248"/>
                    </a:lnTo>
                    <a:lnTo>
                      <a:pt x="3521" y="3248"/>
                    </a:lnTo>
                    <a:lnTo>
                      <a:pt x="3521" y="3248"/>
                    </a:lnTo>
                    <a:lnTo>
                      <a:pt x="3521" y="3248"/>
                    </a:lnTo>
                    <a:lnTo>
                      <a:pt x="3521" y="3248"/>
                    </a:lnTo>
                    <a:lnTo>
                      <a:pt x="3546" y="3248"/>
                    </a:lnTo>
                    <a:close/>
                    <a:moveTo>
                      <a:pt x="3447" y="3422"/>
                    </a:move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22"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46"/>
                    </a:lnTo>
                    <a:lnTo>
                      <a:pt x="3447" y="3446"/>
                    </a:lnTo>
                    <a:lnTo>
                      <a:pt x="3447" y="3446"/>
                    </a:lnTo>
                    <a:lnTo>
                      <a:pt x="3447" y="3422"/>
                    </a:lnTo>
                    <a:close/>
                    <a:moveTo>
                      <a:pt x="3422" y="3471"/>
                    </a:moveTo>
                    <a:lnTo>
                      <a:pt x="3422" y="3471"/>
                    </a:lnTo>
                    <a:close/>
                    <a:moveTo>
                      <a:pt x="2852" y="1214"/>
                    </a:moveTo>
                    <a:lnTo>
                      <a:pt x="2852" y="1214"/>
                    </a:lnTo>
                    <a:close/>
                    <a:moveTo>
                      <a:pt x="3422" y="3396"/>
                    </a:moveTo>
                    <a:lnTo>
                      <a:pt x="3422" y="3396"/>
                    </a:lnTo>
                    <a:lnTo>
                      <a:pt x="3422" y="3396"/>
                    </a:lnTo>
                    <a:lnTo>
                      <a:pt x="3422" y="3396"/>
                    </a:lnTo>
                    <a:lnTo>
                      <a:pt x="3422" y="3396"/>
                    </a:lnTo>
                    <a:lnTo>
                      <a:pt x="3422" y="3396"/>
                    </a:lnTo>
                    <a:lnTo>
                      <a:pt x="3422" y="3396"/>
                    </a:lnTo>
                    <a:lnTo>
                      <a:pt x="3422" y="3396"/>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422"/>
                    </a:lnTo>
                    <a:lnTo>
                      <a:pt x="3422" y="3422"/>
                    </a:lnTo>
                    <a:lnTo>
                      <a:pt x="3422" y="3422"/>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396"/>
                    </a:lnTo>
                    <a:close/>
                    <a:moveTo>
                      <a:pt x="3050" y="3495"/>
                    </a:moveTo>
                    <a:lnTo>
                      <a:pt x="3050" y="3495"/>
                    </a:lnTo>
                    <a:lnTo>
                      <a:pt x="3050" y="3495"/>
                    </a:lnTo>
                    <a:lnTo>
                      <a:pt x="3050" y="3495"/>
                    </a:lnTo>
                    <a:lnTo>
                      <a:pt x="3050" y="3495"/>
                    </a:lnTo>
                    <a:lnTo>
                      <a:pt x="3050" y="3495"/>
                    </a:lnTo>
                    <a:lnTo>
                      <a:pt x="3050" y="3495"/>
                    </a:lnTo>
                    <a:lnTo>
                      <a:pt x="3050" y="3495"/>
                    </a:lnTo>
                    <a:lnTo>
                      <a:pt x="3050"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521"/>
                    </a:lnTo>
                    <a:lnTo>
                      <a:pt x="3026" y="3521"/>
                    </a:lnTo>
                    <a:lnTo>
                      <a:pt x="3050" y="3521"/>
                    </a:lnTo>
                    <a:lnTo>
                      <a:pt x="3050" y="3521"/>
                    </a:lnTo>
                    <a:lnTo>
                      <a:pt x="3050" y="3521"/>
                    </a:lnTo>
                    <a:lnTo>
                      <a:pt x="3050" y="3521"/>
                    </a:lnTo>
                    <a:lnTo>
                      <a:pt x="3050" y="3521"/>
                    </a:lnTo>
                    <a:lnTo>
                      <a:pt x="3050" y="3521"/>
                    </a:lnTo>
                    <a:lnTo>
                      <a:pt x="3026" y="3521"/>
                    </a:lnTo>
                    <a:lnTo>
                      <a:pt x="3050" y="3521"/>
                    </a:lnTo>
                    <a:lnTo>
                      <a:pt x="3050" y="3521"/>
                    </a:lnTo>
                    <a:lnTo>
                      <a:pt x="3050" y="3521"/>
                    </a:lnTo>
                    <a:lnTo>
                      <a:pt x="3050" y="3495"/>
                    </a:lnTo>
                    <a:close/>
                    <a:moveTo>
                      <a:pt x="2976" y="3347"/>
                    </a:moveTo>
                    <a:lnTo>
                      <a:pt x="2976" y="3347"/>
                    </a:lnTo>
                    <a:lnTo>
                      <a:pt x="2976" y="3347"/>
                    </a:lnTo>
                    <a:lnTo>
                      <a:pt x="2951" y="3347"/>
                    </a:lnTo>
                    <a:lnTo>
                      <a:pt x="2951" y="3347"/>
                    </a:lnTo>
                    <a:lnTo>
                      <a:pt x="2951" y="3347"/>
                    </a:lnTo>
                    <a:lnTo>
                      <a:pt x="2976" y="3347"/>
                    </a:lnTo>
                    <a:lnTo>
                      <a:pt x="2976" y="3347"/>
                    </a:lnTo>
                    <a:lnTo>
                      <a:pt x="2976" y="3347"/>
                    </a:lnTo>
                    <a:lnTo>
                      <a:pt x="2976" y="3347"/>
                    </a:lnTo>
                    <a:lnTo>
                      <a:pt x="2976" y="3347"/>
                    </a:lnTo>
                    <a:lnTo>
                      <a:pt x="2976" y="3347"/>
                    </a:lnTo>
                    <a:lnTo>
                      <a:pt x="2976" y="3347"/>
                    </a:lnTo>
                    <a:lnTo>
                      <a:pt x="2951" y="3347"/>
                    </a:lnTo>
                    <a:lnTo>
                      <a:pt x="2951" y="3347"/>
                    </a:lnTo>
                    <a:lnTo>
                      <a:pt x="2976" y="3347"/>
                    </a:lnTo>
                    <a:close/>
                    <a:moveTo>
                      <a:pt x="2380" y="3495"/>
                    </a:moveTo>
                    <a:lnTo>
                      <a:pt x="2356" y="3495"/>
                    </a:lnTo>
                    <a:lnTo>
                      <a:pt x="2356" y="3495"/>
                    </a:lnTo>
                    <a:lnTo>
                      <a:pt x="2356" y="3495"/>
                    </a:lnTo>
                    <a:lnTo>
                      <a:pt x="2380" y="3495"/>
                    </a:lnTo>
                    <a:close/>
                    <a:moveTo>
                      <a:pt x="3075" y="3521"/>
                    </a:moveTo>
                    <a:lnTo>
                      <a:pt x="3075" y="3521"/>
                    </a:lnTo>
                    <a:lnTo>
                      <a:pt x="3075" y="3521"/>
                    </a:lnTo>
                    <a:lnTo>
                      <a:pt x="3075" y="3521"/>
                    </a:lnTo>
                    <a:lnTo>
                      <a:pt x="3050" y="3495"/>
                    </a:lnTo>
                    <a:lnTo>
                      <a:pt x="3050" y="3495"/>
                    </a:lnTo>
                    <a:lnTo>
                      <a:pt x="3050" y="3495"/>
                    </a:lnTo>
                    <a:lnTo>
                      <a:pt x="3050" y="3495"/>
                    </a:lnTo>
                    <a:lnTo>
                      <a:pt x="3050" y="3521"/>
                    </a:lnTo>
                    <a:lnTo>
                      <a:pt x="3050" y="3521"/>
                    </a:lnTo>
                    <a:lnTo>
                      <a:pt x="3050" y="3521"/>
                    </a:lnTo>
                    <a:lnTo>
                      <a:pt x="3075" y="3521"/>
                    </a:lnTo>
                    <a:close/>
                    <a:moveTo>
                      <a:pt x="2777" y="3495"/>
                    </a:moveTo>
                    <a:lnTo>
                      <a:pt x="2777" y="3495"/>
                    </a:lnTo>
                    <a:lnTo>
                      <a:pt x="2753" y="3521"/>
                    </a:lnTo>
                    <a:lnTo>
                      <a:pt x="2753" y="3521"/>
                    </a:lnTo>
                    <a:lnTo>
                      <a:pt x="2753" y="3521"/>
                    </a:lnTo>
                    <a:lnTo>
                      <a:pt x="2777" y="3521"/>
                    </a:lnTo>
                    <a:lnTo>
                      <a:pt x="2777" y="3521"/>
                    </a:lnTo>
                    <a:lnTo>
                      <a:pt x="2777" y="3521"/>
                    </a:lnTo>
                    <a:lnTo>
                      <a:pt x="2777" y="3495"/>
                    </a:lnTo>
                    <a:close/>
                    <a:moveTo>
                      <a:pt x="3000" y="3446"/>
                    </a:moveTo>
                    <a:lnTo>
                      <a:pt x="3000" y="3446"/>
                    </a:lnTo>
                    <a:lnTo>
                      <a:pt x="3000" y="3446"/>
                    </a:lnTo>
                    <a:lnTo>
                      <a:pt x="3000" y="3446"/>
                    </a:lnTo>
                    <a:lnTo>
                      <a:pt x="3000" y="3446"/>
                    </a:lnTo>
                    <a:lnTo>
                      <a:pt x="3000" y="3446"/>
                    </a:lnTo>
                    <a:lnTo>
                      <a:pt x="3000" y="3422"/>
                    </a:lnTo>
                    <a:lnTo>
                      <a:pt x="3000"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51" y="3422"/>
                    </a:lnTo>
                    <a:lnTo>
                      <a:pt x="2951" y="3396"/>
                    </a:lnTo>
                    <a:lnTo>
                      <a:pt x="2951" y="3396"/>
                    </a:lnTo>
                    <a:lnTo>
                      <a:pt x="2951" y="3396"/>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47"/>
                    </a:lnTo>
                    <a:lnTo>
                      <a:pt x="2926" y="3347"/>
                    </a:lnTo>
                    <a:lnTo>
                      <a:pt x="2926" y="3347"/>
                    </a:lnTo>
                    <a:lnTo>
                      <a:pt x="2926" y="3347"/>
                    </a:lnTo>
                    <a:lnTo>
                      <a:pt x="2926" y="3347"/>
                    </a:lnTo>
                    <a:lnTo>
                      <a:pt x="2926" y="3347"/>
                    </a:lnTo>
                    <a:lnTo>
                      <a:pt x="2901" y="3347"/>
                    </a:lnTo>
                    <a:lnTo>
                      <a:pt x="2901" y="3347"/>
                    </a:lnTo>
                    <a:lnTo>
                      <a:pt x="2901" y="3372"/>
                    </a:lnTo>
                    <a:lnTo>
                      <a:pt x="2901" y="3372"/>
                    </a:lnTo>
                    <a:lnTo>
                      <a:pt x="2876" y="3372"/>
                    </a:lnTo>
                    <a:lnTo>
                      <a:pt x="2876" y="3372"/>
                    </a:lnTo>
                    <a:lnTo>
                      <a:pt x="2876" y="3372"/>
                    </a:lnTo>
                    <a:lnTo>
                      <a:pt x="2876" y="3372"/>
                    </a:lnTo>
                    <a:lnTo>
                      <a:pt x="2852" y="3372"/>
                    </a:lnTo>
                    <a:lnTo>
                      <a:pt x="2876" y="3372"/>
                    </a:lnTo>
                    <a:lnTo>
                      <a:pt x="2876" y="3372"/>
                    </a:lnTo>
                    <a:lnTo>
                      <a:pt x="2852" y="3372"/>
                    </a:lnTo>
                    <a:lnTo>
                      <a:pt x="2852" y="3372"/>
                    </a:lnTo>
                    <a:lnTo>
                      <a:pt x="2852" y="3372"/>
                    </a:lnTo>
                    <a:lnTo>
                      <a:pt x="2852" y="3372"/>
                    </a:lnTo>
                    <a:lnTo>
                      <a:pt x="2852" y="3372"/>
                    </a:lnTo>
                    <a:lnTo>
                      <a:pt x="2827" y="3372"/>
                    </a:lnTo>
                    <a:lnTo>
                      <a:pt x="2827" y="3372"/>
                    </a:lnTo>
                    <a:lnTo>
                      <a:pt x="2827" y="3372"/>
                    </a:lnTo>
                    <a:lnTo>
                      <a:pt x="2827" y="3372"/>
                    </a:lnTo>
                    <a:lnTo>
                      <a:pt x="2827" y="3372"/>
                    </a:lnTo>
                    <a:lnTo>
                      <a:pt x="2827" y="3372"/>
                    </a:lnTo>
                    <a:lnTo>
                      <a:pt x="2802" y="3422"/>
                    </a:lnTo>
                    <a:lnTo>
                      <a:pt x="2802" y="3422"/>
                    </a:lnTo>
                    <a:lnTo>
                      <a:pt x="2777" y="3422"/>
                    </a:lnTo>
                    <a:lnTo>
                      <a:pt x="2777" y="3422"/>
                    </a:lnTo>
                    <a:lnTo>
                      <a:pt x="2777" y="3422"/>
                    </a:lnTo>
                    <a:lnTo>
                      <a:pt x="2777" y="3422"/>
                    </a:lnTo>
                    <a:lnTo>
                      <a:pt x="2753" y="3422"/>
                    </a:lnTo>
                    <a:lnTo>
                      <a:pt x="2777" y="3446"/>
                    </a:lnTo>
                    <a:lnTo>
                      <a:pt x="2777" y="3446"/>
                    </a:lnTo>
                    <a:lnTo>
                      <a:pt x="2777" y="3446"/>
                    </a:lnTo>
                    <a:lnTo>
                      <a:pt x="2777" y="3446"/>
                    </a:lnTo>
                    <a:lnTo>
                      <a:pt x="2777" y="3446"/>
                    </a:lnTo>
                    <a:lnTo>
                      <a:pt x="2777" y="3446"/>
                    </a:lnTo>
                    <a:lnTo>
                      <a:pt x="2777" y="3446"/>
                    </a:lnTo>
                    <a:lnTo>
                      <a:pt x="2777" y="3446"/>
                    </a:lnTo>
                    <a:lnTo>
                      <a:pt x="2777" y="3446"/>
                    </a:lnTo>
                    <a:lnTo>
                      <a:pt x="2777" y="3471"/>
                    </a:lnTo>
                    <a:lnTo>
                      <a:pt x="2777" y="3471"/>
                    </a:lnTo>
                    <a:lnTo>
                      <a:pt x="2777" y="3471"/>
                    </a:lnTo>
                    <a:lnTo>
                      <a:pt x="2802" y="3471"/>
                    </a:lnTo>
                    <a:lnTo>
                      <a:pt x="2802" y="3471"/>
                    </a:lnTo>
                    <a:lnTo>
                      <a:pt x="2802" y="3471"/>
                    </a:lnTo>
                    <a:lnTo>
                      <a:pt x="2802" y="3471"/>
                    </a:lnTo>
                    <a:lnTo>
                      <a:pt x="2802" y="3471"/>
                    </a:lnTo>
                    <a:lnTo>
                      <a:pt x="2827" y="3471"/>
                    </a:lnTo>
                    <a:lnTo>
                      <a:pt x="2827" y="3471"/>
                    </a:lnTo>
                    <a:lnTo>
                      <a:pt x="2827" y="3471"/>
                    </a:lnTo>
                    <a:lnTo>
                      <a:pt x="2827" y="3471"/>
                    </a:lnTo>
                    <a:lnTo>
                      <a:pt x="2827" y="3446"/>
                    </a:lnTo>
                    <a:lnTo>
                      <a:pt x="2827" y="3446"/>
                    </a:lnTo>
                    <a:lnTo>
                      <a:pt x="2827" y="3446"/>
                    </a:lnTo>
                    <a:lnTo>
                      <a:pt x="2827" y="3446"/>
                    </a:lnTo>
                    <a:lnTo>
                      <a:pt x="2827" y="3446"/>
                    </a:lnTo>
                    <a:lnTo>
                      <a:pt x="2852" y="3446"/>
                    </a:lnTo>
                    <a:lnTo>
                      <a:pt x="2852" y="3446"/>
                    </a:lnTo>
                    <a:lnTo>
                      <a:pt x="2876" y="3446"/>
                    </a:lnTo>
                    <a:lnTo>
                      <a:pt x="2901" y="3446"/>
                    </a:lnTo>
                    <a:lnTo>
                      <a:pt x="2926" y="3446"/>
                    </a:lnTo>
                    <a:lnTo>
                      <a:pt x="2926" y="3446"/>
                    </a:lnTo>
                    <a:lnTo>
                      <a:pt x="2926" y="3446"/>
                    </a:lnTo>
                    <a:lnTo>
                      <a:pt x="2951" y="3446"/>
                    </a:lnTo>
                    <a:lnTo>
                      <a:pt x="2951" y="3446"/>
                    </a:lnTo>
                    <a:lnTo>
                      <a:pt x="2951" y="3446"/>
                    </a:lnTo>
                    <a:lnTo>
                      <a:pt x="2951" y="3446"/>
                    </a:lnTo>
                    <a:lnTo>
                      <a:pt x="2951" y="3446"/>
                    </a:lnTo>
                    <a:lnTo>
                      <a:pt x="2951" y="3422"/>
                    </a:lnTo>
                    <a:lnTo>
                      <a:pt x="2951" y="3422"/>
                    </a:lnTo>
                    <a:lnTo>
                      <a:pt x="2951" y="3422"/>
                    </a:lnTo>
                    <a:lnTo>
                      <a:pt x="2951" y="3422"/>
                    </a:lnTo>
                    <a:lnTo>
                      <a:pt x="2951" y="3422"/>
                    </a:lnTo>
                    <a:lnTo>
                      <a:pt x="2976" y="3422"/>
                    </a:lnTo>
                    <a:lnTo>
                      <a:pt x="2976" y="3422"/>
                    </a:lnTo>
                    <a:lnTo>
                      <a:pt x="2976" y="3422"/>
                    </a:lnTo>
                    <a:lnTo>
                      <a:pt x="2976" y="3422"/>
                    </a:lnTo>
                    <a:lnTo>
                      <a:pt x="2976" y="3446"/>
                    </a:lnTo>
                    <a:lnTo>
                      <a:pt x="2976" y="3446"/>
                    </a:lnTo>
                    <a:lnTo>
                      <a:pt x="2976" y="3446"/>
                    </a:lnTo>
                    <a:lnTo>
                      <a:pt x="2976" y="3446"/>
                    </a:lnTo>
                    <a:lnTo>
                      <a:pt x="2976" y="3446"/>
                    </a:lnTo>
                    <a:lnTo>
                      <a:pt x="2976" y="3446"/>
                    </a:lnTo>
                    <a:lnTo>
                      <a:pt x="2976" y="3446"/>
                    </a:lnTo>
                    <a:lnTo>
                      <a:pt x="2976" y="3446"/>
                    </a:lnTo>
                    <a:lnTo>
                      <a:pt x="2976" y="3446"/>
                    </a:lnTo>
                    <a:lnTo>
                      <a:pt x="3000" y="3446"/>
                    </a:lnTo>
                    <a:lnTo>
                      <a:pt x="3000" y="3446"/>
                    </a:lnTo>
                    <a:lnTo>
                      <a:pt x="2976" y="3446"/>
                    </a:lnTo>
                    <a:lnTo>
                      <a:pt x="2976" y="3446"/>
                    </a:lnTo>
                    <a:lnTo>
                      <a:pt x="2976" y="3446"/>
                    </a:lnTo>
                    <a:lnTo>
                      <a:pt x="3000" y="3446"/>
                    </a:lnTo>
                    <a:close/>
                    <a:moveTo>
                      <a:pt x="3026" y="3396"/>
                    </a:moveTo>
                    <a:lnTo>
                      <a:pt x="3026" y="3396"/>
                    </a:lnTo>
                    <a:close/>
                    <a:moveTo>
                      <a:pt x="3174" y="3372"/>
                    </a:moveTo>
                    <a:lnTo>
                      <a:pt x="3174" y="3372"/>
                    </a:lnTo>
                    <a:lnTo>
                      <a:pt x="3174" y="3372"/>
                    </a:lnTo>
                    <a:lnTo>
                      <a:pt x="3174" y="3372"/>
                    </a:lnTo>
                    <a:lnTo>
                      <a:pt x="3174" y="3372"/>
                    </a:lnTo>
                    <a:lnTo>
                      <a:pt x="3174"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74" y="3372"/>
                    </a:lnTo>
                    <a:lnTo>
                      <a:pt x="3174" y="3372"/>
                    </a:lnTo>
                    <a:lnTo>
                      <a:pt x="3149" y="3372"/>
                    </a:lnTo>
                    <a:lnTo>
                      <a:pt x="3149" y="3372"/>
                    </a:lnTo>
                    <a:lnTo>
                      <a:pt x="3149" y="3372"/>
                    </a:lnTo>
                    <a:lnTo>
                      <a:pt x="3149" y="3372"/>
                    </a:lnTo>
                    <a:lnTo>
                      <a:pt x="3149" y="3372"/>
                    </a:lnTo>
                    <a:lnTo>
                      <a:pt x="3174" y="3396"/>
                    </a:lnTo>
                    <a:lnTo>
                      <a:pt x="3174" y="3372"/>
                    </a:lnTo>
                    <a:close/>
                    <a:moveTo>
                      <a:pt x="3149" y="3396"/>
                    </a:moveTo>
                    <a:lnTo>
                      <a:pt x="3149" y="3396"/>
                    </a:lnTo>
                    <a:close/>
                    <a:moveTo>
                      <a:pt x="3075" y="3471"/>
                    </a:moveTo>
                    <a:lnTo>
                      <a:pt x="3075" y="3471"/>
                    </a:lnTo>
                    <a:close/>
                    <a:moveTo>
                      <a:pt x="3149" y="3372"/>
                    </a:moveTo>
                    <a:lnTo>
                      <a:pt x="3149" y="3372"/>
                    </a:lnTo>
                    <a:lnTo>
                      <a:pt x="3149" y="3372"/>
                    </a:lnTo>
                    <a:lnTo>
                      <a:pt x="3149" y="3372"/>
                    </a:lnTo>
                    <a:lnTo>
                      <a:pt x="3149" y="3396"/>
                    </a:lnTo>
                    <a:lnTo>
                      <a:pt x="3149" y="3396"/>
                    </a:lnTo>
                    <a:lnTo>
                      <a:pt x="3149" y="3372"/>
                    </a:lnTo>
                    <a:close/>
                    <a:moveTo>
                      <a:pt x="3099" y="3396"/>
                    </a:moveTo>
                    <a:lnTo>
                      <a:pt x="3099" y="3396"/>
                    </a:lnTo>
                    <a:lnTo>
                      <a:pt x="3099" y="3396"/>
                    </a:lnTo>
                    <a:lnTo>
                      <a:pt x="3075" y="3396"/>
                    </a:lnTo>
                    <a:lnTo>
                      <a:pt x="3075" y="3396"/>
                    </a:lnTo>
                    <a:lnTo>
                      <a:pt x="3075" y="3396"/>
                    </a:lnTo>
                    <a:lnTo>
                      <a:pt x="3075" y="3396"/>
                    </a:lnTo>
                    <a:lnTo>
                      <a:pt x="3075" y="3396"/>
                    </a:lnTo>
                    <a:lnTo>
                      <a:pt x="3075" y="3422"/>
                    </a:lnTo>
                    <a:lnTo>
                      <a:pt x="3075" y="3422"/>
                    </a:lnTo>
                    <a:lnTo>
                      <a:pt x="3075" y="3422"/>
                    </a:lnTo>
                    <a:lnTo>
                      <a:pt x="3099" y="3422"/>
                    </a:lnTo>
                    <a:lnTo>
                      <a:pt x="3099" y="3422"/>
                    </a:lnTo>
                    <a:lnTo>
                      <a:pt x="3099" y="3422"/>
                    </a:lnTo>
                    <a:lnTo>
                      <a:pt x="3099" y="3396"/>
                    </a:lnTo>
                    <a:close/>
                    <a:moveTo>
                      <a:pt x="124" y="2975"/>
                    </a:moveTo>
                    <a:lnTo>
                      <a:pt x="99" y="2975"/>
                    </a:lnTo>
                    <a:lnTo>
                      <a:pt x="99" y="2975"/>
                    </a:lnTo>
                    <a:lnTo>
                      <a:pt x="99" y="2975"/>
                    </a:lnTo>
                    <a:lnTo>
                      <a:pt x="99" y="2975"/>
                    </a:lnTo>
                    <a:lnTo>
                      <a:pt x="99" y="2975"/>
                    </a:lnTo>
                    <a:lnTo>
                      <a:pt x="99" y="2975"/>
                    </a:lnTo>
                    <a:lnTo>
                      <a:pt x="99" y="2975"/>
                    </a:lnTo>
                    <a:lnTo>
                      <a:pt x="99" y="2975"/>
                    </a:lnTo>
                    <a:lnTo>
                      <a:pt x="99"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3000"/>
                    </a:lnTo>
                    <a:lnTo>
                      <a:pt x="75"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25"/>
                    </a:lnTo>
                    <a:lnTo>
                      <a:pt x="99" y="3000"/>
                    </a:lnTo>
                    <a:lnTo>
                      <a:pt x="99" y="3000"/>
                    </a:lnTo>
                    <a:lnTo>
                      <a:pt x="99" y="3000"/>
                    </a:lnTo>
                    <a:lnTo>
                      <a:pt x="99" y="3000"/>
                    </a:lnTo>
                    <a:lnTo>
                      <a:pt x="99" y="3000"/>
                    </a:lnTo>
                    <a:lnTo>
                      <a:pt x="99" y="3000"/>
                    </a:lnTo>
                    <a:lnTo>
                      <a:pt x="124" y="3000"/>
                    </a:lnTo>
                    <a:lnTo>
                      <a:pt x="124" y="3000"/>
                    </a:lnTo>
                    <a:lnTo>
                      <a:pt x="124" y="2975"/>
                    </a:lnTo>
                    <a:close/>
                    <a:moveTo>
                      <a:pt x="943" y="3570"/>
                    </a:moveTo>
                    <a:lnTo>
                      <a:pt x="943" y="3570"/>
                    </a:lnTo>
                    <a:close/>
                    <a:moveTo>
                      <a:pt x="1289" y="3620"/>
                    </a:moveTo>
                    <a:lnTo>
                      <a:pt x="1289" y="3620"/>
                    </a:lnTo>
                    <a:lnTo>
                      <a:pt x="1289" y="3645"/>
                    </a:lnTo>
                    <a:lnTo>
                      <a:pt x="1265" y="3620"/>
                    </a:lnTo>
                    <a:lnTo>
                      <a:pt x="1265" y="3620"/>
                    </a:lnTo>
                    <a:lnTo>
                      <a:pt x="1289" y="3620"/>
                    </a:lnTo>
                    <a:lnTo>
                      <a:pt x="1289" y="3620"/>
                    </a:lnTo>
                    <a:lnTo>
                      <a:pt x="1289" y="3620"/>
                    </a:lnTo>
                    <a:lnTo>
                      <a:pt x="1289" y="3620"/>
                    </a:lnTo>
                    <a:lnTo>
                      <a:pt x="1289" y="3620"/>
                    </a:lnTo>
                    <a:lnTo>
                      <a:pt x="1265" y="3620"/>
                    </a:lnTo>
                    <a:lnTo>
                      <a:pt x="1265" y="3620"/>
                    </a:lnTo>
                    <a:lnTo>
                      <a:pt x="1265" y="3620"/>
                    </a:lnTo>
                    <a:lnTo>
                      <a:pt x="1265" y="3620"/>
                    </a:lnTo>
                    <a:lnTo>
                      <a:pt x="1289" y="3645"/>
                    </a:lnTo>
                    <a:lnTo>
                      <a:pt x="1289" y="3645"/>
                    </a:lnTo>
                    <a:lnTo>
                      <a:pt x="1289" y="3645"/>
                    </a:lnTo>
                    <a:lnTo>
                      <a:pt x="1289" y="3645"/>
                    </a:lnTo>
                    <a:lnTo>
                      <a:pt x="1289" y="3645"/>
                    </a:lnTo>
                    <a:lnTo>
                      <a:pt x="1289" y="3620"/>
                    </a:lnTo>
                    <a:close/>
                    <a:moveTo>
                      <a:pt x="967" y="3620"/>
                    </a:moveTo>
                    <a:lnTo>
                      <a:pt x="967" y="3620"/>
                    </a:lnTo>
                    <a:close/>
                    <a:moveTo>
                      <a:pt x="917" y="3570"/>
                    </a:moveTo>
                    <a:lnTo>
                      <a:pt x="917" y="3570"/>
                    </a:lnTo>
                    <a:close/>
                    <a:moveTo>
                      <a:pt x="943" y="3570"/>
                    </a:moveTo>
                    <a:lnTo>
                      <a:pt x="943" y="3570"/>
                    </a:lnTo>
                    <a:lnTo>
                      <a:pt x="943" y="3570"/>
                    </a:lnTo>
                    <a:lnTo>
                      <a:pt x="943" y="3570"/>
                    </a:lnTo>
                    <a:lnTo>
                      <a:pt x="917" y="3570"/>
                    </a:lnTo>
                    <a:lnTo>
                      <a:pt x="917" y="3570"/>
                    </a:lnTo>
                    <a:lnTo>
                      <a:pt x="917" y="3570"/>
                    </a:lnTo>
                    <a:lnTo>
                      <a:pt x="917" y="3570"/>
                    </a:lnTo>
                    <a:lnTo>
                      <a:pt x="917" y="3570"/>
                    </a:lnTo>
                    <a:lnTo>
                      <a:pt x="917" y="3570"/>
                    </a:lnTo>
                    <a:lnTo>
                      <a:pt x="943" y="3570"/>
                    </a:lnTo>
                    <a:close/>
                    <a:moveTo>
                      <a:pt x="1066" y="3570"/>
                    </a:moveTo>
                    <a:lnTo>
                      <a:pt x="1066" y="3570"/>
                    </a:lnTo>
                    <a:lnTo>
                      <a:pt x="1066" y="3570"/>
                    </a:lnTo>
                    <a:lnTo>
                      <a:pt x="1066" y="3570"/>
                    </a:lnTo>
                    <a:lnTo>
                      <a:pt x="1066" y="3570"/>
                    </a:lnTo>
                    <a:lnTo>
                      <a:pt x="1066" y="3570"/>
                    </a:lnTo>
                    <a:lnTo>
                      <a:pt x="1066" y="3570"/>
                    </a:lnTo>
                    <a:lnTo>
                      <a:pt x="1066" y="3570"/>
                    </a:lnTo>
                    <a:lnTo>
                      <a:pt x="1066" y="3570"/>
                    </a:lnTo>
                    <a:lnTo>
                      <a:pt x="1042" y="3570"/>
                    </a:lnTo>
                    <a:lnTo>
                      <a:pt x="1042" y="3545"/>
                    </a:lnTo>
                    <a:lnTo>
                      <a:pt x="1042" y="3545"/>
                    </a:lnTo>
                    <a:lnTo>
                      <a:pt x="1042" y="3545"/>
                    </a:lnTo>
                    <a:lnTo>
                      <a:pt x="1042" y="3545"/>
                    </a:lnTo>
                    <a:lnTo>
                      <a:pt x="1042" y="3545"/>
                    </a:lnTo>
                    <a:lnTo>
                      <a:pt x="1042" y="3545"/>
                    </a:lnTo>
                    <a:lnTo>
                      <a:pt x="1042" y="3545"/>
                    </a:lnTo>
                    <a:lnTo>
                      <a:pt x="1042" y="3545"/>
                    </a:lnTo>
                    <a:lnTo>
                      <a:pt x="1016" y="3521"/>
                    </a:lnTo>
                    <a:lnTo>
                      <a:pt x="1016" y="3521"/>
                    </a:lnTo>
                    <a:lnTo>
                      <a:pt x="1016" y="3545"/>
                    </a:lnTo>
                    <a:lnTo>
                      <a:pt x="1016" y="3545"/>
                    </a:lnTo>
                    <a:lnTo>
                      <a:pt x="1016" y="3545"/>
                    </a:lnTo>
                    <a:lnTo>
                      <a:pt x="1016" y="3545"/>
                    </a:lnTo>
                    <a:lnTo>
                      <a:pt x="1016" y="3570"/>
                    </a:lnTo>
                    <a:lnTo>
                      <a:pt x="1016" y="3570"/>
                    </a:lnTo>
                    <a:lnTo>
                      <a:pt x="1016" y="3570"/>
                    </a:lnTo>
                    <a:lnTo>
                      <a:pt x="1042"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42" y="3595"/>
                    </a:lnTo>
                    <a:lnTo>
                      <a:pt x="1042" y="3595"/>
                    </a:lnTo>
                    <a:lnTo>
                      <a:pt x="1042" y="3595"/>
                    </a:lnTo>
                    <a:lnTo>
                      <a:pt x="1042" y="3595"/>
                    </a:lnTo>
                    <a:lnTo>
                      <a:pt x="1042" y="3595"/>
                    </a:lnTo>
                    <a:lnTo>
                      <a:pt x="1042" y="3595"/>
                    </a:lnTo>
                    <a:lnTo>
                      <a:pt x="1042" y="3595"/>
                    </a:lnTo>
                    <a:lnTo>
                      <a:pt x="1042" y="3595"/>
                    </a:lnTo>
                    <a:lnTo>
                      <a:pt x="1042" y="3595"/>
                    </a:lnTo>
                    <a:lnTo>
                      <a:pt x="1042" y="3570"/>
                    </a:lnTo>
                    <a:lnTo>
                      <a:pt x="1042" y="3570"/>
                    </a:lnTo>
                    <a:lnTo>
                      <a:pt x="1042" y="3570"/>
                    </a:lnTo>
                    <a:lnTo>
                      <a:pt x="1042" y="3570"/>
                    </a:lnTo>
                    <a:lnTo>
                      <a:pt x="1042" y="3570"/>
                    </a:lnTo>
                    <a:lnTo>
                      <a:pt x="1042" y="3570"/>
                    </a:lnTo>
                    <a:lnTo>
                      <a:pt x="1042" y="3570"/>
                    </a:lnTo>
                    <a:lnTo>
                      <a:pt x="1066" y="3570"/>
                    </a:lnTo>
                    <a:close/>
                    <a:moveTo>
                      <a:pt x="1091" y="3570"/>
                    </a:moveTo>
                    <a:lnTo>
                      <a:pt x="1091" y="3570"/>
                    </a:lnTo>
                    <a:lnTo>
                      <a:pt x="1116" y="3570"/>
                    </a:lnTo>
                    <a:lnTo>
                      <a:pt x="1116" y="3570"/>
                    </a:lnTo>
                    <a:lnTo>
                      <a:pt x="1116" y="3570"/>
                    </a:lnTo>
                    <a:lnTo>
                      <a:pt x="1116" y="3570"/>
                    </a:lnTo>
                    <a:lnTo>
                      <a:pt x="1116" y="3570"/>
                    </a:lnTo>
                    <a:lnTo>
                      <a:pt x="1091" y="3570"/>
                    </a:lnTo>
                    <a:close/>
                    <a:moveTo>
                      <a:pt x="1240" y="3620"/>
                    </a:moveTo>
                    <a:lnTo>
                      <a:pt x="1240" y="3620"/>
                    </a:lnTo>
                    <a:lnTo>
                      <a:pt x="1240" y="3620"/>
                    </a:lnTo>
                    <a:lnTo>
                      <a:pt x="1240" y="3620"/>
                    </a:lnTo>
                    <a:lnTo>
                      <a:pt x="1240" y="3620"/>
                    </a:lnTo>
                    <a:lnTo>
                      <a:pt x="1240" y="3620"/>
                    </a:lnTo>
                    <a:lnTo>
                      <a:pt x="1240" y="3620"/>
                    </a:lnTo>
                    <a:lnTo>
                      <a:pt x="1215" y="3620"/>
                    </a:lnTo>
                    <a:lnTo>
                      <a:pt x="1215" y="3620"/>
                    </a:lnTo>
                    <a:lnTo>
                      <a:pt x="1215" y="3620"/>
                    </a:lnTo>
                    <a:lnTo>
                      <a:pt x="1215" y="3620"/>
                    </a:lnTo>
                    <a:lnTo>
                      <a:pt x="1215" y="3620"/>
                    </a:lnTo>
                    <a:lnTo>
                      <a:pt x="1215" y="3620"/>
                    </a:lnTo>
                    <a:lnTo>
                      <a:pt x="1215" y="3645"/>
                    </a:lnTo>
                    <a:lnTo>
                      <a:pt x="1215" y="3645"/>
                    </a:lnTo>
                    <a:lnTo>
                      <a:pt x="1215" y="3645"/>
                    </a:lnTo>
                    <a:lnTo>
                      <a:pt x="1215" y="3645"/>
                    </a:lnTo>
                    <a:lnTo>
                      <a:pt x="1215" y="3645"/>
                    </a:lnTo>
                    <a:lnTo>
                      <a:pt x="1215" y="3645"/>
                    </a:lnTo>
                    <a:lnTo>
                      <a:pt x="1215" y="3645"/>
                    </a:lnTo>
                    <a:lnTo>
                      <a:pt x="1215"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20"/>
                    </a:lnTo>
                    <a:lnTo>
                      <a:pt x="1240" y="3620"/>
                    </a:lnTo>
                    <a:lnTo>
                      <a:pt x="1240" y="3645"/>
                    </a:lnTo>
                    <a:lnTo>
                      <a:pt x="1240" y="3620"/>
                    </a:lnTo>
                    <a:close/>
                    <a:moveTo>
                      <a:pt x="1265" y="3645"/>
                    </a:moveTo>
                    <a:lnTo>
                      <a:pt x="1265" y="3645"/>
                    </a:lnTo>
                    <a:lnTo>
                      <a:pt x="1265" y="3645"/>
                    </a:lnTo>
                    <a:lnTo>
                      <a:pt x="1265" y="3645"/>
                    </a:lnTo>
                    <a:lnTo>
                      <a:pt x="1265" y="3645"/>
                    </a:lnTo>
                    <a:lnTo>
                      <a:pt x="1265" y="3645"/>
                    </a:lnTo>
                    <a:lnTo>
                      <a:pt x="1265" y="3645"/>
                    </a:lnTo>
                    <a:lnTo>
                      <a:pt x="1265" y="3645"/>
                    </a:lnTo>
                    <a:lnTo>
                      <a:pt x="1265" y="3620"/>
                    </a:lnTo>
                    <a:lnTo>
                      <a:pt x="1265" y="3620"/>
                    </a:lnTo>
                    <a:lnTo>
                      <a:pt x="1265" y="3620"/>
                    </a:lnTo>
                    <a:lnTo>
                      <a:pt x="1265" y="3620"/>
                    </a:lnTo>
                    <a:lnTo>
                      <a:pt x="1265" y="3620"/>
                    </a:lnTo>
                    <a:lnTo>
                      <a:pt x="1265" y="3620"/>
                    </a:lnTo>
                    <a:lnTo>
                      <a:pt x="1265" y="3620"/>
                    </a:lnTo>
                    <a:lnTo>
                      <a:pt x="1240" y="3620"/>
                    </a:lnTo>
                    <a:lnTo>
                      <a:pt x="1240" y="3620"/>
                    </a:lnTo>
                    <a:lnTo>
                      <a:pt x="1240" y="3620"/>
                    </a:lnTo>
                    <a:lnTo>
                      <a:pt x="1240" y="3620"/>
                    </a:lnTo>
                    <a:lnTo>
                      <a:pt x="1240" y="3645"/>
                    </a:lnTo>
                    <a:lnTo>
                      <a:pt x="1240" y="3645"/>
                    </a:lnTo>
                    <a:lnTo>
                      <a:pt x="1240" y="3645"/>
                    </a:lnTo>
                    <a:lnTo>
                      <a:pt x="1240" y="3645"/>
                    </a:lnTo>
                    <a:lnTo>
                      <a:pt x="1265" y="3645"/>
                    </a:lnTo>
                    <a:lnTo>
                      <a:pt x="1265" y="3645"/>
                    </a:lnTo>
                    <a:lnTo>
                      <a:pt x="1265" y="3645"/>
                    </a:lnTo>
                    <a:lnTo>
                      <a:pt x="1265" y="3645"/>
                    </a:lnTo>
                    <a:lnTo>
                      <a:pt x="1240" y="3645"/>
                    </a:lnTo>
                    <a:lnTo>
                      <a:pt x="1265" y="3645"/>
                    </a:lnTo>
                    <a:close/>
                    <a:moveTo>
                      <a:pt x="1141" y="3595"/>
                    </a:moveTo>
                    <a:lnTo>
                      <a:pt x="1141" y="3595"/>
                    </a:lnTo>
                    <a:lnTo>
                      <a:pt x="1141" y="3595"/>
                    </a:lnTo>
                    <a:lnTo>
                      <a:pt x="1141" y="3595"/>
                    </a:lnTo>
                    <a:lnTo>
                      <a:pt x="1141" y="3595"/>
                    </a:lnTo>
                    <a:lnTo>
                      <a:pt x="1141" y="3570"/>
                    </a:lnTo>
                    <a:lnTo>
                      <a:pt x="1141" y="3570"/>
                    </a:lnTo>
                    <a:lnTo>
                      <a:pt x="1141" y="3570"/>
                    </a:lnTo>
                    <a:lnTo>
                      <a:pt x="1141" y="3570"/>
                    </a:lnTo>
                    <a:lnTo>
                      <a:pt x="1141" y="3570"/>
                    </a:lnTo>
                    <a:lnTo>
                      <a:pt x="1141" y="3570"/>
                    </a:lnTo>
                    <a:lnTo>
                      <a:pt x="1141" y="3570"/>
                    </a:lnTo>
                    <a:lnTo>
                      <a:pt x="1141" y="3570"/>
                    </a:lnTo>
                    <a:lnTo>
                      <a:pt x="1141" y="3570"/>
                    </a:lnTo>
                    <a:lnTo>
                      <a:pt x="1141" y="3570"/>
                    </a:lnTo>
                    <a:lnTo>
                      <a:pt x="1116" y="3595"/>
                    </a:lnTo>
                    <a:lnTo>
                      <a:pt x="1116"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91" y="3595"/>
                    </a:lnTo>
                    <a:lnTo>
                      <a:pt x="1091" y="3595"/>
                    </a:lnTo>
                    <a:lnTo>
                      <a:pt x="1091" y="3595"/>
                    </a:lnTo>
                    <a:lnTo>
                      <a:pt x="1091" y="3595"/>
                    </a:lnTo>
                    <a:lnTo>
                      <a:pt x="1091" y="3595"/>
                    </a:lnTo>
                    <a:lnTo>
                      <a:pt x="1091" y="3595"/>
                    </a:lnTo>
                    <a:lnTo>
                      <a:pt x="1091" y="3595"/>
                    </a:lnTo>
                    <a:lnTo>
                      <a:pt x="1091" y="3595"/>
                    </a:lnTo>
                    <a:lnTo>
                      <a:pt x="1091" y="3620"/>
                    </a:lnTo>
                    <a:lnTo>
                      <a:pt x="1091" y="3620"/>
                    </a:lnTo>
                    <a:lnTo>
                      <a:pt x="1091" y="3620"/>
                    </a:lnTo>
                    <a:lnTo>
                      <a:pt x="1091" y="3620"/>
                    </a:lnTo>
                    <a:lnTo>
                      <a:pt x="1091"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41" y="3620"/>
                    </a:lnTo>
                    <a:lnTo>
                      <a:pt x="1141" y="3595"/>
                    </a:lnTo>
                    <a:close/>
                    <a:moveTo>
                      <a:pt x="893" y="3545"/>
                    </a:moveTo>
                    <a:lnTo>
                      <a:pt x="893" y="3545"/>
                    </a:lnTo>
                    <a:close/>
                    <a:moveTo>
                      <a:pt x="1215" y="3645"/>
                    </a:moveTo>
                    <a:lnTo>
                      <a:pt x="1215" y="3645"/>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190" y="3620"/>
                    </a:lnTo>
                    <a:lnTo>
                      <a:pt x="1190" y="3620"/>
                    </a:lnTo>
                    <a:lnTo>
                      <a:pt x="1190" y="3620"/>
                    </a:lnTo>
                    <a:lnTo>
                      <a:pt x="1190" y="3620"/>
                    </a:lnTo>
                    <a:lnTo>
                      <a:pt x="1215" y="3620"/>
                    </a:lnTo>
                    <a:lnTo>
                      <a:pt x="1190" y="3620"/>
                    </a:lnTo>
                    <a:lnTo>
                      <a:pt x="1190" y="3620"/>
                    </a:lnTo>
                    <a:lnTo>
                      <a:pt x="1190" y="3620"/>
                    </a:lnTo>
                    <a:lnTo>
                      <a:pt x="1190"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620"/>
                    </a:lnTo>
                    <a:lnTo>
                      <a:pt x="1190" y="3620"/>
                    </a:lnTo>
                    <a:lnTo>
                      <a:pt x="1190" y="3620"/>
                    </a:lnTo>
                    <a:lnTo>
                      <a:pt x="1190" y="3620"/>
                    </a:lnTo>
                    <a:lnTo>
                      <a:pt x="1190" y="3620"/>
                    </a:lnTo>
                    <a:lnTo>
                      <a:pt x="1190" y="3620"/>
                    </a:lnTo>
                    <a:lnTo>
                      <a:pt x="1166" y="3620"/>
                    </a:lnTo>
                    <a:lnTo>
                      <a:pt x="1166" y="3620"/>
                    </a:lnTo>
                    <a:lnTo>
                      <a:pt x="1166" y="3620"/>
                    </a:lnTo>
                    <a:lnTo>
                      <a:pt x="1166" y="3620"/>
                    </a:lnTo>
                    <a:lnTo>
                      <a:pt x="1166" y="3595"/>
                    </a:lnTo>
                    <a:lnTo>
                      <a:pt x="1166" y="3595"/>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41" y="3645"/>
                    </a:lnTo>
                    <a:lnTo>
                      <a:pt x="1141" y="3645"/>
                    </a:lnTo>
                    <a:lnTo>
                      <a:pt x="1141" y="3645"/>
                    </a:lnTo>
                    <a:lnTo>
                      <a:pt x="1141" y="3645"/>
                    </a:lnTo>
                    <a:lnTo>
                      <a:pt x="1141" y="3645"/>
                    </a:lnTo>
                    <a:lnTo>
                      <a:pt x="1141" y="3645"/>
                    </a:lnTo>
                    <a:lnTo>
                      <a:pt x="1141" y="3645"/>
                    </a:lnTo>
                    <a:lnTo>
                      <a:pt x="1141" y="3645"/>
                    </a:lnTo>
                    <a:lnTo>
                      <a:pt x="1141" y="3645"/>
                    </a:lnTo>
                    <a:lnTo>
                      <a:pt x="1141" y="3645"/>
                    </a:lnTo>
                    <a:lnTo>
                      <a:pt x="1166" y="3620"/>
                    </a:lnTo>
                    <a:lnTo>
                      <a:pt x="1166" y="3620"/>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215" y="3645"/>
                    </a:lnTo>
                    <a:close/>
                    <a:moveTo>
                      <a:pt x="943" y="3521"/>
                    </a:moveTo>
                    <a:lnTo>
                      <a:pt x="917" y="3521"/>
                    </a:lnTo>
                    <a:lnTo>
                      <a:pt x="917" y="3521"/>
                    </a:lnTo>
                    <a:lnTo>
                      <a:pt x="917" y="3521"/>
                    </a:lnTo>
                    <a:lnTo>
                      <a:pt x="917" y="3521"/>
                    </a:lnTo>
                    <a:lnTo>
                      <a:pt x="917" y="3521"/>
                    </a:lnTo>
                    <a:lnTo>
                      <a:pt x="917" y="3521"/>
                    </a:lnTo>
                    <a:lnTo>
                      <a:pt x="917" y="3521"/>
                    </a:lnTo>
                    <a:lnTo>
                      <a:pt x="943" y="3545"/>
                    </a:lnTo>
                    <a:lnTo>
                      <a:pt x="943" y="3521"/>
                    </a:lnTo>
                    <a:close/>
                    <a:moveTo>
                      <a:pt x="348" y="3149"/>
                    </a:moveTo>
                    <a:lnTo>
                      <a:pt x="348" y="3149"/>
                    </a:lnTo>
                    <a:lnTo>
                      <a:pt x="348" y="3124"/>
                    </a:lnTo>
                    <a:lnTo>
                      <a:pt x="348" y="3149"/>
                    </a:lnTo>
                    <a:close/>
                    <a:moveTo>
                      <a:pt x="174" y="2975"/>
                    </a:moveTo>
                    <a:lnTo>
                      <a:pt x="174" y="2975"/>
                    </a:lnTo>
                    <a:close/>
                    <a:moveTo>
                      <a:pt x="868" y="3595"/>
                    </a:moveTo>
                    <a:lnTo>
                      <a:pt x="868" y="3595"/>
                    </a:lnTo>
                    <a:lnTo>
                      <a:pt x="868" y="3595"/>
                    </a:lnTo>
                    <a:lnTo>
                      <a:pt x="868" y="3595"/>
                    </a:lnTo>
                    <a:lnTo>
                      <a:pt x="868" y="3595"/>
                    </a:lnTo>
                    <a:lnTo>
                      <a:pt x="868" y="3595"/>
                    </a:lnTo>
                    <a:lnTo>
                      <a:pt x="868" y="3595"/>
                    </a:lnTo>
                    <a:lnTo>
                      <a:pt x="868" y="3620"/>
                    </a:lnTo>
                    <a:lnTo>
                      <a:pt x="868" y="3620"/>
                    </a:lnTo>
                    <a:lnTo>
                      <a:pt x="868" y="3595"/>
                    </a:lnTo>
                    <a:lnTo>
                      <a:pt x="868" y="3595"/>
                    </a:lnTo>
                    <a:lnTo>
                      <a:pt x="893" y="3595"/>
                    </a:lnTo>
                    <a:lnTo>
                      <a:pt x="893" y="3595"/>
                    </a:lnTo>
                    <a:lnTo>
                      <a:pt x="893" y="3595"/>
                    </a:lnTo>
                    <a:lnTo>
                      <a:pt x="868" y="3595"/>
                    </a:lnTo>
                    <a:close/>
                    <a:moveTo>
                      <a:pt x="3645" y="3149"/>
                    </a:moveTo>
                    <a:lnTo>
                      <a:pt x="3645" y="3149"/>
                    </a:lnTo>
                    <a:lnTo>
                      <a:pt x="3645" y="3149"/>
                    </a:lnTo>
                    <a:lnTo>
                      <a:pt x="3645" y="3149"/>
                    </a:lnTo>
                    <a:lnTo>
                      <a:pt x="3645" y="3149"/>
                    </a:lnTo>
                    <a:lnTo>
                      <a:pt x="3645" y="3149"/>
                    </a:lnTo>
                    <a:lnTo>
                      <a:pt x="3645" y="3149"/>
                    </a:lnTo>
                    <a:lnTo>
                      <a:pt x="3645" y="3149"/>
                    </a:lnTo>
                    <a:lnTo>
                      <a:pt x="3645" y="3149"/>
                    </a:lnTo>
                    <a:lnTo>
                      <a:pt x="3645" y="3149"/>
                    </a:lnTo>
                    <a:lnTo>
                      <a:pt x="3645" y="3173"/>
                    </a:lnTo>
                    <a:lnTo>
                      <a:pt x="3645" y="3173"/>
                    </a:lnTo>
                    <a:lnTo>
                      <a:pt x="3645" y="3173"/>
                    </a:lnTo>
                    <a:lnTo>
                      <a:pt x="3645" y="3149"/>
                    </a:lnTo>
                    <a:close/>
                    <a:moveTo>
                      <a:pt x="620" y="3372"/>
                    </a:moveTo>
                    <a:lnTo>
                      <a:pt x="620" y="3372"/>
                    </a:lnTo>
                    <a:lnTo>
                      <a:pt x="620" y="3372"/>
                    </a:lnTo>
                    <a:lnTo>
                      <a:pt x="620" y="3372"/>
                    </a:lnTo>
                    <a:lnTo>
                      <a:pt x="620" y="3372"/>
                    </a:lnTo>
                    <a:lnTo>
                      <a:pt x="620" y="3372"/>
                    </a:lnTo>
                    <a:lnTo>
                      <a:pt x="620" y="3372"/>
                    </a:lnTo>
                    <a:lnTo>
                      <a:pt x="620" y="3372"/>
                    </a:lnTo>
                    <a:lnTo>
                      <a:pt x="620" y="3372"/>
                    </a:lnTo>
                    <a:lnTo>
                      <a:pt x="620" y="3372"/>
                    </a:lnTo>
                    <a:lnTo>
                      <a:pt x="620" y="3372"/>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72"/>
                    </a:lnTo>
                    <a:close/>
                    <a:moveTo>
                      <a:pt x="75" y="2876"/>
                    </a:moveTo>
                    <a:lnTo>
                      <a:pt x="75" y="2876"/>
                    </a:lnTo>
                    <a:lnTo>
                      <a:pt x="75" y="2876"/>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124" y="2900"/>
                    </a:lnTo>
                    <a:lnTo>
                      <a:pt x="99" y="2900"/>
                    </a:lnTo>
                    <a:lnTo>
                      <a:pt x="99" y="2900"/>
                    </a:lnTo>
                    <a:lnTo>
                      <a:pt x="99" y="2900"/>
                    </a:lnTo>
                    <a:lnTo>
                      <a:pt x="99" y="2900"/>
                    </a:lnTo>
                    <a:lnTo>
                      <a:pt x="99" y="2900"/>
                    </a:lnTo>
                    <a:lnTo>
                      <a:pt x="99" y="2900"/>
                    </a:lnTo>
                    <a:lnTo>
                      <a:pt x="99" y="2900"/>
                    </a:lnTo>
                    <a:lnTo>
                      <a:pt x="99" y="2876"/>
                    </a:lnTo>
                    <a:lnTo>
                      <a:pt x="99" y="2876"/>
                    </a:lnTo>
                    <a:lnTo>
                      <a:pt x="99" y="2876"/>
                    </a:lnTo>
                    <a:lnTo>
                      <a:pt x="99" y="2876"/>
                    </a:lnTo>
                    <a:lnTo>
                      <a:pt x="99" y="2876"/>
                    </a:lnTo>
                    <a:lnTo>
                      <a:pt x="99" y="2876"/>
                    </a:lnTo>
                    <a:lnTo>
                      <a:pt x="99" y="2876"/>
                    </a:lnTo>
                    <a:lnTo>
                      <a:pt x="99" y="2876"/>
                    </a:lnTo>
                    <a:lnTo>
                      <a:pt x="99" y="2876"/>
                    </a:lnTo>
                    <a:lnTo>
                      <a:pt x="75" y="2876"/>
                    </a:lnTo>
                    <a:lnTo>
                      <a:pt x="99" y="2876"/>
                    </a:lnTo>
                    <a:lnTo>
                      <a:pt x="99" y="2876"/>
                    </a:lnTo>
                    <a:lnTo>
                      <a:pt x="99" y="2876"/>
                    </a:lnTo>
                    <a:lnTo>
                      <a:pt x="99" y="2876"/>
                    </a:lnTo>
                    <a:lnTo>
                      <a:pt x="99" y="2851"/>
                    </a:lnTo>
                    <a:lnTo>
                      <a:pt x="99" y="2851"/>
                    </a:lnTo>
                    <a:lnTo>
                      <a:pt x="75" y="2851"/>
                    </a:lnTo>
                    <a:lnTo>
                      <a:pt x="75" y="2851"/>
                    </a:lnTo>
                    <a:lnTo>
                      <a:pt x="75" y="2851"/>
                    </a:lnTo>
                    <a:lnTo>
                      <a:pt x="75" y="2851"/>
                    </a:lnTo>
                    <a:lnTo>
                      <a:pt x="75" y="2851"/>
                    </a:lnTo>
                    <a:lnTo>
                      <a:pt x="75" y="2851"/>
                    </a:lnTo>
                    <a:lnTo>
                      <a:pt x="75" y="2851"/>
                    </a:lnTo>
                    <a:lnTo>
                      <a:pt x="75" y="2851"/>
                    </a:lnTo>
                    <a:lnTo>
                      <a:pt x="75" y="2851"/>
                    </a:lnTo>
                    <a:lnTo>
                      <a:pt x="75" y="2851"/>
                    </a:lnTo>
                    <a:lnTo>
                      <a:pt x="50" y="2827"/>
                    </a:lnTo>
                    <a:lnTo>
                      <a:pt x="50" y="2827"/>
                    </a:lnTo>
                    <a:lnTo>
                      <a:pt x="50" y="2827"/>
                    </a:lnTo>
                    <a:lnTo>
                      <a:pt x="50" y="2827"/>
                    </a:lnTo>
                    <a:lnTo>
                      <a:pt x="50" y="2827"/>
                    </a:lnTo>
                    <a:lnTo>
                      <a:pt x="25" y="2827"/>
                    </a:lnTo>
                    <a:lnTo>
                      <a:pt x="25" y="2827"/>
                    </a:lnTo>
                    <a:lnTo>
                      <a:pt x="25" y="2827"/>
                    </a:lnTo>
                    <a:lnTo>
                      <a:pt x="0" y="2827"/>
                    </a:lnTo>
                    <a:lnTo>
                      <a:pt x="25" y="2827"/>
                    </a:lnTo>
                    <a:lnTo>
                      <a:pt x="25" y="2827"/>
                    </a:lnTo>
                    <a:lnTo>
                      <a:pt x="25" y="2827"/>
                    </a:lnTo>
                    <a:lnTo>
                      <a:pt x="25" y="2851"/>
                    </a:lnTo>
                    <a:lnTo>
                      <a:pt x="25" y="2851"/>
                    </a:lnTo>
                    <a:lnTo>
                      <a:pt x="25" y="2851"/>
                    </a:lnTo>
                    <a:lnTo>
                      <a:pt x="25" y="2851"/>
                    </a:lnTo>
                    <a:lnTo>
                      <a:pt x="25" y="2851"/>
                    </a:lnTo>
                    <a:lnTo>
                      <a:pt x="25" y="2851"/>
                    </a:lnTo>
                    <a:lnTo>
                      <a:pt x="25" y="2851"/>
                    </a:lnTo>
                    <a:lnTo>
                      <a:pt x="25" y="2851"/>
                    </a:lnTo>
                    <a:lnTo>
                      <a:pt x="25" y="2851"/>
                    </a:lnTo>
                    <a:lnTo>
                      <a:pt x="50" y="2851"/>
                    </a:lnTo>
                    <a:lnTo>
                      <a:pt x="50" y="2851"/>
                    </a:lnTo>
                    <a:lnTo>
                      <a:pt x="50" y="2851"/>
                    </a:lnTo>
                    <a:lnTo>
                      <a:pt x="50" y="2851"/>
                    </a:lnTo>
                    <a:lnTo>
                      <a:pt x="50" y="2851"/>
                    </a:lnTo>
                    <a:lnTo>
                      <a:pt x="50" y="2851"/>
                    </a:lnTo>
                    <a:lnTo>
                      <a:pt x="50" y="2876"/>
                    </a:lnTo>
                    <a:lnTo>
                      <a:pt x="25" y="2876"/>
                    </a:lnTo>
                    <a:lnTo>
                      <a:pt x="25" y="2876"/>
                    </a:lnTo>
                    <a:lnTo>
                      <a:pt x="25" y="2876"/>
                    </a:lnTo>
                    <a:lnTo>
                      <a:pt x="25" y="2876"/>
                    </a:lnTo>
                    <a:lnTo>
                      <a:pt x="25" y="2876"/>
                    </a:lnTo>
                    <a:lnTo>
                      <a:pt x="25" y="2876"/>
                    </a:lnTo>
                    <a:lnTo>
                      <a:pt x="25" y="2876"/>
                    </a:lnTo>
                    <a:lnTo>
                      <a:pt x="25" y="2876"/>
                    </a:lnTo>
                    <a:lnTo>
                      <a:pt x="50" y="2876"/>
                    </a:lnTo>
                    <a:lnTo>
                      <a:pt x="50" y="2876"/>
                    </a:lnTo>
                    <a:lnTo>
                      <a:pt x="50" y="2876"/>
                    </a:lnTo>
                    <a:lnTo>
                      <a:pt x="50" y="2876"/>
                    </a:lnTo>
                    <a:lnTo>
                      <a:pt x="50" y="2876"/>
                    </a:lnTo>
                    <a:lnTo>
                      <a:pt x="50" y="2876"/>
                    </a:lnTo>
                    <a:lnTo>
                      <a:pt x="50" y="2876"/>
                    </a:lnTo>
                    <a:lnTo>
                      <a:pt x="50" y="2876"/>
                    </a:lnTo>
                    <a:lnTo>
                      <a:pt x="50" y="2876"/>
                    </a:lnTo>
                    <a:lnTo>
                      <a:pt x="50" y="2876"/>
                    </a:lnTo>
                    <a:lnTo>
                      <a:pt x="50" y="2900"/>
                    </a:lnTo>
                    <a:lnTo>
                      <a:pt x="50" y="2900"/>
                    </a:lnTo>
                    <a:lnTo>
                      <a:pt x="50" y="2900"/>
                    </a:lnTo>
                    <a:lnTo>
                      <a:pt x="50" y="2900"/>
                    </a:lnTo>
                    <a:lnTo>
                      <a:pt x="50" y="2900"/>
                    </a:lnTo>
                    <a:lnTo>
                      <a:pt x="75" y="2876"/>
                    </a:lnTo>
                    <a:close/>
                    <a:moveTo>
                      <a:pt x="769" y="3422"/>
                    </a:moveTo>
                    <a:lnTo>
                      <a:pt x="769" y="3422"/>
                    </a:lnTo>
                    <a:lnTo>
                      <a:pt x="769" y="3396"/>
                    </a:lnTo>
                    <a:lnTo>
                      <a:pt x="769" y="3396"/>
                    </a:lnTo>
                    <a:lnTo>
                      <a:pt x="769" y="3396"/>
                    </a:lnTo>
                    <a:lnTo>
                      <a:pt x="769" y="3396"/>
                    </a:lnTo>
                    <a:lnTo>
                      <a:pt x="769" y="3396"/>
                    </a:lnTo>
                    <a:lnTo>
                      <a:pt x="769" y="3396"/>
                    </a:lnTo>
                    <a:lnTo>
                      <a:pt x="769" y="3396"/>
                    </a:lnTo>
                    <a:lnTo>
                      <a:pt x="769" y="3396"/>
                    </a:lnTo>
                    <a:lnTo>
                      <a:pt x="744" y="3396"/>
                    </a:lnTo>
                    <a:lnTo>
                      <a:pt x="744" y="3396"/>
                    </a:lnTo>
                    <a:lnTo>
                      <a:pt x="744" y="3396"/>
                    </a:lnTo>
                    <a:lnTo>
                      <a:pt x="744" y="3396"/>
                    </a:lnTo>
                    <a:lnTo>
                      <a:pt x="744" y="3396"/>
                    </a:lnTo>
                    <a:lnTo>
                      <a:pt x="744" y="3396"/>
                    </a:lnTo>
                    <a:lnTo>
                      <a:pt x="744" y="3396"/>
                    </a:lnTo>
                    <a:lnTo>
                      <a:pt x="744" y="3396"/>
                    </a:lnTo>
                    <a:lnTo>
                      <a:pt x="744" y="3396"/>
                    </a:lnTo>
                    <a:lnTo>
                      <a:pt x="744" y="3396"/>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69" y="3422"/>
                    </a:lnTo>
                    <a:close/>
                    <a:moveTo>
                      <a:pt x="868" y="3595"/>
                    </a:moveTo>
                    <a:lnTo>
                      <a:pt x="843" y="3595"/>
                    </a:lnTo>
                    <a:lnTo>
                      <a:pt x="843" y="3595"/>
                    </a:lnTo>
                    <a:lnTo>
                      <a:pt x="843" y="3620"/>
                    </a:lnTo>
                    <a:lnTo>
                      <a:pt x="843" y="3620"/>
                    </a:lnTo>
                    <a:lnTo>
                      <a:pt x="843" y="3620"/>
                    </a:lnTo>
                    <a:lnTo>
                      <a:pt x="843" y="3620"/>
                    </a:lnTo>
                    <a:lnTo>
                      <a:pt x="843" y="3620"/>
                    </a:lnTo>
                    <a:lnTo>
                      <a:pt x="843" y="3620"/>
                    </a:lnTo>
                    <a:lnTo>
                      <a:pt x="843" y="3620"/>
                    </a:lnTo>
                    <a:lnTo>
                      <a:pt x="843" y="3620"/>
                    </a:lnTo>
                    <a:lnTo>
                      <a:pt x="843" y="3620"/>
                    </a:lnTo>
                    <a:lnTo>
                      <a:pt x="868" y="3620"/>
                    </a:lnTo>
                    <a:lnTo>
                      <a:pt x="843" y="3620"/>
                    </a:lnTo>
                    <a:lnTo>
                      <a:pt x="868" y="3620"/>
                    </a:lnTo>
                    <a:lnTo>
                      <a:pt x="868" y="3595"/>
                    </a:lnTo>
                    <a:close/>
                    <a:moveTo>
                      <a:pt x="595" y="3372"/>
                    </a:moveTo>
                    <a:lnTo>
                      <a:pt x="595"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96"/>
                    </a:lnTo>
                    <a:lnTo>
                      <a:pt x="595" y="3396"/>
                    </a:lnTo>
                    <a:lnTo>
                      <a:pt x="595" y="3396"/>
                    </a:lnTo>
                    <a:lnTo>
                      <a:pt x="595" y="3396"/>
                    </a:lnTo>
                    <a:lnTo>
                      <a:pt x="595" y="3372"/>
                    </a:lnTo>
                    <a:close/>
                    <a:moveTo>
                      <a:pt x="670" y="3521"/>
                    </a:moveTo>
                    <a:lnTo>
                      <a:pt x="670" y="3521"/>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45" y="3471"/>
                    </a:lnTo>
                    <a:lnTo>
                      <a:pt x="645" y="3471"/>
                    </a:lnTo>
                    <a:lnTo>
                      <a:pt x="645" y="3471"/>
                    </a:lnTo>
                    <a:lnTo>
                      <a:pt x="645" y="3471"/>
                    </a:lnTo>
                    <a:lnTo>
                      <a:pt x="645" y="3471"/>
                    </a:lnTo>
                    <a:lnTo>
                      <a:pt x="645" y="3471"/>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20" y="3446"/>
                    </a:lnTo>
                    <a:lnTo>
                      <a:pt x="620" y="3446"/>
                    </a:lnTo>
                    <a:lnTo>
                      <a:pt x="620" y="3446"/>
                    </a:lnTo>
                    <a:lnTo>
                      <a:pt x="620" y="3446"/>
                    </a:lnTo>
                    <a:lnTo>
                      <a:pt x="620" y="3446"/>
                    </a:lnTo>
                    <a:lnTo>
                      <a:pt x="620" y="3446"/>
                    </a:lnTo>
                    <a:lnTo>
                      <a:pt x="620" y="3422"/>
                    </a:lnTo>
                    <a:lnTo>
                      <a:pt x="620" y="3422"/>
                    </a:lnTo>
                    <a:lnTo>
                      <a:pt x="620" y="3422"/>
                    </a:lnTo>
                    <a:lnTo>
                      <a:pt x="620" y="3422"/>
                    </a:lnTo>
                    <a:lnTo>
                      <a:pt x="595" y="3422"/>
                    </a:lnTo>
                    <a:lnTo>
                      <a:pt x="620" y="3422"/>
                    </a:lnTo>
                    <a:lnTo>
                      <a:pt x="620" y="3446"/>
                    </a:lnTo>
                    <a:lnTo>
                      <a:pt x="620" y="3446"/>
                    </a:lnTo>
                    <a:lnTo>
                      <a:pt x="620" y="3446"/>
                    </a:lnTo>
                    <a:lnTo>
                      <a:pt x="620" y="3446"/>
                    </a:lnTo>
                    <a:lnTo>
                      <a:pt x="620" y="3446"/>
                    </a:lnTo>
                    <a:lnTo>
                      <a:pt x="620" y="3446"/>
                    </a:lnTo>
                    <a:lnTo>
                      <a:pt x="620" y="3446"/>
                    </a:lnTo>
                    <a:lnTo>
                      <a:pt x="620" y="3446"/>
                    </a:lnTo>
                    <a:lnTo>
                      <a:pt x="620" y="3446"/>
                    </a:lnTo>
                    <a:lnTo>
                      <a:pt x="645" y="3446"/>
                    </a:lnTo>
                    <a:lnTo>
                      <a:pt x="645" y="3471"/>
                    </a:lnTo>
                    <a:lnTo>
                      <a:pt x="645" y="3471"/>
                    </a:lnTo>
                    <a:lnTo>
                      <a:pt x="645" y="3471"/>
                    </a:lnTo>
                    <a:lnTo>
                      <a:pt x="645" y="3471"/>
                    </a:lnTo>
                    <a:lnTo>
                      <a:pt x="645" y="3471"/>
                    </a:lnTo>
                    <a:lnTo>
                      <a:pt x="645" y="3471"/>
                    </a:lnTo>
                    <a:lnTo>
                      <a:pt x="645" y="3471"/>
                    </a:lnTo>
                    <a:lnTo>
                      <a:pt x="645" y="3471"/>
                    </a:lnTo>
                    <a:lnTo>
                      <a:pt x="645" y="3495"/>
                    </a:lnTo>
                    <a:lnTo>
                      <a:pt x="670" y="3495"/>
                    </a:lnTo>
                    <a:lnTo>
                      <a:pt x="670" y="3495"/>
                    </a:lnTo>
                    <a:lnTo>
                      <a:pt x="645" y="3495"/>
                    </a:lnTo>
                    <a:lnTo>
                      <a:pt x="645" y="3521"/>
                    </a:lnTo>
                    <a:lnTo>
                      <a:pt x="645"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94" y="3521"/>
                    </a:lnTo>
                    <a:lnTo>
                      <a:pt x="694" y="3521"/>
                    </a:lnTo>
                    <a:lnTo>
                      <a:pt x="694" y="3521"/>
                    </a:lnTo>
                    <a:lnTo>
                      <a:pt x="670" y="3521"/>
                    </a:lnTo>
                    <a:close/>
                    <a:moveTo>
                      <a:pt x="521" y="3272"/>
                    </a:moveTo>
                    <a:lnTo>
                      <a:pt x="521" y="3272"/>
                    </a:lnTo>
                    <a:lnTo>
                      <a:pt x="521" y="3272"/>
                    </a:lnTo>
                    <a:lnTo>
                      <a:pt x="521" y="3272"/>
                    </a:lnTo>
                    <a:lnTo>
                      <a:pt x="521" y="3272"/>
                    </a:lnTo>
                    <a:lnTo>
                      <a:pt x="496" y="3297"/>
                    </a:lnTo>
                    <a:lnTo>
                      <a:pt x="496" y="3297"/>
                    </a:lnTo>
                    <a:lnTo>
                      <a:pt x="496" y="3297"/>
                    </a:lnTo>
                    <a:lnTo>
                      <a:pt x="496" y="3297"/>
                    </a:lnTo>
                    <a:lnTo>
                      <a:pt x="496" y="3297"/>
                    </a:lnTo>
                    <a:lnTo>
                      <a:pt x="496" y="3297"/>
                    </a:lnTo>
                    <a:lnTo>
                      <a:pt x="496" y="3297"/>
                    </a:lnTo>
                    <a:lnTo>
                      <a:pt x="496" y="3297"/>
                    </a:lnTo>
                    <a:lnTo>
                      <a:pt x="496" y="3297"/>
                    </a:lnTo>
                    <a:lnTo>
                      <a:pt x="496" y="3297"/>
                    </a:lnTo>
                    <a:lnTo>
                      <a:pt x="471" y="3297"/>
                    </a:lnTo>
                    <a:lnTo>
                      <a:pt x="471" y="3297"/>
                    </a:lnTo>
                    <a:lnTo>
                      <a:pt x="471" y="3297"/>
                    </a:lnTo>
                    <a:lnTo>
                      <a:pt x="471" y="3297"/>
                    </a:lnTo>
                    <a:lnTo>
                      <a:pt x="471" y="3297"/>
                    </a:lnTo>
                    <a:lnTo>
                      <a:pt x="471" y="3297"/>
                    </a:lnTo>
                    <a:lnTo>
                      <a:pt x="471" y="3297"/>
                    </a:lnTo>
                    <a:lnTo>
                      <a:pt x="471" y="3322"/>
                    </a:lnTo>
                    <a:lnTo>
                      <a:pt x="471" y="3322"/>
                    </a:lnTo>
                    <a:lnTo>
                      <a:pt x="471" y="3322"/>
                    </a:lnTo>
                    <a:lnTo>
                      <a:pt x="471" y="3322"/>
                    </a:lnTo>
                    <a:lnTo>
                      <a:pt x="471" y="3322"/>
                    </a:lnTo>
                    <a:lnTo>
                      <a:pt x="471" y="3322"/>
                    </a:lnTo>
                    <a:lnTo>
                      <a:pt x="471" y="3322"/>
                    </a:lnTo>
                    <a:lnTo>
                      <a:pt x="471" y="3322"/>
                    </a:lnTo>
                    <a:lnTo>
                      <a:pt x="471" y="3297"/>
                    </a:lnTo>
                    <a:lnTo>
                      <a:pt x="471" y="3297"/>
                    </a:lnTo>
                    <a:lnTo>
                      <a:pt x="471" y="3297"/>
                    </a:lnTo>
                    <a:lnTo>
                      <a:pt x="496" y="3297"/>
                    </a:lnTo>
                    <a:lnTo>
                      <a:pt x="496" y="3297"/>
                    </a:lnTo>
                    <a:lnTo>
                      <a:pt x="496" y="3297"/>
                    </a:lnTo>
                    <a:lnTo>
                      <a:pt x="496" y="3322"/>
                    </a:lnTo>
                    <a:lnTo>
                      <a:pt x="496" y="3322"/>
                    </a:lnTo>
                    <a:lnTo>
                      <a:pt x="496" y="3297"/>
                    </a:lnTo>
                    <a:lnTo>
                      <a:pt x="496" y="3297"/>
                    </a:lnTo>
                    <a:lnTo>
                      <a:pt x="496" y="3297"/>
                    </a:lnTo>
                    <a:lnTo>
                      <a:pt x="496" y="3322"/>
                    </a:lnTo>
                    <a:lnTo>
                      <a:pt x="496" y="3322"/>
                    </a:lnTo>
                    <a:lnTo>
                      <a:pt x="496" y="3322"/>
                    </a:lnTo>
                    <a:lnTo>
                      <a:pt x="496" y="3322"/>
                    </a:lnTo>
                    <a:lnTo>
                      <a:pt x="496" y="3322"/>
                    </a:lnTo>
                    <a:lnTo>
                      <a:pt x="496" y="3322"/>
                    </a:lnTo>
                    <a:lnTo>
                      <a:pt x="496" y="3322"/>
                    </a:lnTo>
                    <a:lnTo>
                      <a:pt x="521" y="3322"/>
                    </a:lnTo>
                    <a:lnTo>
                      <a:pt x="521" y="3322"/>
                    </a:lnTo>
                    <a:lnTo>
                      <a:pt x="521" y="3322"/>
                    </a:lnTo>
                    <a:lnTo>
                      <a:pt x="521" y="3322"/>
                    </a:lnTo>
                    <a:lnTo>
                      <a:pt x="496" y="3297"/>
                    </a:lnTo>
                    <a:lnTo>
                      <a:pt x="496" y="3297"/>
                    </a:lnTo>
                    <a:lnTo>
                      <a:pt x="496"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72"/>
                    </a:lnTo>
                    <a:close/>
                    <a:moveTo>
                      <a:pt x="2157" y="1983"/>
                    </a:moveTo>
                    <a:lnTo>
                      <a:pt x="2157" y="1983"/>
                    </a:lnTo>
                    <a:close/>
                    <a:moveTo>
                      <a:pt x="2107" y="3669"/>
                    </a:moveTo>
                    <a:lnTo>
                      <a:pt x="2107" y="3669"/>
                    </a:lnTo>
                    <a:lnTo>
                      <a:pt x="2107" y="3669"/>
                    </a:lnTo>
                    <a:lnTo>
                      <a:pt x="2107" y="3669"/>
                    </a:lnTo>
                    <a:lnTo>
                      <a:pt x="2107" y="3669"/>
                    </a:lnTo>
                    <a:lnTo>
                      <a:pt x="2107" y="3669"/>
                    </a:lnTo>
                    <a:lnTo>
                      <a:pt x="2107" y="3669"/>
                    </a:lnTo>
                    <a:lnTo>
                      <a:pt x="2107" y="3669"/>
                    </a:lnTo>
                    <a:lnTo>
                      <a:pt x="2107" y="3669"/>
                    </a:lnTo>
                    <a:lnTo>
                      <a:pt x="2107" y="3645"/>
                    </a:lnTo>
                    <a:lnTo>
                      <a:pt x="2107" y="3645"/>
                    </a:lnTo>
                    <a:lnTo>
                      <a:pt x="2107" y="3645"/>
                    </a:lnTo>
                    <a:lnTo>
                      <a:pt x="2107" y="3645"/>
                    </a:lnTo>
                    <a:lnTo>
                      <a:pt x="2083" y="3645"/>
                    </a:lnTo>
                    <a:lnTo>
                      <a:pt x="2083" y="3669"/>
                    </a:lnTo>
                    <a:lnTo>
                      <a:pt x="2083" y="3669"/>
                    </a:lnTo>
                    <a:lnTo>
                      <a:pt x="2083" y="3669"/>
                    </a:lnTo>
                    <a:lnTo>
                      <a:pt x="2083" y="3645"/>
                    </a:lnTo>
                    <a:lnTo>
                      <a:pt x="2083" y="3645"/>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107" y="3669"/>
                    </a:lnTo>
                    <a:close/>
                    <a:moveTo>
                      <a:pt x="2133" y="3620"/>
                    </a:moveTo>
                    <a:lnTo>
                      <a:pt x="2133" y="3620"/>
                    </a:lnTo>
                    <a:lnTo>
                      <a:pt x="2107" y="3620"/>
                    </a:lnTo>
                    <a:lnTo>
                      <a:pt x="2107" y="3620"/>
                    </a:lnTo>
                    <a:lnTo>
                      <a:pt x="2107" y="3645"/>
                    </a:lnTo>
                    <a:lnTo>
                      <a:pt x="2107" y="3645"/>
                    </a:lnTo>
                    <a:lnTo>
                      <a:pt x="2107" y="3645"/>
                    </a:lnTo>
                    <a:lnTo>
                      <a:pt x="2107" y="3645"/>
                    </a:lnTo>
                    <a:lnTo>
                      <a:pt x="2107" y="3645"/>
                    </a:lnTo>
                    <a:lnTo>
                      <a:pt x="2107" y="3645"/>
                    </a:lnTo>
                    <a:lnTo>
                      <a:pt x="2107" y="3645"/>
                    </a:lnTo>
                    <a:lnTo>
                      <a:pt x="2133" y="3645"/>
                    </a:lnTo>
                    <a:lnTo>
                      <a:pt x="2133" y="3645"/>
                    </a:lnTo>
                    <a:lnTo>
                      <a:pt x="2133" y="3645"/>
                    </a:lnTo>
                    <a:lnTo>
                      <a:pt x="2133" y="3620"/>
                    </a:lnTo>
                    <a:close/>
                    <a:moveTo>
                      <a:pt x="2306" y="2900"/>
                    </a:moveTo>
                    <a:lnTo>
                      <a:pt x="2306" y="2900"/>
                    </a:lnTo>
                    <a:lnTo>
                      <a:pt x="2306" y="2900"/>
                    </a:lnTo>
                    <a:lnTo>
                      <a:pt x="2306" y="2926"/>
                    </a:lnTo>
                    <a:lnTo>
                      <a:pt x="2306" y="2926"/>
                    </a:lnTo>
                    <a:lnTo>
                      <a:pt x="2306" y="2926"/>
                    </a:lnTo>
                    <a:lnTo>
                      <a:pt x="2306" y="2900"/>
                    </a:lnTo>
                    <a:lnTo>
                      <a:pt x="2331" y="2900"/>
                    </a:lnTo>
                    <a:lnTo>
                      <a:pt x="2331" y="2900"/>
                    </a:lnTo>
                    <a:lnTo>
                      <a:pt x="2306" y="2900"/>
                    </a:lnTo>
                    <a:lnTo>
                      <a:pt x="2306" y="2900"/>
                    </a:lnTo>
                    <a:lnTo>
                      <a:pt x="2306" y="2900"/>
                    </a:lnTo>
                    <a:lnTo>
                      <a:pt x="2306" y="2900"/>
                    </a:lnTo>
                    <a:lnTo>
                      <a:pt x="2306" y="2900"/>
                    </a:lnTo>
                    <a:lnTo>
                      <a:pt x="2281" y="2900"/>
                    </a:lnTo>
                    <a:lnTo>
                      <a:pt x="2281" y="2900"/>
                    </a:lnTo>
                    <a:lnTo>
                      <a:pt x="2306" y="2900"/>
                    </a:lnTo>
                    <a:close/>
                    <a:moveTo>
                      <a:pt x="2083" y="3645"/>
                    </a:moveTo>
                    <a:lnTo>
                      <a:pt x="2083" y="3645"/>
                    </a:lnTo>
                    <a:lnTo>
                      <a:pt x="2083" y="3645"/>
                    </a:lnTo>
                    <a:lnTo>
                      <a:pt x="2058" y="3645"/>
                    </a:lnTo>
                    <a:lnTo>
                      <a:pt x="2058" y="3645"/>
                    </a:lnTo>
                    <a:lnTo>
                      <a:pt x="2058" y="3645"/>
                    </a:lnTo>
                    <a:lnTo>
                      <a:pt x="2058" y="3645"/>
                    </a:lnTo>
                    <a:lnTo>
                      <a:pt x="2058" y="3645"/>
                    </a:lnTo>
                    <a:lnTo>
                      <a:pt x="2058" y="3645"/>
                    </a:lnTo>
                    <a:lnTo>
                      <a:pt x="2058" y="3645"/>
                    </a:lnTo>
                    <a:lnTo>
                      <a:pt x="2058" y="3645"/>
                    </a:lnTo>
                    <a:lnTo>
                      <a:pt x="2058" y="3645"/>
                    </a:lnTo>
                    <a:lnTo>
                      <a:pt x="2083" y="3645"/>
                    </a:lnTo>
                    <a:close/>
                    <a:moveTo>
                      <a:pt x="2058" y="3669"/>
                    </a:moveTo>
                    <a:lnTo>
                      <a:pt x="2058" y="3669"/>
                    </a:lnTo>
                    <a:close/>
                    <a:moveTo>
                      <a:pt x="2257" y="2777"/>
                    </a:move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81" y="2777"/>
                    </a:lnTo>
                    <a:lnTo>
                      <a:pt x="2281" y="2777"/>
                    </a:lnTo>
                    <a:lnTo>
                      <a:pt x="2281" y="2777"/>
                    </a:lnTo>
                    <a:lnTo>
                      <a:pt x="2281" y="2777"/>
                    </a:lnTo>
                    <a:lnTo>
                      <a:pt x="2281" y="2777"/>
                    </a:lnTo>
                    <a:lnTo>
                      <a:pt x="2281" y="2777"/>
                    </a:lnTo>
                    <a:lnTo>
                      <a:pt x="2281" y="2777"/>
                    </a:lnTo>
                    <a:lnTo>
                      <a:pt x="2281" y="2752"/>
                    </a:lnTo>
                    <a:lnTo>
                      <a:pt x="2281" y="2752"/>
                    </a:lnTo>
                    <a:lnTo>
                      <a:pt x="2281" y="2752"/>
                    </a:lnTo>
                    <a:lnTo>
                      <a:pt x="2281" y="2752"/>
                    </a:lnTo>
                    <a:lnTo>
                      <a:pt x="2281" y="2752"/>
                    </a:lnTo>
                    <a:lnTo>
                      <a:pt x="2281" y="2752"/>
                    </a:lnTo>
                    <a:lnTo>
                      <a:pt x="2257" y="2752"/>
                    </a:lnTo>
                    <a:lnTo>
                      <a:pt x="2257" y="2752"/>
                    </a:lnTo>
                    <a:lnTo>
                      <a:pt x="2257" y="2752"/>
                    </a:lnTo>
                    <a:lnTo>
                      <a:pt x="2257" y="2752"/>
                    </a:lnTo>
                    <a:lnTo>
                      <a:pt x="2257" y="2752"/>
                    </a:lnTo>
                    <a:lnTo>
                      <a:pt x="2257" y="2752"/>
                    </a:lnTo>
                    <a:lnTo>
                      <a:pt x="2257" y="2752"/>
                    </a:lnTo>
                    <a:lnTo>
                      <a:pt x="2257" y="2752"/>
                    </a:lnTo>
                    <a:lnTo>
                      <a:pt x="2257" y="2752"/>
                    </a:lnTo>
                    <a:lnTo>
                      <a:pt x="2257" y="2777"/>
                    </a:lnTo>
                    <a:close/>
                    <a:moveTo>
                      <a:pt x="1984" y="3669"/>
                    </a:move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59" y="3669"/>
                    </a:lnTo>
                    <a:lnTo>
                      <a:pt x="1959" y="3694"/>
                    </a:lnTo>
                    <a:lnTo>
                      <a:pt x="1959" y="3694"/>
                    </a:lnTo>
                    <a:lnTo>
                      <a:pt x="1959" y="3694"/>
                    </a:lnTo>
                    <a:lnTo>
                      <a:pt x="1959" y="3694"/>
                    </a:lnTo>
                    <a:lnTo>
                      <a:pt x="1959" y="3694"/>
                    </a:lnTo>
                    <a:lnTo>
                      <a:pt x="1959" y="3694"/>
                    </a:lnTo>
                    <a:lnTo>
                      <a:pt x="1959" y="3694"/>
                    </a:lnTo>
                    <a:lnTo>
                      <a:pt x="1959" y="3694"/>
                    </a:lnTo>
                    <a:lnTo>
                      <a:pt x="1984" y="3694"/>
                    </a:lnTo>
                    <a:lnTo>
                      <a:pt x="1984" y="3694"/>
                    </a:lnTo>
                    <a:lnTo>
                      <a:pt x="1984" y="3694"/>
                    </a:lnTo>
                    <a:lnTo>
                      <a:pt x="1984" y="3694"/>
                    </a:lnTo>
                    <a:lnTo>
                      <a:pt x="1984" y="3694"/>
                    </a:lnTo>
                    <a:lnTo>
                      <a:pt x="1984" y="3669"/>
                    </a:lnTo>
                    <a:lnTo>
                      <a:pt x="2008" y="3669"/>
                    </a:lnTo>
                    <a:lnTo>
                      <a:pt x="2008" y="3669"/>
                    </a:lnTo>
                    <a:lnTo>
                      <a:pt x="2008" y="3669"/>
                    </a:lnTo>
                    <a:lnTo>
                      <a:pt x="2008" y="3669"/>
                    </a:lnTo>
                    <a:lnTo>
                      <a:pt x="1984" y="3669"/>
                    </a:lnTo>
                    <a:close/>
                    <a:moveTo>
                      <a:pt x="2356" y="3595"/>
                    </a:moveTo>
                    <a:lnTo>
                      <a:pt x="2356" y="3595"/>
                    </a:lnTo>
                    <a:lnTo>
                      <a:pt x="2356" y="3595"/>
                    </a:lnTo>
                    <a:lnTo>
                      <a:pt x="2356" y="3595"/>
                    </a:lnTo>
                    <a:lnTo>
                      <a:pt x="2356" y="3595"/>
                    </a:lnTo>
                    <a:lnTo>
                      <a:pt x="2380" y="3595"/>
                    </a:lnTo>
                    <a:lnTo>
                      <a:pt x="2380" y="3595"/>
                    </a:lnTo>
                    <a:lnTo>
                      <a:pt x="2380" y="3595"/>
                    </a:lnTo>
                    <a:lnTo>
                      <a:pt x="2380" y="3570"/>
                    </a:lnTo>
                    <a:lnTo>
                      <a:pt x="2380" y="3570"/>
                    </a:lnTo>
                    <a:lnTo>
                      <a:pt x="2356" y="3570"/>
                    </a:lnTo>
                    <a:lnTo>
                      <a:pt x="2356" y="3570"/>
                    </a:lnTo>
                    <a:lnTo>
                      <a:pt x="2356" y="3570"/>
                    </a:lnTo>
                    <a:lnTo>
                      <a:pt x="2356" y="3570"/>
                    </a:lnTo>
                    <a:lnTo>
                      <a:pt x="2356" y="3570"/>
                    </a:lnTo>
                    <a:lnTo>
                      <a:pt x="2356" y="3570"/>
                    </a:lnTo>
                    <a:lnTo>
                      <a:pt x="2356" y="3570"/>
                    </a:lnTo>
                    <a:lnTo>
                      <a:pt x="2331" y="3570"/>
                    </a:lnTo>
                    <a:lnTo>
                      <a:pt x="2331" y="3570"/>
                    </a:lnTo>
                    <a:lnTo>
                      <a:pt x="2331" y="3570"/>
                    </a:lnTo>
                    <a:lnTo>
                      <a:pt x="2331" y="3570"/>
                    </a:lnTo>
                    <a:lnTo>
                      <a:pt x="2331" y="3570"/>
                    </a:lnTo>
                    <a:lnTo>
                      <a:pt x="2306" y="3570"/>
                    </a:lnTo>
                    <a:lnTo>
                      <a:pt x="2306" y="3570"/>
                    </a:lnTo>
                    <a:lnTo>
                      <a:pt x="2306" y="3570"/>
                    </a:lnTo>
                    <a:lnTo>
                      <a:pt x="2306" y="3570"/>
                    </a:lnTo>
                    <a:lnTo>
                      <a:pt x="2306" y="3595"/>
                    </a:lnTo>
                    <a:lnTo>
                      <a:pt x="2306" y="3595"/>
                    </a:lnTo>
                    <a:lnTo>
                      <a:pt x="2306" y="3595"/>
                    </a:lnTo>
                    <a:lnTo>
                      <a:pt x="2306" y="3595"/>
                    </a:lnTo>
                    <a:lnTo>
                      <a:pt x="2306" y="3595"/>
                    </a:lnTo>
                    <a:lnTo>
                      <a:pt x="2306" y="3595"/>
                    </a:lnTo>
                    <a:lnTo>
                      <a:pt x="2306" y="3595"/>
                    </a:lnTo>
                    <a:lnTo>
                      <a:pt x="2306" y="3595"/>
                    </a:lnTo>
                    <a:lnTo>
                      <a:pt x="2281" y="3595"/>
                    </a:lnTo>
                    <a:lnTo>
                      <a:pt x="2281" y="3595"/>
                    </a:lnTo>
                    <a:lnTo>
                      <a:pt x="2306" y="3595"/>
                    </a:lnTo>
                    <a:lnTo>
                      <a:pt x="2306" y="3595"/>
                    </a:lnTo>
                    <a:lnTo>
                      <a:pt x="2306" y="3620"/>
                    </a:lnTo>
                    <a:lnTo>
                      <a:pt x="2306" y="3620"/>
                    </a:lnTo>
                    <a:lnTo>
                      <a:pt x="2306" y="3620"/>
                    </a:lnTo>
                    <a:lnTo>
                      <a:pt x="2306" y="3620"/>
                    </a:lnTo>
                    <a:lnTo>
                      <a:pt x="2306" y="3620"/>
                    </a:lnTo>
                    <a:lnTo>
                      <a:pt x="2306" y="3620"/>
                    </a:lnTo>
                    <a:lnTo>
                      <a:pt x="2306"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57" y="3620"/>
                    </a:lnTo>
                    <a:lnTo>
                      <a:pt x="2257" y="3620"/>
                    </a:lnTo>
                    <a:lnTo>
                      <a:pt x="2257" y="3620"/>
                    </a:lnTo>
                    <a:lnTo>
                      <a:pt x="2257" y="3620"/>
                    </a:lnTo>
                    <a:lnTo>
                      <a:pt x="2257" y="3620"/>
                    </a:lnTo>
                    <a:lnTo>
                      <a:pt x="2257" y="3620"/>
                    </a:lnTo>
                    <a:lnTo>
                      <a:pt x="2257" y="3620"/>
                    </a:lnTo>
                    <a:lnTo>
                      <a:pt x="2257" y="3620"/>
                    </a:lnTo>
                    <a:lnTo>
                      <a:pt x="2232" y="3620"/>
                    </a:lnTo>
                    <a:lnTo>
                      <a:pt x="2232" y="3620"/>
                    </a:lnTo>
                    <a:lnTo>
                      <a:pt x="2232" y="3645"/>
                    </a:lnTo>
                    <a:lnTo>
                      <a:pt x="2232" y="3645"/>
                    </a:lnTo>
                    <a:lnTo>
                      <a:pt x="2232" y="3645"/>
                    </a:lnTo>
                    <a:lnTo>
                      <a:pt x="2232" y="3645"/>
                    </a:lnTo>
                    <a:lnTo>
                      <a:pt x="2232" y="3645"/>
                    </a:lnTo>
                    <a:lnTo>
                      <a:pt x="2232" y="3669"/>
                    </a:lnTo>
                    <a:lnTo>
                      <a:pt x="2232" y="3645"/>
                    </a:lnTo>
                    <a:lnTo>
                      <a:pt x="2232" y="3669"/>
                    </a:lnTo>
                    <a:lnTo>
                      <a:pt x="2232" y="3669"/>
                    </a:lnTo>
                    <a:lnTo>
                      <a:pt x="2232" y="3669"/>
                    </a:lnTo>
                    <a:lnTo>
                      <a:pt x="2207" y="3669"/>
                    </a:lnTo>
                    <a:lnTo>
                      <a:pt x="2207" y="3669"/>
                    </a:lnTo>
                    <a:lnTo>
                      <a:pt x="2207" y="3669"/>
                    </a:lnTo>
                    <a:lnTo>
                      <a:pt x="2207" y="3669"/>
                    </a:lnTo>
                    <a:lnTo>
                      <a:pt x="2207" y="3669"/>
                    </a:lnTo>
                    <a:lnTo>
                      <a:pt x="2207" y="3669"/>
                    </a:lnTo>
                    <a:lnTo>
                      <a:pt x="2207" y="3669"/>
                    </a:lnTo>
                    <a:lnTo>
                      <a:pt x="2207" y="3694"/>
                    </a:lnTo>
                    <a:lnTo>
                      <a:pt x="2182" y="3669"/>
                    </a:lnTo>
                    <a:lnTo>
                      <a:pt x="2182" y="3694"/>
                    </a:lnTo>
                    <a:lnTo>
                      <a:pt x="2182" y="3694"/>
                    </a:lnTo>
                    <a:lnTo>
                      <a:pt x="2182" y="3694"/>
                    </a:lnTo>
                    <a:lnTo>
                      <a:pt x="2182" y="3694"/>
                    </a:lnTo>
                    <a:lnTo>
                      <a:pt x="2182" y="3694"/>
                    </a:lnTo>
                    <a:lnTo>
                      <a:pt x="2182" y="3694"/>
                    </a:lnTo>
                    <a:lnTo>
                      <a:pt x="2182" y="3694"/>
                    </a:lnTo>
                    <a:lnTo>
                      <a:pt x="2182" y="3694"/>
                    </a:lnTo>
                    <a:lnTo>
                      <a:pt x="2207" y="3694"/>
                    </a:lnTo>
                    <a:lnTo>
                      <a:pt x="2207" y="3694"/>
                    </a:lnTo>
                    <a:lnTo>
                      <a:pt x="2207" y="3694"/>
                    </a:lnTo>
                    <a:lnTo>
                      <a:pt x="2207" y="3694"/>
                    </a:lnTo>
                    <a:lnTo>
                      <a:pt x="2207" y="3694"/>
                    </a:lnTo>
                    <a:lnTo>
                      <a:pt x="2207" y="3669"/>
                    </a:lnTo>
                    <a:lnTo>
                      <a:pt x="2207" y="3669"/>
                    </a:lnTo>
                    <a:lnTo>
                      <a:pt x="2207"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57" y="3669"/>
                    </a:lnTo>
                    <a:lnTo>
                      <a:pt x="2257" y="3669"/>
                    </a:lnTo>
                    <a:lnTo>
                      <a:pt x="2257" y="3669"/>
                    </a:lnTo>
                    <a:lnTo>
                      <a:pt x="2257" y="3669"/>
                    </a:lnTo>
                    <a:lnTo>
                      <a:pt x="2257" y="3669"/>
                    </a:lnTo>
                    <a:lnTo>
                      <a:pt x="2257" y="3669"/>
                    </a:lnTo>
                    <a:lnTo>
                      <a:pt x="2257" y="3669"/>
                    </a:lnTo>
                    <a:lnTo>
                      <a:pt x="2257" y="3669"/>
                    </a:lnTo>
                    <a:lnTo>
                      <a:pt x="2281" y="3669"/>
                    </a:lnTo>
                    <a:lnTo>
                      <a:pt x="2281" y="3669"/>
                    </a:lnTo>
                    <a:lnTo>
                      <a:pt x="2281" y="3669"/>
                    </a:lnTo>
                    <a:lnTo>
                      <a:pt x="2281" y="3645"/>
                    </a:lnTo>
                    <a:lnTo>
                      <a:pt x="2281" y="3645"/>
                    </a:lnTo>
                    <a:lnTo>
                      <a:pt x="2281" y="3645"/>
                    </a:lnTo>
                    <a:lnTo>
                      <a:pt x="2281" y="3645"/>
                    </a:lnTo>
                    <a:lnTo>
                      <a:pt x="2281" y="3645"/>
                    </a:lnTo>
                    <a:lnTo>
                      <a:pt x="2306" y="3645"/>
                    </a:lnTo>
                    <a:lnTo>
                      <a:pt x="2306" y="3645"/>
                    </a:lnTo>
                    <a:lnTo>
                      <a:pt x="2306" y="3645"/>
                    </a:lnTo>
                    <a:lnTo>
                      <a:pt x="2306" y="3645"/>
                    </a:lnTo>
                    <a:lnTo>
                      <a:pt x="2306" y="3645"/>
                    </a:lnTo>
                    <a:lnTo>
                      <a:pt x="2306" y="3620"/>
                    </a:lnTo>
                    <a:lnTo>
                      <a:pt x="2306" y="3620"/>
                    </a:lnTo>
                    <a:lnTo>
                      <a:pt x="2306" y="3620"/>
                    </a:lnTo>
                    <a:lnTo>
                      <a:pt x="2306" y="3620"/>
                    </a:lnTo>
                    <a:lnTo>
                      <a:pt x="2306" y="3620"/>
                    </a:lnTo>
                    <a:lnTo>
                      <a:pt x="2306" y="3620"/>
                    </a:lnTo>
                    <a:lnTo>
                      <a:pt x="2331" y="3620"/>
                    </a:lnTo>
                    <a:lnTo>
                      <a:pt x="2331" y="3620"/>
                    </a:lnTo>
                    <a:lnTo>
                      <a:pt x="2356" y="3620"/>
                    </a:lnTo>
                    <a:lnTo>
                      <a:pt x="2356" y="3620"/>
                    </a:lnTo>
                    <a:lnTo>
                      <a:pt x="2356" y="3620"/>
                    </a:lnTo>
                    <a:lnTo>
                      <a:pt x="2356" y="3620"/>
                    </a:lnTo>
                    <a:lnTo>
                      <a:pt x="2356" y="3620"/>
                    </a:lnTo>
                    <a:lnTo>
                      <a:pt x="2356" y="3595"/>
                    </a:lnTo>
                    <a:close/>
                    <a:moveTo>
                      <a:pt x="2281" y="3669"/>
                    </a:moveTo>
                    <a:lnTo>
                      <a:pt x="2281" y="3669"/>
                    </a:lnTo>
                    <a:close/>
                    <a:moveTo>
                      <a:pt x="2182" y="2058"/>
                    </a:moveTo>
                    <a:lnTo>
                      <a:pt x="2182" y="2058"/>
                    </a:lnTo>
                    <a:lnTo>
                      <a:pt x="2207" y="2058"/>
                    </a:lnTo>
                    <a:lnTo>
                      <a:pt x="2207" y="2058"/>
                    </a:lnTo>
                    <a:lnTo>
                      <a:pt x="2207" y="2058"/>
                    </a:lnTo>
                    <a:lnTo>
                      <a:pt x="2207" y="2058"/>
                    </a:lnTo>
                    <a:lnTo>
                      <a:pt x="2207" y="2058"/>
                    </a:lnTo>
                    <a:lnTo>
                      <a:pt x="2207" y="2058"/>
                    </a:lnTo>
                    <a:lnTo>
                      <a:pt x="2232" y="2082"/>
                    </a:lnTo>
                    <a:lnTo>
                      <a:pt x="2232" y="2082"/>
                    </a:lnTo>
                    <a:lnTo>
                      <a:pt x="2232" y="2082"/>
                    </a:lnTo>
                    <a:lnTo>
                      <a:pt x="2232" y="2082"/>
                    </a:lnTo>
                    <a:lnTo>
                      <a:pt x="2232" y="2082"/>
                    </a:lnTo>
                    <a:lnTo>
                      <a:pt x="2232" y="2082"/>
                    </a:lnTo>
                    <a:lnTo>
                      <a:pt x="2232" y="2058"/>
                    </a:lnTo>
                    <a:lnTo>
                      <a:pt x="2232" y="2058"/>
                    </a:lnTo>
                    <a:lnTo>
                      <a:pt x="2207" y="2058"/>
                    </a:lnTo>
                    <a:lnTo>
                      <a:pt x="2207" y="2058"/>
                    </a:lnTo>
                    <a:lnTo>
                      <a:pt x="2207" y="2058"/>
                    </a:lnTo>
                    <a:lnTo>
                      <a:pt x="2207" y="2058"/>
                    </a:lnTo>
                    <a:lnTo>
                      <a:pt x="2182" y="2033"/>
                    </a:lnTo>
                    <a:lnTo>
                      <a:pt x="2182" y="2008"/>
                    </a:lnTo>
                    <a:lnTo>
                      <a:pt x="2182" y="2008"/>
                    </a:lnTo>
                    <a:lnTo>
                      <a:pt x="2182" y="2008"/>
                    </a:lnTo>
                    <a:lnTo>
                      <a:pt x="2182" y="2008"/>
                    </a:lnTo>
                    <a:lnTo>
                      <a:pt x="2182" y="2008"/>
                    </a:lnTo>
                    <a:lnTo>
                      <a:pt x="2182" y="2008"/>
                    </a:lnTo>
                    <a:lnTo>
                      <a:pt x="2182" y="2008"/>
                    </a:lnTo>
                    <a:lnTo>
                      <a:pt x="2182"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82" y="2033"/>
                    </a:lnTo>
                    <a:lnTo>
                      <a:pt x="2182" y="2033"/>
                    </a:lnTo>
                    <a:lnTo>
                      <a:pt x="2182" y="2033"/>
                    </a:lnTo>
                    <a:lnTo>
                      <a:pt x="2182" y="2058"/>
                    </a:lnTo>
                    <a:close/>
                    <a:moveTo>
                      <a:pt x="2182" y="3694"/>
                    </a:moveTo>
                    <a:lnTo>
                      <a:pt x="2157" y="3694"/>
                    </a:lnTo>
                    <a:lnTo>
                      <a:pt x="2157" y="3694"/>
                    </a:lnTo>
                    <a:lnTo>
                      <a:pt x="2157" y="3694"/>
                    </a:lnTo>
                    <a:lnTo>
                      <a:pt x="2157" y="3694"/>
                    </a:lnTo>
                    <a:lnTo>
                      <a:pt x="2157" y="3694"/>
                    </a:lnTo>
                    <a:lnTo>
                      <a:pt x="2182" y="3694"/>
                    </a:lnTo>
                    <a:close/>
                    <a:moveTo>
                      <a:pt x="1314" y="3645"/>
                    </a:moveTo>
                    <a:lnTo>
                      <a:pt x="1314" y="3620"/>
                    </a:lnTo>
                    <a:lnTo>
                      <a:pt x="1314" y="3620"/>
                    </a:lnTo>
                    <a:lnTo>
                      <a:pt x="1314" y="3620"/>
                    </a:lnTo>
                    <a:lnTo>
                      <a:pt x="1314" y="3620"/>
                    </a:lnTo>
                    <a:lnTo>
                      <a:pt x="1314" y="3620"/>
                    </a:lnTo>
                    <a:lnTo>
                      <a:pt x="1289" y="3620"/>
                    </a:lnTo>
                    <a:lnTo>
                      <a:pt x="1289" y="3620"/>
                    </a:lnTo>
                    <a:lnTo>
                      <a:pt x="1289" y="3620"/>
                    </a:lnTo>
                    <a:lnTo>
                      <a:pt x="1289" y="3620"/>
                    </a:lnTo>
                    <a:lnTo>
                      <a:pt x="1289" y="3620"/>
                    </a:lnTo>
                    <a:lnTo>
                      <a:pt x="1314" y="3620"/>
                    </a:lnTo>
                    <a:lnTo>
                      <a:pt x="1314" y="3620"/>
                    </a:lnTo>
                    <a:lnTo>
                      <a:pt x="1314" y="3620"/>
                    </a:lnTo>
                    <a:lnTo>
                      <a:pt x="1314" y="3645"/>
                    </a:lnTo>
                    <a:close/>
                    <a:moveTo>
                      <a:pt x="1265" y="3620"/>
                    </a:moveTo>
                    <a:lnTo>
                      <a:pt x="1265" y="3620"/>
                    </a:lnTo>
                    <a:close/>
                    <a:moveTo>
                      <a:pt x="1314" y="3620"/>
                    </a:moveTo>
                    <a:lnTo>
                      <a:pt x="1314" y="3620"/>
                    </a:lnTo>
                    <a:lnTo>
                      <a:pt x="1314" y="3620"/>
                    </a:lnTo>
                    <a:lnTo>
                      <a:pt x="1314" y="3620"/>
                    </a:lnTo>
                    <a:lnTo>
                      <a:pt x="1314" y="3645"/>
                    </a:lnTo>
                    <a:lnTo>
                      <a:pt x="1314" y="3645"/>
                    </a:lnTo>
                    <a:lnTo>
                      <a:pt x="1314" y="3645"/>
                    </a:lnTo>
                    <a:lnTo>
                      <a:pt x="1314" y="3620"/>
                    </a:lnTo>
                    <a:close/>
                    <a:moveTo>
                      <a:pt x="1364" y="3645"/>
                    </a:moveTo>
                    <a:lnTo>
                      <a:pt x="1364" y="3645"/>
                    </a:lnTo>
                    <a:lnTo>
                      <a:pt x="1339" y="3645"/>
                    </a:lnTo>
                    <a:lnTo>
                      <a:pt x="1364" y="3645"/>
                    </a:lnTo>
                    <a:close/>
                    <a:moveTo>
                      <a:pt x="1289" y="3595"/>
                    </a:moveTo>
                    <a:lnTo>
                      <a:pt x="1289" y="3595"/>
                    </a:lnTo>
                    <a:lnTo>
                      <a:pt x="1289" y="3595"/>
                    </a:lnTo>
                    <a:lnTo>
                      <a:pt x="1289" y="3595"/>
                    </a:lnTo>
                    <a:lnTo>
                      <a:pt x="1289" y="3595"/>
                    </a:lnTo>
                    <a:lnTo>
                      <a:pt x="1289" y="3595"/>
                    </a:lnTo>
                    <a:lnTo>
                      <a:pt x="1289" y="3595"/>
                    </a:lnTo>
                    <a:lnTo>
                      <a:pt x="1289" y="3595"/>
                    </a:lnTo>
                    <a:lnTo>
                      <a:pt x="1289" y="3595"/>
                    </a:lnTo>
                    <a:lnTo>
                      <a:pt x="1265" y="3570"/>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620"/>
                    </a:lnTo>
                    <a:lnTo>
                      <a:pt x="1265" y="3620"/>
                    </a:lnTo>
                    <a:lnTo>
                      <a:pt x="1289" y="3620"/>
                    </a:lnTo>
                    <a:lnTo>
                      <a:pt x="1289" y="3620"/>
                    </a:lnTo>
                    <a:lnTo>
                      <a:pt x="1289" y="3620"/>
                    </a:lnTo>
                    <a:lnTo>
                      <a:pt x="1289" y="3620"/>
                    </a:lnTo>
                    <a:lnTo>
                      <a:pt x="1289" y="3620"/>
                    </a:lnTo>
                    <a:lnTo>
                      <a:pt x="1289" y="3620"/>
                    </a:lnTo>
                    <a:lnTo>
                      <a:pt x="1289" y="3595"/>
                    </a:lnTo>
                    <a:close/>
                    <a:moveTo>
                      <a:pt x="1314" y="3620"/>
                    </a:moveTo>
                    <a:lnTo>
                      <a:pt x="1314" y="3620"/>
                    </a:lnTo>
                    <a:lnTo>
                      <a:pt x="1314" y="3620"/>
                    </a:lnTo>
                    <a:lnTo>
                      <a:pt x="1314"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314" y="3620"/>
                    </a:lnTo>
                    <a:close/>
                    <a:moveTo>
                      <a:pt x="1761" y="3669"/>
                    </a:moveTo>
                    <a:lnTo>
                      <a:pt x="1761" y="3669"/>
                    </a:lnTo>
                    <a:lnTo>
                      <a:pt x="1761" y="3669"/>
                    </a:lnTo>
                    <a:lnTo>
                      <a:pt x="1761" y="3669"/>
                    </a:lnTo>
                    <a:lnTo>
                      <a:pt x="1761" y="3669"/>
                    </a:lnTo>
                    <a:lnTo>
                      <a:pt x="1736" y="3669"/>
                    </a:lnTo>
                    <a:lnTo>
                      <a:pt x="1736" y="3669"/>
                    </a:lnTo>
                    <a:lnTo>
                      <a:pt x="1736" y="3669"/>
                    </a:lnTo>
                    <a:lnTo>
                      <a:pt x="1736" y="3669"/>
                    </a:lnTo>
                    <a:lnTo>
                      <a:pt x="1711" y="3694"/>
                    </a:lnTo>
                    <a:lnTo>
                      <a:pt x="1736" y="3694"/>
                    </a:lnTo>
                    <a:lnTo>
                      <a:pt x="1736" y="3694"/>
                    </a:lnTo>
                    <a:lnTo>
                      <a:pt x="1736" y="3694"/>
                    </a:lnTo>
                    <a:lnTo>
                      <a:pt x="1736" y="3694"/>
                    </a:lnTo>
                    <a:lnTo>
                      <a:pt x="1736" y="3694"/>
                    </a:lnTo>
                    <a:lnTo>
                      <a:pt x="1736" y="3694"/>
                    </a:lnTo>
                    <a:lnTo>
                      <a:pt x="1761" y="3694"/>
                    </a:lnTo>
                    <a:lnTo>
                      <a:pt x="1761" y="3694"/>
                    </a:lnTo>
                    <a:lnTo>
                      <a:pt x="1761" y="3694"/>
                    </a:lnTo>
                    <a:lnTo>
                      <a:pt x="1761" y="3694"/>
                    </a:lnTo>
                    <a:lnTo>
                      <a:pt x="1761" y="3669"/>
                    </a:lnTo>
                    <a:close/>
                    <a:moveTo>
                      <a:pt x="1909" y="3694"/>
                    </a:moveTo>
                    <a:lnTo>
                      <a:pt x="1909" y="3694"/>
                    </a:lnTo>
                    <a:lnTo>
                      <a:pt x="1884" y="3694"/>
                    </a:lnTo>
                    <a:lnTo>
                      <a:pt x="1884" y="3694"/>
                    </a:lnTo>
                    <a:lnTo>
                      <a:pt x="1909" y="3694"/>
                    </a:lnTo>
                    <a:close/>
                    <a:moveTo>
                      <a:pt x="1909" y="3669"/>
                    </a:moveTo>
                    <a:lnTo>
                      <a:pt x="1909" y="3669"/>
                    </a:lnTo>
                    <a:lnTo>
                      <a:pt x="1909" y="3669"/>
                    </a:lnTo>
                    <a:lnTo>
                      <a:pt x="1909" y="3669"/>
                    </a:lnTo>
                    <a:lnTo>
                      <a:pt x="1909" y="3669"/>
                    </a:lnTo>
                    <a:lnTo>
                      <a:pt x="1909" y="3669"/>
                    </a:lnTo>
                    <a:lnTo>
                      <a:pt x="1934" y="3669"/>
                    </a:lnTo>
                    <a:lnTo>
                      <a:pt x="1934" y="3669"/>
                    </a:lnTo>
                    <a:lnTo>
                      <a:pt x="1934" y="3669"/>
                    </a:lnTo>
                    <a:lnTo>
                      <a:pt x="1934" y="3669"/>
                    </a:lnTo>
                    <a:lnTo>
                      <a:pt x="1909" y="3669"/>
                    </a:lnTo>
                    <a:close/>
                    <a:moveTo>
                      <a:pt x="1364" y="3595"/>
                    </a:moveTo>
                    <a:lnTo>
                      <a:pt x="1364" y="3595"/>
                    </a:lnTo>
                    <a:close/>
                    <a:moveTo>
                      <a:pt x="1662" y="3694"/>
                    </a:move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587" y="3694"/>
                    </a:lnTo>
                    <a:lnTo>
                      <a:pt x="1587" y="3694"/>
                    </a:lnTo>
                    <a:lnTo>
                      <a:pt x="1612" y="3669"/>
                    </a:lnTo>
                    <a:lnTo>
                      <a:pt x="1587" y="3669"/>
                    </a:lnTo>
                    <a:lnTo>
                      <a:pt x="1587" y="3669"/>
                    </a:lnTo>
                    <a:lnTo>
                      <a:pt x="1587" y="3669"/>
                    </a:lnTo>
                    <a:lnTo>
                      <a:pt x="1587" y="3669"/>
                    </a:lnTo>
                    <a:lnTo>
                      <a:pt x="1587" y="3669"/>
                    </a:lnTo>
                    <a:lnTo>
                      <a:pt x="1587" y="3669"/>
                    </a:lnTo>
                    <a:lnTo>
                      <a:pt x="1587" y="3669"/>
                    </a:lnTo>
                    <a:lnTo>
                      <a:pt x="1587" y="3669"/>
                    </a:lnTo>
                    <a:lnTo>
                      <a:pt x="1587" y="3669"/>
                    </a:lnTo>
                    <a:lnTo>
                      <a:pt x="1587"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62" y="3694"/>
                    </a:lnTo>
                    <a:lnTo>
                      <a:pt x="1562" y="3694"/>
                    </a:lnTo>
                    <a:lnTo>
                      <a:pt x="1562" y="3694"/>
                    </a:lnTo>
                    <a:lnTo>
                      <a:pt x="1562"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612" y="3694"/>
                    </a:lnTo>
                    <a:lnTo>
                      <a:pt x="1612" y="3694"/>
                    </a:lnTo>
                    <a:lnTo>
                      <a:pt x="1612" y="3694"/>
                    </a:lnTo>
                    <a:lnTo>
                      <a:pt x="1612" y="3694"/>
                    </a:lnTo>
                    <a:lnTo>
                      <a:pt x="1612" y="3694"/>
                    </a:lnTo>
                    <a:lnTo>
                      <a:pt x="1612" y="3694"/>
                    </a:lnTo>
                    <a:lnTo>
                      <a:pt x="1637" y="3694"/>
                    </a:lnTo>
                    <a:lnTo>
                      <a:pt x="1637" y="3694"/>
                    </a:lnTo>
                    <a:lnTo>
                      <a:pt x="1637" y="3694"/>
                    </a:lnTo>
                    <a:lnTo>
                      <a:pt x="1637" y="3694"/>
                    </a:lnTo>
                    <a:lnTo>
                      <a:pt x="1637" y="3694"/>
                    </a:lnTo>
                    <a:lnTo>
                      <a:pt x="1637" y="3694"/>
                    </a:lnTo>
                    <a:lnTo>
                      <a:pt x="1637" y="3694"/>
                    </a:lnTo>
                    <a:lnTo>
                      <a:pt x="1637" y="3719"/>
                    </a:lnTo>
                    <a:lnTo>
                      <a:pt x="1637" y="3719"/>
                    </a:lnTo>
                    <a:lnTo>
                      <a:pt x="1637" y="3719"/>
                    </a:lnTo>
                    <a:lnTo>
                      <a:pt x="1662" y="3719"/>
                    </a:lnTo>
                    <a:lnTo>
                      <a:pt x="1662" y="3719"/>
                    </a:lnTo>
                    <a:lnTo>
                      <a:pt x="1662" y="3719"/>
                    </a:lnTo>
                    <a:lnTo>
                      <a:pt x="1662" y="3719"/>
                    </a:lnTo>
                    <a:lnTo>
                      <a:pt x="1662" y="3719"/>
                    </a:lnTo>
                    <a:lnTo>
                      <a:pt x="1662" y="3719"/>
                    </a:lnTo>
                    <a:lnTo>
                      <a:pt x="1662" y="3694"/>
                    </a:lnTo>
                    <a:close/>
                    <a:moveTo>
                      <a:pt x="1538" y="3645"/>
                    </a:moveTo>
                    <a:lnTo>
                      <a:pt x="1512" y="3645"/>
                    </a:lnTo>
                    <a:lnTo>
                      <a:pt x="1512" y="3645"/>
                    </a:lnTo>
                    <a:lnTo>
                      <a:pt x="1512" y="3645"/>
                    </a:lnTo>
                    <a:lnTo>
                      <a:pt x="1512" y="3645"/>
                    </a:lnTo>
                    <a:lnTo>
                      <a:pt x="1538" y="3645"/>
                    </a:lnTo>
                    <a:lnTo>
                      <a:pt x="1538" y="3645"/>
                    </a:lnTo>
                    <a:lnTo>
                      <a:pt x="1538" y="3645"/>
                    </a:lnTo>
                    <a:lnTo>
                      <a:pt x="1538" y="3645"/>
                    </a:lnTo>
                    <a:lnTo>
                      <a:pt x="1538" y="3645"/>
                    </a:lnTo>
                    <a:lnTo>
                      <a:pt x="1538" y="3645"/>
                    </a:lnTo>
                    <a:lnTo>
                      <a:pt x="1538" y="3645"/>
                    </a:lnTo>
                    <a:lnTo>
                      <a:pt x="1538" y="3645"/>
                    </a:lnTo>
                    <a:lnTo>
                      <a:pt x="1538" y="3645"/>
                    </a:lnTo>
                    <a:lnTo>
                      <a:pt x="1562" y="3645"/>
                    </a:lnTo>
                    <a:lnTo>
                      <a:pt x="1562" y="3620"/>
                    </a:lnTo>
                    <a:lnTo>
                      <a:pt x="1562" y="3620"/>
                    </a:lnTo>
                    <a:lnTo>
                      <a:pt x="1562" y="3620"/>
                    </a:lnTo>
                    <a:lnTo>
                      <a:pt x="1562" y="3620"/>
                    </a:lnTo>
                    <a:lnTo>
                      <a:pt x="1562" y="3620"/>
                    </a:lnTo>
                    <a:lnTo>
                      <a:pt x="1562" y="3620"/>
                    </a:lnTo>
                    <a:lnTo>
                      <a:pt x="1538" y="3620"/>
                    </a:lnTo>
                    <a:lnTo>
                      <a:pt x="1538" y="3620"/>
                    </a:lnTo>
                    <a:lnTo>
                      <a:pt x="1538" y="3595"/>
                    </a:lnTo>
                    <a:lnTo>
                      <a:pt x="1538" y="3620"/>
                    </a:lnTo>
                    <a:lnTo>
                      <a:pt x="1538" y="3595"/>
                    </a:lnTo>
                    <a:lnTo>
                      <a:pt x="1538" y="3595"/>
                    </a:lnTo>
                    <a:lnTo>
                      <a:pt x="1538" y="3595"/>
                    </a:lnTo>
                    <a:lnTo>
                      <a:pt x="1538" y="3595"/>
                    </a:lnTo>
                    <a:lnTo>
                      <a:pt x="1538" y="3595"/>
                    </a:lnTo>
                    <a:lnTo>
                      <a:pt x="1512" y="3595"/>
                    </a:lnTo>
                    <a:lnTo>
                      <a:pt x="1512" y="3595"/>
                    </a:lnTo>
                    <a:lnTo>
                      <a:pt x="1512" y="3595"/>
                    </a:lnTo>
                    <a:lnTo>
                      <a:pt x="1512" y="3595"/>
                    </a:lnTo>
                    <a:lnTo>
                      <a:pt x="1512" y="3595"/>
                    </a:lnTo>
                    <a:lnTo>
                      <a:pt x="1512" y="3595"/>
                    </a:lnTo>
                    <a:lnTo>
                      <a:pt x="1512" y="3595"/>
                    </a:lnTo>
                    <a:lnTo>
                      <a:pt x="1512" y="3620"/>
                    </a:lnTo>
                    <a:lnTo>
                      <a:pt x="1512" y="3620"/>
                    </a:lnTo>
                    <a:lnTo>
                      <a:pt x="1488" y="3620"/>
                    </a:lnTo>
                    <a:lnTo>
                      <a:pt x="1488" y="3620"/>
                    </a:lnTo>
                    <a:lnTo>
                      <a:pt x="1488"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45"/>
                    </a:lnTo>
                    <a:lnTo>
                      <a:pt x="1512" y="3620"/>
                    </a:lnTo>
                    <a:lnTo>
                      <a:pt x="1512" y="3645"/>
                    </a:lnTo>
                    <a:lnTo>
                      <a:pt x="1512" y="3645"/>
                    </a:lnTo>
                    <a:lnTo>
                      <a:pt x="1512" y="3645"/>
                    </a:lnTo>
                    <a:lnTo>
                      <a:pt x="1512" y="3645"/>
                    </a:lnTo>
                    <a:lnTo>
                      <a:pt x="1512" y="3645"/>
                    </a:lnTo>
                    <a:lnTo>
                      <a:pt x="1512" y="3645"/>
                    </a:lnTo>
                    <a:lnTo>
                      <a:pt x="1512" y="3645"/>
                    </a:lnTo>
                    <a:lnTo>
                      <a:pt x="1512" y="3645"/>
                    </a:lnTo>
                    <a:lnTo>
                      <a:pt x="1512" y="3645"/>
                    </a:lnTo>
                    <a:lnTo>
                      <a:pt x="1488" y="3645"/>
                    </a:lnTo>
                    <a:lnTo>
                      <a:pt x="1488" y="3620"/>
                    </a:lnTo>
                    <a:lnTo>
                      <a:pt x="1488" y="3620"/>
                    </a:lnTo>
                    <a:lnTo>
                      <a:pt x="1488" y="3645"/>
                    </a:lnTo>
                    <a:lnTo>
                      <a:pt x="1488" y="3645"/>
                    </a:lnTo>
                    <a:lnTo>
                      <a:pt x="1488" y="3645"/>
                    </a:lnTo>
                    <a:lnTo>
                      <a:pt x="1488" y="3645"/>
                    </a:lnTo>
                    <a:lnTo>
                      <a:pt x="1488" y="3645"/>
                    </a:lnTo>
                    <a:lnTo>
                      <a:pt x="1488" y="3645"/>
                    </a:lnTo>
                    <a:lnTo>
                      <a:pt x="1463" y="3645"/>
                    </a:lnTo>
                    <a:lnTo>
                      <a:pt x="1488" y="3645"/>
                    </a:lnTo>
                    <a:lnTo>
                      <a:pt x="1488" y="3645"/>
                    </a:lnTo>
                    <a:lnTo>
                      <a:pt x="1488" y="3645"/>
                    </a:lnTo>
                    <a:lnTo>
                      <a:pt x="1463" y="3645"/>
                    </a:lnTo>
                    <a:lnTo>
                      <a:pt x="1488" y="3645"/>
                    </a:lnTo>
                    <a:lnTo>
                      <a:pt x="1488" y="3645"/>
                    </a:lnTo>
                    <a:lnTo>
                      <a:pt x="1488" y="3645"/>
                    </a:lnTo>
                    <a:lnTo>
                      <a:pt x="1488" y="3645"/>
                    </a:lnTo>
                    <a:lnTo>
                      <a:pt x="1488" y="3645"/>
                    </a:lnTo>
                    <a:lnTo>
                      <a:pt x="1463" y="3645"/>
                    </a:lnTo>
                    <a:lnTo>
                      <a:pt x="1463" y="3645"/>
                    </a:lnTo>
                    <a:lnTo>
                      <a:pt x="1463" y="3645"/>
                    </a:lnTo>
                    <a:lnTo>
                      <a:pt x="1463" y="3645"/>
                    </a:lnTo>
                    <a:lnTo>
                      <a:pt x="1463" y="3645"/>
                    </a:lnTo>
                    <a:lnTo>
                      <a:pt x="1463" y="3645"/>
                    </a:lnTo>
                    <a:lnTo>
                      <a:pt x="1463" y="3645"/>
                    </a:lnTo>
                    <a:lnTo>
                      <a:pt x="1463" y="3645"/>
                    </a:lnTo>
                    <a:lnTo>
                      <a:pt x="1463" y="3645"/>
                    </a:lnTo>
                    <a:lnTo>
                      <a:pt x="1463"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20"/>
                    </a:lnTo>
                    <a:lnTo>
                      <a:pt x="1439"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389" y="3645"/>
                    </a:lnTo>
                    <a:lnTo>
                      <a:pt x="1389" y="3645"/>
                    </a:lnTo>
                    <a:lnTo>
                      <a:pt x="1389" y="3645"/>
                    </a:lnTo>
                    <a:lnTo>
                      <a:pt x="1389" y="3645"/>
                    </a:lnTo>
                    <a:lnTo>
                      <a:pt x="1389" y="3645"/>
                    </a:lnTo>
                    <a:lnTo>
                      <a:pt x="1389" y="3645"/>
                    </a:lnTo>
                    <a:lnTo>
                      <a:pt x="1389" y="3645"/>
                    </a:lnTo>
                    <a:lnTo>
                      <a:pt x="1389" y="3645"/>
                    </a:lnTo>
                    <a:lnTo>
                      <a:pt x="1364" y="3645"/>
                    </a:lnTo>
                    <a:lnTo>
                      <a:pt x="1364" y="3645"/>
                    </a:lnTo>
                    <a:lnTo>
                      <a:pt x="1364" y="3645"/>
                    </a:lnTo>
                    <a:lnTo>
                      <a:pt x="1413" y="3645"/>
                    </a:lnTo>
                    <a:lnTo>
                      <a:pt x="1413" y="3645"/>
                    </a:lnTo>
                    <a:lnTo>
                      <a:pt x="1413" y="3645"/>
                    </a:lnTo>
                    <a:lnTo>
                      <a:pt x="1413" y="3645"/>
                    </a:lnTo>
                    <a:lnTo>
                      <a:pt x="1413" y="3645"/>
                    </a:lnTo>
                    <a:lnTo>
                      <a:pt x="1413" y="3645"/>
                    </a:lnTo>
                    <a:lnTo>
                      <a:pt x="1413" y="3645"/>
                    </a:lnTo>
                    <a:lnTo>
                      <a:pt x="1439" y="3645"/>
                    </a:lnTo>
                    <a:lnTo>
                      <a:pt x="1439" y="3645"/>
                    </a:lnTo>
                    <a:lnTo>
                      <a:pt x="1439" y="3645"/>
                    </a:lnTo>
                    <a:lnTo>
                      <a:pt x="1439" y="3669"/>
                    </a:lnTo>
                    <a:lnTo>
                      <a:pt x="1439" y="3669"/>
                    </a:lnTo>
                    <a:lnTo>
                      <a:pt x="1439" y="3669"/>
                    </a:lnTo>
                    <a:lnTo>
                      <a:pt x="1439" y="3645"/>
                    </a:lnTo>
                    <a:lnTo>
                      <a:pt x="1439" y="3645"/>
                    </a:lnTo>
                    <a:lnTo>
                      <a:pt x="1439" y="3645"/>
                    </a:lnTo>
                    <a:lnTo>
                      <a:pt x="1439" y="3645"/>
                    </a:lnTo>
                    <a:lnTo>
                      <a:pt x="1439" y="3645"/>
                    </a:lnTo>
                    <a:lnTo>
                      <a:pt x="1439" y="3645"/>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45"/>
                    </a:lnTo>
                    <a:lnTo>
                      <a:pt x="1463" y="3669"/>
                    </a:lnTo>
                    <a:lnTo>
                      <a:pt x="1463" y="3669"/>
                    </a:lnTo>
                    <a:lnTo>
                      <a:pt x="1463" y="3669"/>
                    </a:lnTo>
                    <a:lnTo>
                      <a:pt x="1463" y="3669"/>
                    </a:lnTo>
                    <a:lnTo>
                      <a:pt x="1463" y="3645"/>
                    </a:lnTo>
                    <a:lnTo>
                      <a:pt x="1463" y="3645"/>
                    </a:lnTo>
                    <a:lnTo>
                      <a:pt x="1463" y="3645"/>
                    </a:lnTo>
                    <a:lnTo>
                      <a:pt x="1488" y="3645"/>
                    </a:lnTo>
                    <a:lnTo>
                      <a:pt x="1488" y="3669"/>
                    </a:lnTo>
                    <a:lnTo>
                      <a:pt x="1488" y="3645"/>
                    </a:lnTo>
                    <a:lnTo>
                      <a:pt x="1488" y="3669"/>
                    </a:lnTo>
                    <a:lnTo>
                      <a:pt x="1488" y="3669"/>
                    </a:lnTo>
                    <a:lnTo>
                      <a:pt x="1488" y="3669"/>
                    </a:lnTo>
                    <a:lnTo>
                      <a:pt x="1488" y="3669"/>
                    </a:lnTo>
                    <a:lnTo>
                      <a:pt x="1488" y="3669"/>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512" y="3645"/>
                    </a:lnTo>
                    <a:lnTo>
                      <a:pt x="1512" y="3645"/>
                    </a:lnTo>
                    <a:lnTo>
                      <a:pt x="1512" y="3645"/>
                    </a:lnTo>
                    <a:lnTo>
                      <a:pt x="1512" y="3669"/>
                    </a:lnTo>
                    <a:lnTo>
                      <a:pt x="1512" y="3669"/>
                    </a:lnTo>
                    <a:lnTo>
                      <a:pt x="1512" y="3669"/>
                    </a:lnTo>
                    <a:lnTo>
                      <a:pt x="1512" y="3669"/>
                    </a:lnTo>
                    <a:lnTo>
                      <a:pt x="1512" y="3669"/>
                    </a:lnTo>
                    <a:lnTo>
                      <a:pt x="1512" y="3669"/>
                    </a:lnTo>
                    <a:lnTo>
                      <a:pt x="1512" y="3669"/>
                    </a:lnTo>
                    <a:lnTo>
                      <a:pt x="1512" y="3645"/>
                    </a:lnTo>
                    <a:lnTo>
                      <a:pt x="1512" y="3669"/>
                    </a:lnTo>
                    <a:lnTo>
                      <a:pt x="1512" y="3669"/>
                    </a:lnTo>
                    <a:lnTo>
                      <a:pt x="1512" y="3669"/>
                    </a:lnTo>
                    <a:lnTo>
                      <a:pt x="1512" y="3669"/>
                    </a:lnTo>
                    <a:lnTo>
                      <a:pt x="1512" y="3669"/>
                    </a:lnTo>
                    <a:lnTo>
                      <a:pt x="1512" y="3669"/>
                    </a:lnTo>
                    <a:lnTo>
                      <a:pt x="1512" y="3669"/>
                    </a:lnTo>
                    <a:lnTo>
                      <a:pt x="1538" y="3669"/>
                    </a:lnTo>
                    <a:lnTo>
                      <a:pt x="1538" y="3669"/>
                    </a:lnTo>
                    <a:lnTo>
                      <a:pt x="1538" y="3669"/>
                    </a:lnTo>
                    <a:lnTo>
                      <a:pt x="1538" y="3669"/>
                    </a:lnTo>
                    <a:lnTo>
                      <a:pt x="1538" y="3645"/>
                    </a:lnTo>
                    <a:close/>
                    <a:moveTo>
                      <a:pt x="2901" y="1066"/>
                    </a:moveTo>
                    <a:lnTo>
                      <a:pt x="2901" y="1066"/>
                    </a:lnTo>
                    <a:lnTo>
                      <a:pt x="2901" y="1066"/>
                    </a:lnTo>
                    <a:lnTo>
                      <a:pt x="2901" y="1066"/>
                    </a:lnTo>
                    <a:lnTo>
                      <a:pt x="2901" y="1066"/>
                    </a:lnTo>
                    <a:lnTo>
                      <a:pt x="2901" y="1066"/>
                    </a:lnTo>
                    <a:lnTo>
                      <a:pt x="2926" y="1066"/>
                    </a:lnTo>
                    <a:lnTo>
                      <a:pt x="2926" y="1066"/>
                    </a:lnTo>
                    <a:lnTo>
                      <a:pt x="2926" y="1066"/>
                    </a:lnTo>
                    <a:lnTo>
                      <a:pt x="2901" y="1066"/>
                    </a:lnTo>
                    <a:close/>
                    <a:moveTo>
                      <a:pt x="6621" y="2777"/>
                    </a:moveTo>
                    <a:lnTo>
                      <a:pt x="6621" y="2777"/>
                    </a:lnTo>
                    <a:lnTo>
                      <a:pt x="6621" y="2777"/>
                    </a:lnTo>
                    <a:lnTo>
                      <a:pt x="6621" y="2777"/>
                    </a:lnTo>
                    <a:lnTo>
                      <a:pt x="6621" y="2752"/>
                    </a:lnTo>
                    <a:lnTo>
                      <a:pt x="6596" y="2752"/>
                    </a:lnTo>
                    <a:lnTo>
                      <a:pt x="6596" y="2752"/>
                    </a:lnTo>
                    <a:lnTo>
                      <a:pt x="6596" y="2752"/>
                    </a:lnTo>
                    <a:lnTo>
                      <a:pt x="6596" y="2752"/>
                    </a:lnTo>
                    <a:lnTo>
                      <a:pt x="6596" y="2752"/>
                    </a:lnTo>
                    <a:lnTo>
                      <a:pt x="6596" y="2752"/>
                    </a:lnTo>
                    <a:lnTo>
                      <a:pt x="6596" y="2752"/>
                    </a:lnTo>
                    <a:lnTo>
                      <a:pt x="6596" y="2752"/>
                    </a:lnTo>
                    <a:lnTo>
                      <a:pt x="6596" y="2752"/>
                    </a:lnTo>
                    <a:lnTo>
                      <a:pt x="6571" y="2752"/>
                    </a:lnTo>
                    <a:lnTo>
                      <a:pt x="6571" y="2752"/>
                    </a:lnTo>
                    <a:lnTo>
                      <a:pt x="6571" y="2752"/>
                    </a:lnTo>
                    <a:lnTo>
                      <a:pt x="6571" y="2727"/>
                    </a:lnTo>
                    <a:lnTo>
                      <a:pt x="6571" y="2727"/>
                    </a:lnTo>
                    <a:lnTo>
                      <a:pt x="6571" y="2727"/>
                    </a:lnTo>
                    <a:lnTo>
                      <a:pt x="6546" y="2727"/>
                    </a:lnTo>
                    <a:lnTo>
                      <a:pt x="6546" y="2727"/>
                    </a:lnTo>
                    <a:lnTo>
                      <a:pt x="6546" y="2727"/>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77"/>
                    </a:lnTo>
                    <a:lnTo>
                      <a:pt x="6571" y="2777"/>
                    </a:lnTo>
                    <a:lnTo>
                      <a:pt x="6571" y="2777"/>
                    </a:lnTo>
                    <a:lnTo>
                      <a:pt x="6596" y="2777"/>
                    </a:lnTo>
                    <a:lnTo>
                      <a:pt x="6596" y="2777"/>
                    </a:lnTo>
                    <a:lnTo>
                      <a:pt x="6596" y="2777"/>
                    </a:lnTo>
                    <a:lnTo>
                      <a:pt x="6596" y="2777"/>
                    </a:lnTo>
                    <a:lnTo>
                      <a:pt x="6596" y="2801"/>
                    </a:lnTo>
                    <a:lnTo>
                      <a:pt x="6596" y="2801"/>
                    </a:lnTo>
                    <a:lnTo>
                      <a:pt x="6596" y="2801"/>
                    </a:lnTo>
                    <a:lnTo>
                      <a:pt x="6596" y="2777"/>
                    </a:lnTo>
                    <a:lnTo>
                      <a:pt x="6596" y="2777"/>
                    </a:lnTo>
                    <a:lnTo>
                      <a:pt x="6621" y="2801"/>
                    </a:lnTo>
                    <a:lnTo>
                      <a:pt x="6621" y="2801"/>
                    </a:lnTo>
                    <a:lnTo>
                      <a:pt x="6621" y="2801"/>
                    </a:lnTo>
                    <a:lnTo>
                      <a:pt x="6621" y="2801"/>
                    </a:lnTo>
                    <a:lnTo>
                      <a:pt x="6621" y="2801"/>
                    </a:lnTo>
                    <a:lnTo>
                      <a:pt x="6621" y="2801"/>
                    </a:lnTo>
                    <a:lnTo>
                      <a:pt x="6621" y="2777"/>
                    </a:lnTo>
                    <a:close/>
                    <a:moveTo>
                      <a:pt x="4240" y="2355"/>
                    </a:moveTo>
                    <a:lnTo>
                      <a:pt x="4240" y="2355"/>
                    </a:lnTo>
                    <a:lnTo>
                      <a:pt x="4240" y="2355"/>
                    </a:lnTo>
                    <a:lnTo>
                      <a:pt x="4240" y="2355"/>
                    </a:lnTo>
                    <a:lnTo>
                      <a:pt x="4240" y="2355"/>
                    </a:lnTo>
                    <a:lnTo>
                      <a:pt x="4240" y="2355"/>
                    </a:lnTo>
                    <a:lnTo>
                      <a:pt x="4240" y="2355"/>
                    </a:lnTo>
                    <a:lnTo>
                      <a:pt x="4240" y="2355"/>
                    </a:lnTo>
                    <a:lnTo>
                      <a:pt x="4240" y="2380"/>
                    </a:lnTo>
                    <a:lnTo>
                      <a:pt x="4240" y="2380"/>
                    </a:lnTo>
                    <a:lnTo>
                      <a:pt x="4240" y="2380"/>
                    </a:lnTo>
                    <a:lnTo>
                      <a:pt x="4240" y="2380"/>
                    </a:lnTo>
                    <a:lnTo>
                      <a:pt x="4240" y="2355"/>
                    </a:lnTo>
                    <a:close/>
                    <a:moveTo>
                      <a:pt x="4141" y="2529"/>
                    </a:move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54"/>
                    </a:lnTo>
                    <a:lnTo>
                      <a:pt x="4166" y="2529"/>
                    </a:lnTo>
                    <a:lnTo>
                      <a:pt x="4166" y="2529"/>
                    </a:lnTo>
                    <a:lnTo>
                      <a:pt x="4166" y="2529"/>
                    </a:lnTo>
                    <a:lnTo>
                      <a:pt x="4166" y="2529"/>
                    </a:lnTo>
                    <a:lnTo>
                      <a:pt x="4166" y="2529"/>
                    </a:lnTo>
                    <a:lnTo>
                      <a:pt x="4141" y="2529"/>
                    </a:lnTo>
                    <a:close/>
                    <a:moveTo>
                      <a:pt x="6894" y="2876"/>
                    </a:moveTo>
                    <a:lnTo>
                      <a:pt x="6894" y="2876"/>
                    </a:lnTo>
                    <a:lnTo>
                      <a:pt x="6894" y="2876"/>
                    </a:lnTo>
                    <a:lnTo>
                      <a:pt x="6894" y="2851"/>
                    </a:lnTo>
                    <a:lnTo>
                      <a:pt x="6894" y="2851"/>
                    </a:lnTo>
                    <a:lnTo>
                      <a:pt x="6894" y="2851"/>
                    </a:lnTo>
                    <a:lnTo>
                      <a:pt x="6868" y="2851"/>
                    </a:lnTo>
                    <a:lnTo>
                      <a:pt x="6868" y="2851"/>
                    </a:lnTo>
                    <a:lnTo>
                      <a:pt x="6868" y="2851"/>
                    </a:lnTo>
                    <a:lnTo>
                      <a:pt x="6868" y="2827"/>
                    </a:lnTo>
                    <a:lnTo>
                      <a:pt x="6868" y="2827"/>
                    </a:lnTo>
                    <a:lnTo>
                      <a:pt x="6868" y="2827"/>
                    </a:lnTo>
                    <a:lnTo>
                      <a:pt x="6868" y="2827"/>
                    </a:lnTo>
                    <a:lnTo>
                      <a:pt x="6868" y="2827"/>
                    </a:lnTo>
                    <a:lnTo>
                      <a:pt x="6868" y="2827"/>
                    </a:lnTo>
                    <a:lnTo>
                      <a:pt x="6868" y="2801"/>
                    </a:lnTo>
                    <a:lnTo>
                      <a:pt x="6868" y="2801"/>
                    </a:lnTo>
                    <a:lnTo>
                      <a:pt x="6868" y="2801"/>
                    </a:lnTo>
                    <a:lnTo>
                      <a:pt x="6844" y="2801"/>
                    </a:lnTo>
                    <a:lnTo>
                      <a:pt x="6844" y="2801"/>
                    </a:lnTo>
                    <a:lnTo>
                      <a:pt x="6844" y="2801"/>
                    </a:lnTo>
                    <a:lnTo>
                      <a:pt x="6844" y="2801"/>
                    </a:lnTo>
                    <a:lnTo>
                      <a:pt x="6844" y="2801"/>
                    </a:lnTo>
                    <a:lnTo>
                      <a:pt x="6844" y="2801"/>
                    </a:lnTo>
                    <a:lnTo>
                      <a:pt x="6844" y="2801"/>
                    </a:lnTo>
                    <a:lnTo>
                      <a:pt x="6844" y="2801"/>
                    </a:lnTo>
                    <a:lnTo>
                      <a:pt x="6844" y="2801"/>
                    </a:lnTo>
                    <a:lnTo>
                      <a:pt x="6844" y="2777"/>
                    </a:lnTo>
                    <a:lnTo>
                      <a:pt x="6844" y="2777"/>
                    </a:lnTo>
                    <a:lnTo>
                      <a:pt x="6844" y="2777"/>
                    </a:lnTo>
                    <a:lnTo>
                      <a:pt x="6844" y="2777"/>
                    </a:lnTo>
                    <a:lnTo>
                      <a:pt x="6844" y="2752"/>
                    </a:lnTo>
                    <a:lnTo>
                      <a:pt x="6844" y="2752"/>
                    </a:lnTo>
                    <a:lnTo>
                      <a:pt x="6844" y="2752"/>
                    </a:lnTo>
                    <a:lnTo>
                      <a:pt x="6844" y="2752"/>
                    </a:lnTo>
                    <a:lnTo>
                      <a:pt x="6844" y="2727"/>
                    </a:lnTo>
                    <a:lnTo>
                      <a:pt x="6844" y="2727"/>
                    </a:lnTo>
                    <a:lnTo>
                      <a:pt x="6844" y="2727"/>
                    </a:lnTo>
                    <a:lnTo>
                      <a:pt x="6844" y="2727"/>
                    </a:lnTo>
                    <a:lnTo>
                      <a:pt x="6844" y="2727"/>
                    </a:lnTo>
                    <a:lnTo>
                      <a:pt x="6819" y="2727"/>
                    </a:lnTo>
                    <a:lnTo>
                      <a:pt x="6819" y="2727"/>
                    </a:lnTo>
                    <a:lnTo>
                      <a:pt x="6819" y="2727"/>
                    </a:lnTo>
                    <a:lnTo>
                      <a:pt x="6819" y="2727"/>
                    </a:lnTo>
                    <a:lnTo>
                      <a:pt x="6794" y="2727"/>
                    </a:lnTo>
                    <a:lnTo>
                      <a:pt x="6794" y="2727"/>
                    </a:lnTo>
                    <a:lnTo>
                      <a:pt x="6794" y="2727"/>
                    </a:lnTo>
                    <a:lnTo>
                      <a:pt x="6794" y="2727"/>
                    </a:lnTo>
                    <a:lnTo>
                      <a:pt x="6769" y="2702"/>
                    </a:lnTo>
                    <a:lnTo>
                      <a:pt x="6769" y="2702"/>
                    </a:lnTo>
                    <a:lnTo>
                      <a:pt x="6769" y="2702"/>
                    </a:lnTo>
                    <a:lnTo>
                      <a:pt x="6769" y="2702"/>
                    </a:lnTo>
                    <a:lnTo>
                      <a:pt x="6745" y="2702"/>
                    </a:lnTo>
                    <a:lnTo>
                      <a:pt x="6720" y="2702"/>
                    </a:lnTo>
                    <a:lnTo>
                      <a:pt x="6720" y="2702"/>
                    </a:lnTo>
                    <a:lnTo>
                      <a:pt x="6695" y="2702"/>
                    </a:lnTo>
                    <a:lnTo>
                      <a:pt x="6695" y="2702"/>
                    </a:lnTo>
                    <a:lnTo>
                      <a:pt x="6670" y="2702"/>
                    </a:lnTo>
                    <a:lnTo>
                      <a:pt x="6645" y="2677"/>
                    </a:lnTo>
                    <a:lnTo>
                      <a:pt x="6645" y="2677"/>
                    </a:lnTo>
                    <a:lnTo>
                      <a:pt x="6645" y="2677"/>
                    </a:lnTo>
                    <a:lnTo>
                      <a:pt x="6645" y="2677"/>
                    </a:lnTo>
                    <a:lnTo>
                      <a:pt x="6621" y="2677"/>
                    </a:lnTo>
                    <a:lnTo>
                      <a:pt x="6621" y="2702"/>
                    </a:lnTo>
                    <a:lnTo>
                      <a:pt x="6596" y="2702"/>
                    </a:lnTo>
                    <a:lnTo>
                      <a:pt x="6596" y="2702"/>
                    </a:lnTo>
                    <a:lnTo>
                      <a:pt x="6596" y="2677"/>
                    </a:lnTo>
                    <a:lnTo>
                      <a:pt x="6596" y="2677"/>
                    </a:lnTo>
                    <a:lnTo>
                      <a:pt x="6596" y="2677"/>
                    </a:lnTo>
                    <a:lnTo>
                      <a:pt x="6596" y="2677"/>
                    </a:lnTo>
                    <a:lnTo>
                      <a:pt x="6596" y="2677"/>
                    </a:lnTo>
                    <a:lnTo>
                      <a:pt x="6596" y="2677"/>
                    </a:lnTo>
                    <a:lnTo>
                      <a:pt x="6596" y="2653"/>
                    </a:lnTo>
                    <a:lnTo>
                      <a:pt x="6596" y="2653"/>
                    </a:lnTo>
                    <a:lnTo>
                      <a:pt x="6596" y="2653"/>
                    </a:lnTo>
                    <a:lnTo>
                      <a:pt x="6596" y="2653"/>
                    </a:lnTo>
                    <a:lnTo>
                      <a:pt x="6596" y="2653"/>
                    </a:lnTo>
                    <a:lnTo>
                      <a:pt x="6571" y="2653"/>
                    </a:lnTo>
                    <a:lnTo>
                      <a:pt x="6546" y="2603"/>
                    </a:lnTo>
                    <a:lnTo>
                      <a:pt x="6546" y="2603"/>
                    </a:lnTo>
                    <a:lnTo>
                      <a:pt x="6522" y="2603"/>
                    </a:lnTo>
                    <a:lnTo>
                      <a:pt x="6522" y="2603"/>
                    </a:lnTo>
                    <a:lnTo>
                      <a:pt x="6522" y="2578"/>
                    </a:lnTo>
                    <a:lnTo>
                      <a:pt x="6522" y="2578"/>
                    </a:lnTo>
                    <a:lnTo>
                      <a:pt x="6497" y="2554"/>
                    </a:lnTo>
                    <a:lnTo>
                      <a:pt x="6472" y="2554"/>
                    </a:lnTo>
                    <a:lnTo>
                      <a:pt x="6472" y="2529"/>
                    </a:lnTo>
                    <a:lnTo>
                      <a:pt x="6447" y="2529"/>
                    </a:lnTo>
                    <a:lnTo>
                      <a:pt x="6447" y="2504"/>
                    </a:lnTo>
                    <a:lnTo>
                      <a:pt x="6422" y="2479"/>
                    </a:lnTo>
                    <a:lnTo>
                      <a:pt x="6397" y="2479"/>
                    </a:lnTo>
                    <a:lnTo>
                      <a:pt x="6372" y="2454"/>
                    </a:lnTo>
                    <a:lnTo>
                      <a:pt x="6348" y="2430"/>
                    </a:lnTo>
                    <a:lnTo>
                      <a:pt x="6323" y="2404"/>
                    </a:lnTo>
                    <a:lnTo>
                      <a:pt x="6323" y="2404"/>
                    </a:lnTo>
                    <a:lnTo>
                      <a:pt x="6323" y="2380"/>
                    </a:lnTo>
                    <a:lnTo>
                      <a:pt x="6273" y="2355"/>
                    </a:lnTo>
                    <a:lnTo>
                      <a:pt x="6249" y="2331"/>
                    </a:lnTo>
                    <a:lnTo>
                      <a:pt x="6199" y="2331"/>
                    </a:lnTo>
                    <a:lnTo>
                      <a:pt x="6199" y="2305"/>
                    </a:lnTo>
                    <a:lnTo>
                      <a:pt x="6199" y="2305"/>
                    </a:lnTo>
                    <a:lnTo>
                      <a:pt x="6174" y="2305"/>
                    </a:lnTo>
                    <a:lnTo>
                      <a:pt x="6174" y="2281"/>
                    </a:lnTo>
                    <a:lnTo>
                      <a:pt x="6149" y="2281"/>
                    </a:lnTo>
                    <a:lnTo>
                      <a:pt x="6149" y="2281"/>
                    </a:lnTo>
                    <a:lnTo>
                      <a:pt x="6125" y="2281"/>
                    </a:lnTo>
                    <a:lnTo>
                      <a:pt x="6125" y="2256"/>
                    </a:lnTo>
                    <a:lnTo>
                      <a:pt x="6100" y="2256"/>
                    </a:lnTo>
                    <a:lnTo>
                      <a:pt x="6100" y="2256"/>
                    </a:lnTo>
                    <a:lnTo>
                      <a:pt x="6100" y="2231"/>
                    </a:lnTo>
                    <a:lnTo>
                      <a:pt x="6075" y="2231"/>
                    </a:lnTo>
                    <a:lnTo>
                      <a:pt x="6075" y="2231"/>
                    </a:lnTo>
                    <a:lnTo>
                      <a:pt x="6075" y="2231"/>
                    </a:lnTo>
                    <a:lnTo>
                      <a:pt x="6075" y="2206"/>
                    </a:lnTo>
                    <a:lnTo>
                      <a:pt x="6075" y="2206"/>
                    </a:lnTo>
                    <a:lnTo>
                      <a:pt x="6050" y="2206"/>
                    </a:lnTo>
                    <a:lnTo>
                      <a:pt x="6050" y="2181"/>
                    </a:lnTo>
                    <a:lnTo>
                      <a:pt x="6050" y="2181"/>
                    </a:lnTo>
                    <a:lnTo>
                      <a:pt x="6026" y="2181"/>
                    </a:lnTo>
                    <a:lnTo>
                      <a:pt x="6026" y="2181"/>
                    </a:lnTo>
                    <a:lnTo>
                      <a:pt x="5976" y="2206"/>
                    </a:lnTo>
                    <a:lnTo>
                      <a:pt x="5951" y="2231"/>
                    </a:lnTo>
                    <a:lnTo>
                      <a:pt x="5951" y="2231"/>
                    </a:lnTo>
                    <a:lnTo>
                      <a:pt x="5951" y="2231"/>
                    </a:lnTo>
                    <a:lnTo>
                      <a:pt x="5951" y="2231"/>
                    </a:lnTo>
                    <a:lnTo>
                      <a:pt x="5951" y="2256"/>
                    </a:lnTo>
                    <a:lnTo>
                      <a:pt x="5951" y="2256"/>
                    </a:lnTo>
                    <a:lnTo>
                      <a:pt x="5951" y="2281"/>
                    </a:lnTo>
                    <a:lnTo>
                      <a:pt x="5926" y="2256"/>
                    </a:lnTo>
                    <a:lnTo>
                      <a:pt x="5951" y="2305"/>
                    </a:lnTo>
                    <a:lnTo>
                      <a:pt x="5951" y="2331"/>
                    </a:lnTo>
                    <a:lnTo>
                      <a:pt x="5926" y="2331"/>
                    </a:lnTo>
                    <a:lnTo>
                      <a:pt x="5876" y="2380"/>
                    </a:lnTo>
                    <a:lnTo>
                      <a:pt x="5876" y="2404"/>
                    </a:lnTo>
                    <a:lnTo>
                      <a:pt x="5852" y="2404"/>
                    </a:lnTo>
                    <a:lnTo>
                      <a:pt x="5852" y="2380"/>
                    </a:lnTo>
                    <a:lnTo>
                      <a:pt x="5827" y="2355"/>
                    </a:lnTo>
                    <a:lnTo>
                      <a:pt x="5777" y="2305"/>
                    </a:lnTo>
                    <a:lnTo>
                      <a:pt x="5703" y="2256"/>
                    </a:lnTo>
                    <a:lnTo>
                      <a:pt x="5703" y="2256"/>
                    </a:lnTo>
                    <a:lnTo>
                      <a:pt x="5678" y="2231"/>
                    </a:lnTo>
                    <a:lnTo>
                      <a:pt x="5653" y="2231"/>
                    </a:lnTo>
                    <a:lnTo>
                      <a:pt x="5629" y="2206"/>
                    </a:lnTo>
                    <a:lnTo>
                      <a:pt x="5629" y="2157"/>
                    </a:lnTo>
                    <a:lnTo>
                      <a:pt x="5629" y="2157"/>
                    </a:lnTo>
                    <a:lnTo>
                      <a:pt x="5554" y="2157"/>
                    </a:lnTo>
                    <a:lnTo>
                      <a:pt x="5554" y="2206"/>
                    </a:lnTo>
                    <a:lnTo>
                      <a:pt x="5480" y="2181"/>
                    </a:lnTo>
                    <a:lnTo>
                      <a:pt x="5480" y="2206"/>
                    </a:lnTo>
                    <a:lnTo>
                      <a:pt x="5431" y="2206"/>
                    </a:lnTo>
                    <a:lnTo>
                      <a:pt x="5431" y="2181"/>
                    </a:lnTo>
                    <a:lnTo>
                      <a:pt x="5431" y="2132"/>
                    </a:lnTo>
                    <a:lnTo>
                      <a:pt x="5406" y="2107"/>
                    </a:lnTo>
                    <a:lnTo>
                      <a:pt x="5406" y="2082"/>
                    </a:lnTo>
                    <a:lnTo>
                      <a:pt x="5406" y="2058"/>
                    </a:lnTo>
                    <a:lnTo>
                      <a:pt x="5406" y="2008"/>
                    </a:lnTo>
                    <a:lnTo>
                      <a:pt x="5381" y="1983"/>
                    </a:lnTo>
                    <a:lnTo>
                      <a:pt x="5381" y="1959"/>
                    </a:lnTo>
                    <a:lnTo>
                      <a:pt x="5381" y="1934"/>
                    </a:lnTo>
                    <a:lnTo>
                      <a:pt x="5356" y="1859"/>
                    </a:lnTo>
                    <a:lnTo>
                      <a:pt x="5356" y="1835"/>
                    </a:lnTo>
                    <a:lnTo>
                      <a:pt x="5356" y="1809"/>
                    </a:lnTo>
                    <a:lnTo>
                      <a:pt x="5356" y="1785"/>
                    </a:lnTo>
                    <a:lnTo>
                      <a:pt x="5331" y="1760"/>
                    </a:lnTo>
                    <a:lnTo>
                      <a:pt x="5331" y="1710"/>
                    </a:lnTo>
                    <a:lnTo>
                      <a:pt x="5331" y="1686"/>
                    </a:lnTo>
                    <a:lnTo>
                      <a:pt x="5331" y="1661"/>
                    </a:lnTo>
                    <a:lnTo>
                      <a:pt x="5331" y="1636"/>
                    </a:lnTo>
                    <a:lnTo>
                      <a:pt x="5307" y="1586"/>
                    </a:lnTo>
                    <a:lnTo>
                      <a:pt x="5307" y="1562"/>
                    </a:lnTo>
                    <a:lnTo>
                      <a:pt x="5307" y="1537"/>
                    </a:lnTo>
                    <a:lnTo>
                      <a:pt x="5307" y="1512"/>
                    </a:lnTo>
                    <a:lnTo>
                      <a:pt x="5281" y="1487"/>
                    </a:lnTo>
                    <a:lnTo>
                      <a:pt x="5281" y="1438"/>
                    </a:lnTo>
                    <a:lnTo>
                      <a:pt x="5281" y="1413"/>
                    </a:lnTo>
                    <a:lnTo>
                      <a:pt x="5281" y="1388"/>
                    </a:lnTo>
                    <a:lnTo>
                      <a:pt x="5257" y="1363"/>
                    </a:lnTo>
                    <a:lnTo>
                      <a:pt x="5257" y="1339"/>
                    </a:lnTo>
                    <a:lnTo>
                      <a:pt x="5257" y="1289"/>
                    </a:lnTo>
                    <a:lnTo>
                      <a:pt x="5232" y="1165"/>
                    </a:lnTo>
                    <a:lnTo>
                      <a:pt x="5232" y="1140"/>
                    </a:lnTo>
                    <a:lnTo>
                      <a:pt x="5207" y="1090"/>
                    </a:lnTo>
                    <a:lnTo>
                      <a:pt x="5207" y="1066"/>
                    </a:lnTo>
                    <a:lnTo>
                      <a:pt x="5182" y="991"/>
                    </a:lnTo>
                    <a:lnTo>
                      <a:pt x="5182" y="967"/>
                    </a:lnTo>
                    <a:lnTo>
                      <a:pt x="5182" y="942"/>
                    </a:lnTo>
                    <a:lnTo>
                      <a:pt x="5182" y="917"/>
                    </a:lnTo>
                    <a:lnTo>
                      <a:pt x="5182" y="868"/>
                    </a:lnTo>
                    <a:lnTo>
                      <a:pt x="5158" y="818"/>
                    </a:lnTo>
                    <a:lnTo>
                      <a:pt x="5158" y="793"/>
                    </a:lnTo>
                    <a:lnTo>
                      <a:pt x="5158" y="768"/>
                    </a:lnTo>
                    <a:lnTo>
                      <a:pt x="5133" y="718"/>
                    </a:lnTo>
                    <a:lnTo>
                      <a:pt x="5133" y="669"/>
                    </a:lnTo>
                    <a:lnTo>
                      <a:pt x="5133" y="645"/>
                    </a:lnTo>
                    <a:lnTo>
                      <a:pt x="5108" y="619"/>
                    </a:lnTo>
                    <a:lnTo>
                      <a:pt x="5108" y="545"/>
                    </a:lnTo>
                    <a:lnTo>
                      <a:pt x="5083" y="495"/>
                    </a:lnTo>
                    <a:lnTo>
                      <a:pt x="5083" y="471"/>
                    </a:lnTo>
                    <a:lnTo>
                      <a:pt x="5083" y="421"/>
                    </a:lnTo>
                    <a:lnTo>
                      <a:pt x="5083" y="396"/>
                    </a:lnTo>
                    <a:lnTo>
                      <a:pt x="5058" y="372"/>
                    </a:lnTo>
                    <a:lnTo>
                      <a:pt x="5058" y="347"/>
                    </a:lnTo>
                    <a:lnTo>
                      <a:pt x="5058" y="322"/>
                    </a:lnTo>
                    <a:lnTo>
                      <a:pt x="5058" y="272"/>
                    </a:lnTo>
                    <a:lnTo>
                      <a:pt x="5058" y="272"/>
                    </a:lnTo>
                    <a:lnTo>
                      <a:pt x="5034" y="272"/>
                    </a:lnTo>
                    <a:lnTo>
                      <a:pt x="5034" y="272"/>
                    </a:lnTo>
                    <a:lnTo>
                      <a:pt x="5034" y="272"/>
                    </a:lnTo>
                    <a:lnTo>
                      <a:pt x="5034" y="272"/>
                    </a:lnTo>
                    <a:lnTo>
                      <a:pt x="5034" y="272"/>
                    </a:lnTo>
                    <a:lnTo>
                      <a:pt x="5034" y="272"/>
                    </a:lnTo>
                    <a:lnTo>
                      <a:pt x="5034" y="272"/>
                    </a:lnTo>
                    <a:lnTo>
                      <a:pt x="5034" y="297"/>
                    </a:lnTo>
                    <a:lnTo>
                      <a:pt x="5034" y="297"/>
                    </a:lnTo>
                    <a:lnTo>
                      <a:pt x="5034" y="297"/>
                    </a:lnTo>
                    <a:lnTo>
                      <a:pt x="5009" y="297"/>
                    </a:lnTo>
                    <a:lnTo>
                      <a:pt x="5009" y="272"/>
                    </a:lnTo>
                    <a:lnTo>
                      <a:pt x="5009" y="272"/>
                    </a:lnTo>
                    <a:lnTo>
                      <a:pt x="5009" y="272"/>
                    </a:lnTo>
                    <a:lnTo>
                      <a:pt x="5009" y="272"/>
                    </a:lnTo>
                    <a:lnTo>
                      <a:pt x="5009" y="272"/>
                    </a:lnTo>
                    <a:lnTo>
                      <a:pt x="4984" y="272"/>
                    </a:lnTo>
                    <a:lnTo>
                      <a:pt x="4984" y="272"/>
                    </a:lnTo>
                    <a:lnTo>
                      <a:pt x="4984" y="272"/>
                    </a:lnTo>
                    <a:lnTo>
                      <a:pt x="4984" y="272"/>
                    </a:lnTo>
                    <a:lnTo>
                      <a:pt x="4984" y="272"/>
                    </a:lnTo>
                    <a:lnTo>
                      <a:pt x="4984" y="272"/>
                    </a:lnTo>
                    <a:lnTo>
                      <a:pt x="4984" y="272"/>
                    </a:lnTo>
                    <a:lnTo>
                      <a:pt x="4959" y="272"/>
                    </a:lnTo>
                    <a:lnTo>
                      <a:pt x="4959" y="248"/>
                    </a:lnTo>
                    <a:lnTo>
                      <a:pt x="4959" y="248"/>
                    </a:lnTo>
                    <a:lnTo>
                      <a:pt x="4959" y="248"/>
                    </a:lnTo>
                    <a:lnTo>
                      <a:pt x="4959" y="248"/>
                    </a:lnTo>
                    <a:lnTo>
                      <a:pt x="4959" y="248"/>
                    </a:lnTo>
                    <a:lnTo>
                      <a:pt x="4959"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22"/>
                    </a:lnTo>
                    <a:lnTo>
                      <a:pt x="4935" y="248"/>
                    </a:lnTo>
                    <a:lnTo>
                      <a:pt x="4935" y="248"/>
                    </a:lnTo>
                    <a:lnTo>
                      <a:pt x="4935" y="248"/>
                    </a:lnTo>
                    <a:lnTo>
                      <a:pt x="4935" y="248"/>
                    </a:lnTo>
                    <a:lnTo>
                      <a:pt x="4935" y="248"/>
                    </a:lnTo>
                    <a:lnTo>
                      <a:pt x="4935" y="222"/>
                    </a:lnTo>
                    <a:lnTo>
                      <a:pt x="4935" y="222"/>
                    </a:lnTo>
                    <a:lnTo>
                      <a:pt x="4910" y="222"/>
                    </a:lnTo>
                    <a:lnTo>
                      <a:pt x="4910" y="222"/>
                    </a:lnTo>
                    <a:lnTo>
                      <a:pt x="4885" y="222"/>
                    </a:lnTo>
                    <a:lnTo>
                      <a:pt x="4910"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60" y="222"/>
                    </a:lnTo>
                    <a:lnTo>
                      <a:pt x="4860" y="222"/>
                    </a:lnTo>
                    <a:lnTo>
                      <a:pt x="4860" y="222"/>
                    </a:lnTo>
                    <a:lnTo>
                      <a:pt x="4860" y="222"/>
                    </a:lnTo>
                    <a:lnTo>
                      <a:pt x="4860" y="222"/>
                    </a:lnTo>
                    <a:lnTo>
                      <a:pt x="4885"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10" y="222"/>
                    </a:lnTo>
                    <a:lnTo>
                      <a:pt x="4810" y="222"/>
                    </a:lnTo>
                    <a:lnTo>
                      <a:pt x="4810" y="222"/>
                    </a:lnTo>
                    <a:lnTo>
                      <a:pt x="4810" y="222"/>
                    </a:lnTo>
                    <a:lnTo>
                      <a:pt x="4810" y="222"/>
                    </a:lnTo>
                    <a:lnTo>
                      <a:pt x="4810" y="222"/>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785" y="248"/>
                    </a:lnTo>
                    <a:lnTo>
                      <a:pt x="4785" y="248"/>
                    </a:lnTo>
                    <a:lnTo>
                      <a:pt x="4785" y="248"/>
                    </a:lnTo>
                    <a:lnTo>
                      <a:pt x="4785" y="248"/>
                    </a:lnTo>
                    <a:lnTo>
                      <a:pt x="4761" y="272"/>
                    </a:lnTo>
                    <a:lnTo>
                      <a:pt x="4761" y="272"/>
                    </a:lnTo>
                    <a:lnTo>
                      <a:pt x="4761" y="248"/>
                    </a:lnTo>
                    <a:lnTo>
                      <a:pt x="4761" y="248"/>
                    </a:lnTo>
                    <a:lnTo>
                      <a:pt x="4761" y="272"/>
                    </a:lnTo>
                    <a:lnTo>
                      <a:pt x="4736" y="272"/>
                    </a:lnTo>
                    <a:lnTo>
                      <a:pt x="4736" y="272"/>
                    </a:lnTo>
                    <a:lnTo>
                      <a:pt x="4736" y="272"/>
                    </a:lnTo>
                    <a:lnTo>
                      <a:pt x="4736" y="248"/>
                    </a:lnTo>
                    <a:lnTo>
                      <a:pt x="4736" y="248"/>
                    </a:lnTo>
                    <a:lnTo>
                      <a:pt x="4736" y="248"/>
                    </a:lnTo>
                    <a:lnTo>
                      <a:pt x="4736"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686" y="248"/>
                    </a:lnTo>
                    <a:lnTo>
                      <a:pt x="4686" y="248"/>
                    </a:lnTo>
                    <a:lnTo>
                      <a:pt x="4686" y="222"/>
                    </a:lnTo>
                    <a:lnTo>
                      <a:pt x="4686" y="222"/>
                    </a:lnTo>
                    <a:lnTo>
                      <a:pt x="4686" y="248"/>
                    </a:lnTo>
                    <a:lnTo>
                      <a:pt x="4686" y="248"/>
                    </a:lnTo>
                    <a:lnTo>
                      <a:pt x="4686" y="222"/>
                    </a:lnTo>
                    <a:lnTo>
                      <a:pt x="4686" y="222"/>
                    </a:lnTo>
                    <a:lnTo>
                      <a:pt x="4686" y="248"/>
                    </a:lnTo>
                    <a:lnTo>
                      <a:pt x="4686" y="248"/>
                    </a:lnTo>
                    <a:lnTo>
                      <a:pt x="4662" y="248"/>
                    </a:lnTo>
                    <a:lnTo>
                      <a:pt x="4662" y="222"/>
                    </a:lnTo>
                    <a:lnTo>
                      <a:pt x="4637" y="222"/>
                    </a:lnTo>
                    <a:lnTo>
                      <a:pt x="4612" y="248"/>
                    </a:lnTo>
                    <a:lnTo>
                      <a:pt x="4612" y="248"/>
                    </a:lnTo>
                    <a:lnTo>
                      <a:pt x="4612" y="248"/>
                    </a:lnTo>
                    <a:lnTo>
                      <a:pt x="4612" y="248"/>
                    </a:lnTo>
                    <a:lnTo>
                      <a:pt x="4587" y="248"/>
                    </a:lnTo>
                    <a:lnTo>
                      <a:pt x="4587" y="248"/>
                    </a:lnTo>
                    <a:lnTo>
                      <a:pt x="4587" y="248"/>
                    </a:lnTo>
                    <a:lnTo>
                      <a:pt x="4587" y="248"/>
                    </a:lnTo>
                    <a:lnTo>
                      <a:pt x="4587" y="248"/>
                    </a:lnTo>
                    <a:lnTo>
                      <a:pt x="4587" y="248"/>
                    </a:lnTo>
                    <a:lnTo>
                      <a:pt x="4587" y="248"/>
                    </a:lnTo>
                    <a:lnTo>
                      <a:pt x="4587" y="248"/>
                    </a:lnTo>
                    <a:lnTo>
                      <a:pt x="4562" y="248"/>
                    </a:lnTo>
                    <a:lnTo>
                      <a:pt x="4562" y="248"/>
                    </a:lnTo>
                    <a:lnTo>
                      <a:pt x="4538" y="248"/>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13" y="222"/>
                    </a:lnTo>
                    <a:lnTo>
                      <a:pt x="4513" y="222"/>
                    </a:lnTo>
                    <a:lnTo>
                      <a:pt x="4513" y="222"/>
                    </a:lnTo>
                    <a:lnTo>
                      <a:pt x="4513" y="222"/>
                    </a:lnTo>
                    <a:lnTo>
                      <a:pt x="4513" y="222"/>
                    </a:lnTo>
                    <a:lnTo>
                      <a:pt x="4513" y="222"/>
                    </a:lnTo>
                    <a:lnTo>
                      <a:pt x="4513" y="222"/>
                    </a:lnTo>
                    <a:lnTo>
                      <a:pt x="4513" y="222"/>
                    </a:lnTo>
                    <a:lnTo>
                      <a:pt x="4513" y="222"/>
                    </a:lnTo>
                    <a:lnTo>
                      <a:pt x="4488" y="222"/>
                    </a:lnTo>
                    <a:lnTo>
                      <a:pt x="4488" y="222"/>
                    </a:lnTo>
                    <a:lnTo>
                      <a:pt x="4488" y="222"/>
                    </a:lnTo>
                    <a:lnTo>
                      <a:pt x="4488" y="222"/>
                    </a:lnTo>
                    <a:lnTo>
                      <a:pt x="4488" y="222"/>
                    </a:lnTo>
                    <a:lnTo>
                      <a:pt x="4488" y="198"/>
                    </a:lnTo>
                    <a:lnTo>
                      <a:pt x="4488" y="198"/>
                    </a:lnTo>
                    <a:lnTo>
                      <a:pt x="4488" y="198"/>
                    </a:lnTo>
                    <a:lnTo>
                      <a:pt x="4488"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98"/>
                    </a:lnTo>
                    <a:lnTo>
                      <a:pt x="4439" y="198"/>
                    </a:lnTo>
                    <a:lnTo>
                      <a:pt x="4413" y="198"/>
                    </a:lnTo>
                    <a:lnTo>
                      <a:pt x="4439" y="198"/>
                    </a:lnTo>
                    <a:lnTo>
                      <a:pt x="4413" y="198"/>
                    </a:lnTo>
                    <a:lnTo>
                      <a:pt x="4413" y="198"/>
                    </a:lnTo>
                    <a:lnTo>
                      <a:pt x="4413" y="198"/>
                    </a:lnTo>
                    <a:lnTo>
                      <a:pt x="4413" y="198"/>
                    </a:lnTo>
                    <a:lnTo>
                      <a:pt x="4413" y="198"/>
                    </a:lnTo>
                    <a:lnTo>
                      <a:pt x="4413" y="198"/>
                    </a:lnTo>
                    <a:lnTo>
                      <a:pt x="4413" y="173"/>
                    </a:lnTo>
                    <a:lnTo>
                      <a:pt x="4413" y="173"/>
                    </a:lnTo>
                    <a:lnTo>
                      <a:pt x="4413" y="198"/>
                    </a:lnTo>
                    <a:lnTo>
                      <a:pt x="4389" y="198"/>
                    </a:lnTo>
                    <a:lnTo>
                      <a:pt x="4389" y="198"/>
                    </a:lnTo>
                    <a:lnTo>
                      <a:pt x="4389" y="198"/>
                    </a:lnTo>
                    <a:lnTo>
                      <a:pt x="4389" y="198"/>
                    </a:lnTo>
                    <a:lnTo>
                      <a:pt x="4389" y="198"/>
                    </a:lnTo>
                    <a:lnTo>
                      <a:pt x="4364" y="198"/>
                    </a:lnTo>
                    <a:lnTo>
                      <a:pt x="4364" y="198"/>
                    </a:lnTo>
                    <a:lnTo>
                      <a:pt x="4364" y="222"/>
                    </a:lnTo>
                    <a:lnTo>
                      <a:pt x="4339" y="222"/>
                    </a:lnTo>
                    <a:lnTo>
                      <a:pt x="4339" y="198"/>
                    </a:lnTo>
                    <a:lnTo>
                      <a:pt x="4364" y="198"/>
                    </a:lnTo>
                    <a:lnTo>
                      <a:pt x="4364" y="198"/>
                    </a:lnTo>
                    <a:lnTo>
                      <a:pt x="4364"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15" y="198"/>
                    </a:lnTo>
                    <a:lnTo>
                      <a:pt x="4315" y="198"/>
                    </a:lnTo>
                    <a:lnTo>
                      <a:pt x="4315" y="198"/>
                    </a:lnTo>
                    <a:lnTo>
                      <a:pt x="4339" y="198"/>
                    </a:lnTo>
                    <a:lnTo>
                      <a:pt x="4315" y="198"/>
                    </a:lnTo>
                    <a:lnTo>
                      <a:pt x="4315" y="198"/>
                    </a:lnTo>
                    <a:lnTo>
                      <a:pt x="4315" y="198"/>
                    </a:lnTo>
                    <a:lnTo>
                      <a:pt x="4315" y="198"/>
                    </a:lnTo>
                    <a:lnTo>
                      <a:pt x="4315" y="198"/>
                    </a:lnTo>
                    <a:lnTo>
                      <a:pt x="4315" y="198"/>
                    </a:lnTo>
                    <a:lnTo>
                      <a:pt x="4315" y="198"/>
                    </a:lnTo>
                    <a:lnTo>
                      <a:pt x="4315" y="198"/>
                    </a:lnTo>
                    <a:lnTo>
                      <a:pt x="4315" y="198"/>
                    </a:lnTo>
                    <a:lnTo>
                      <a:pt x="4315" y="198"/>
                    </a:lnTo>
                    <a:lnTo>
                      <a:pt x="4290" y="198"/>
                    </a:lnTo>
                    <a:lnTo>
                      <a:pt x="4290" y="198"/>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65" y="198"/>
                    </a:lnTo>
                    <a:lnTo>
                      <a:pt x="4265" y="222"/>
                    </a:lnTo>
                    <a:lnTo>
                      <a:pt x="4240" y="198"/>
                    </a:lnTo>
                    <a:lnTo>
                      <a:pt x="4240" y="198"/>
                    </a:lnTo>
                    <a:lnTo>
                      <a:pt x="4240" y="198"/>
                    </a:lnTo>
                    <a:lnTo>
                      <a:pt x="4240" y="198"/>
                    </a:lnTo>
                    <a:lnTo>
                      <a:pt x="4240" y="198"/>
                    </a:lnTo>
                    <a:lnTo>
                      <a:pt x="4240" y="198"/>
                    </a:lnTo>
                    <a:lnTo>
                      <a:pt x="4240" y="198"/>
                    </a:lnTo>
                    <a:lnTo>
                      <a:pt x="4240" y="198"/>
                    </a:lnTo>
                    <a:lnTo>
                      <a:pt x="4240" y="198"/>
                    </a:lnTo>
                    <a:lnTo>
                      <a:pt x="4265" y="198"/>
                    </a:lnTo>
                    <a:lnTo>
                      <a:pt x="4265" y="198"/>
                    </a:lnTo>
                    <a:lnTo>
                      <a:pt x="4265" y="198"/>
                    </a:lnTo>
                    <a:lnTo>
                      <a:pt x="4265" y="173"/>
                    </a:lnTo>
                    <a:lnTo>
                      <a:pt x="4240" y="198"/>
                    </a:lnTo>
                    <a:lnTo>
                      <a:pt x="4240" y="173"/>
                    </a:lnTo>
                    <a:lnTo>
                      <a:pt x="4216" y="198"/>
                    </a:lnTo>
                    <a:lnTo>
                      <a:pt x="4190" y="198"/>
                    </a:lnTo>
                    <a:lnTo>
                      <a:pt x="4190" y="198"/>
                    </a:lnTo>
                    <a:lnTo>
                      <a:pt x="4190" y="198"/>
                    </a:lnTo>
                    <a:lnTo>
                      <a:pt x="4190" y="198"/>
                    </a:lnTo>
                    <a:lnTo>
                      <a:pt x="4190" y="198"/>
                    </a:lnTo>
                    <a:lnTo>
                      <a:pt x="4190" y="198"/>
                    </a:lnTo>
                    <a:lnTo>
                      <a:pt x="4190" y="198"/>
                    </a:lnTo>
                    <a:lnTo>
                      <a:pt x="4190" y="173"/>
                    </a:lnTo>
                    <a:lnTo>
                      <a:pt x="4190" y="173"/>
                    </a:lnTo>
                    <a:lnTo>
                      <a:pt x="4190" y="173"/>
                    </a:lnTo>
                    <a:lnTo>
                      <a:pt x="4190" y="173"/>
                    </a:lnTo>
                    <a:lnTo>
                      <a:pt x="4216" y="173"/>
                    </a:lnTo>
                    <a:lnTo>
                      <a:pt x="4216" y="173"/>
                    </a:lnTo>
                    <a:lnTo>
                      <a:pt x="4216" y="173"/>
                    </a:lnTo>
                    <a:lnTo>
                      <a:pt x="4240" y="173"/>
                    </a:lnTo>
                    <a:lnTo>
                      <a:pt x="4240" y="173"/>
                    </a:lnTo>
                    <a:lnTo>
                      <a:pt x="4240" y="173"/>
                    </a:lnTo>
                    <a:lnTo>
                      <a:pt x="4216" y="173"/>
                    </a:lnTo>
                    <a:lnTo>
                      <a:pt x="4216" y="173"/>
                    </a:lnTo>
                    <a:lnTo>
                      <a:pt x="4216" y="173"/>
                    </a:lnTo>
                    <a:lnTo>
                      <a:pt x="4190" y="173"/>
                    </a:lnTo>
                    <a:lnTo>
                      <a:pt x="4190" y="173"/>
                    </a:lnTo>
                    <a:lnTo>
                      <a:pt x="4190" y="149"/>
                    </a:lnTo>
                    <a:lnTo>
                      <a:pt x="4190" y="149"/>
                    </a:lnTo>
                    <a:lnTo>
                      <a:pt x="4190" y="149"/>
                    </a:lnTo>
                    <a:lnTo>
                      <a:pt x="4216" y="149"/>
                    </a:lnTo>
                    <a:lnTo>
                      <a:pt x="4216" y="149"/>
                    </a:lnTo>
                    <a:lnTo>
                      <a:pt x="4216" y="149"/>
                    </a:lnTo>
                    <a:lnTo>
                      <a:pt x="4216" y="149"/>
                    </a:lnTo>
                    <a:lnTo>
                      <a:pt x="4216" y="149"/>
                    </a:lnTo>
                    <a:lnTo>
                      <a:pt x="4216" y="149"/>
                    </a:lnTo>
                    <a:lnTo>
                      <a:pt x="4216" y="149"/>
                    </a:lnTo>
                    <a:lnTo>
                      <a:pt x="4216" y="149"/>
                    </a:lnTo>
                    <a:lnTo>
                      <a:pt x="4216" y="123"/>
                    </a:lnTo>
                    <a:lnTo>
                      <a:pt x="4216" y="123"/>
                    </a:lnTo>
                    <a:lnTo>
                      <a:pt x="4216"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41" y="123"/>
                    </a:lnTo>
                    <a:lnTo>
                      <a:pt x="4141" y="123"/>
                    </a:lnTo>
                    <a:lnTo>
                      <a:pt x="4141" y="123"/>
                    </a:lnTo>
                    <a:lnTo>
                      <a:pt x="4141" y="123"/>
                    </a:lnTo>
                    <a:lnTo>
                      <a:pt x="4141" y="123"/>
                    </a:lnTo>
                    <a:lnTo>
                      <a:pt x="4141" y="123"/>
                    </a:lnTo>
                    <a:lnTo>
                      <a:pt x="4117" y="123"/>
                    </a:lnTo>
                    <a:lnTo>
                      <a:pt x="4091" y="123"/>
                    </a:lnTo>
                    <a:lnTo>
                      <a:pt x="4091" y="123"/>
                    </a:lnTo>
                    <a:lnTo>
                      <a:pt x="4091" y="123"/>
                    </a:lnTo>
                    <a:lnTo>
                      <a:pt x="4091" y="123"/>
                    </a:lnTo>
                    <a:lnTo>
                      <a:pt x="4091" y="123"/>
                    </a:lnTo>
                    <a:lnTo>
                      <a:pt x="4091" y="149"/>
                    </a:lnTo>
                    <a:lnTo>
                      <a:pt x="4091" y="149"/>
                    </a:lnTo>
                    <a:lnTo>
                      <a:pt x="4067" y="149"/>
                    </a:lnTo>
                    <a:lnTo>
                      <a:pt x="4067" y="149"/>
                    </a:lnTo>
                    <a:lnTo>
                      <a:pt x="4067" y="149"/>
                    </a:lnTo>
                    <a:lnTo>
                      <a:pt x="4067" y="149"/>
                    </a:lnTo>
                    <a:lnTo>
                      <a:pt x="4067" y="149"/>
                    </a:lnTo>
                    <a:lnTo>
                      <a:pt x="4067" y="123"/>
                    </a:lnTo>
                    <a:lnTo>
                      <a:pt x="4067" y="123"/>
                    </a:lnTo>
                    <a:lnTo>
                      <a:pt x="4067" y="123"/>
                    </a:lnTo>
                    <a:lnTo>
                      <a:pt x="4067" y="123"/>
                    </a:lnTo>
                    <a:lnTo>
                      <a:pt x="4067"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74"/>
                    </a:lnTo>
                    <a:lnTo>
                      <a:pt x="4042" y="74"/>
                    </a:lnTo>
                    <a:lnTo>
                      <a:pt x="4042" y="74"/>
                    </a:lnTo>
                    <a:lnTo>
                      <a:pt x="4042" y="74"/>
                    </a:lnTo>
                    <a:lnTo>
                      <a:pt x="4042" y="74"/>
                    </a:lnTo>
                    <a:lnTo>
                      <a:pt x="4042" y="74"/>
                    </a:lnTo>
                    <a:lnTo>
                      <a:pt x="4042" y="74"/>
                    </a:lnTo>
                    <a:lnTo>
                      <a:pt x="4042" y="74"/>
                    </a:lnTo>
                    <a:lnTo>
                      <a:pt x="4017" y="74"/>
                    </a:lnTo>
                    <a:lnTo>
                      <a:pt x="4017" y="74"/>
                    </a:lnTo>
                    <a:lnTo>
                      <a:pt x="4017" y="74"/>
                    </a:lnTo>
                    <a:lnTo>
                      <a:pt x="4017" y="74"/>
                    </a:lnTo>
                    <a:lnTo>
                      <a:pt x="4017" y="74"/>
                    </a:lnTo>
                    <a:lnTo>
                      <a:pt x="4017" y="74"/>
                    </a:lnTo>
                    <a:lnTo>
                      <a:pt x="4017" y="74"/>
                    </a:lnTo>
                    <a:lnTo>
                      <a:pt x="4017" y="74"/>
                    </a:lnTo>
                    <a:lnTo>
                      <a:pt x="4017" y="99"/>
                    </a:lnTo>
                    <a:lnTo>
                      <a:pt x="4017" y="99"/>
                    </a:lnTo>
                    <a:lnTo>
                      <a:pt x="4017" y="99"/>
                    </a:lnTo>
                    <a:lnTo>
                      <a:pt x="4017" y="99"/>
                    </a:lnTo>
                    <a:lnTo>
                      <a:pt x="4017" y="99"/>
                    </a:lnTo>
                    <a:lnTo>
                      <a:pt x="4017" y="99"/>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3992" y="74"/>
                    </a:lnTo>
                    <a:lnTo>
                      <a:pt x="4017" y="74"/>
                    </a:lnTo>
                    <a:lnTo>
                      <a:pt x="4017" y="74"/>
                    </a:lnTo>
                    <a:lnTo>
                      <a:pt x="4017" y="99"/>
                    </a:lnTo>
                    <a:lnTo>
                      <a:pt x="4017" y="99"/>
                    </a:lnTo>
                    <a:lnTo>
                      <a:pt x="4017" y="99"/>
                    </a:lnTo>
                    <a:lnTo>
                      <a:pt x="4017" y="99"/>
                    </a:lnTo>
                    <a:lnTo>
                      <a:pt x="4017" y="99"/>
                    </a:lnTo>
                    <a:lnTo>
                      <a:pt x="4017" y="99"/>
                    </a:lnTo>
                    <a:lnTo>
                      <a:pt x="4017" y="99"/>
                    </a:lnTo>
                    <a:lnTo>
                      <a:pt x="3992" y="99"/>
                    </a:lnTo>
                    <a:lnTo>
                      <a:pt x="3992" y="99"/>
                    </a:lnTo>
                    <a:lnTo>
                      <a:pt x="3992" y="99"/>
                    </a:lnTo>
                    <a:lnTo>
                      <a:pt x="3992" y="99"/>
                    </a:lnTo>
                    <a:lnTo>
                      <a:pt x="3992" y="99"/>
                    </a:lnTo>
                    <a:lnTo>
                      <a:pt x="3992" y="99"/>
                    </a:lnTo>
                    <a:lnTo>
                      <a:pt x="3992" y="99"/>
                    </a:lnTo>
                    <a:lnTo>
                      <a:pt x="3992" y="99"/>
                    </a:lnTo>
                    <a:lnTo>
                      <a:pt x="3992" y="99"/>
                    </a:lnTo>
                    <a:lnTo>
                      <a:pt x="3992" y="123"/>
                    </a:lnTo>
                    <a:lnTo>
                      <a:pt x="3992" y="123"/>
                    </a:lnTo>
                    <a:lnTo>
                      <a:pt x="3992" y="123"/>
                    </a:lnTo>
                    <a:lnTo>
                      <a:pt x="3992" y="123"/>
                    </a:lnTo>
                    <a:lnTo>
                      <a:pt x="3992" y="123"/>
                    </a:lnTo>
                    <a:lnTo>
                      <a:pt x="3992" y="123"/>
                    </a:lnTo>
                    <a:lnTo>
                      <a:pt x="3992"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49"/>
                    </a:lnTo>
                    <a:lnTo>
                      <a:pt x="3967" y="149"/>
                    </a:lnTo>
                    <a:lnTo>
                      <a:pt x="3967" y="149"/>
                    </a:lnTo>
                    <a:lnTo>
                      <a:pt x="3967" y="149"/>
                    </a:lnTo>
                    <a:lnTo>
                      <a:pt x="3967" y="149"/>
                    </a:lnTo>
                    <a:lnTo>
                      <a:pt x="3943" y="149"/>
                    </a:lnTo>
                    <a:lnTo>
                      <a:pt x="3943" y="149"/>
                    </a:lnTo>
                    <a:lnTo>
                      <a:pt x="3943" y="149"/>
                    </a:lnTo>
                    <a:lnTo>
                      <a:pt x="3943" y="149"/>
                    </a:lnTo>
                    <a:lnTo>
                      <a:pt x="3943" y="149"/>
                    </a:lnTo>
                    <a:lnTo>
                      <a:pt x="3943" y="123"/>
                    </a:lnTo>
                    <a:lnTo>
                      <a:pt x="3943" y="123"/>
                    </a:lnTo>
                    <a:lnTo>
                      <a:pt x="3943" y="123"/>
                    </a:lnTo>
                    <a:lnTo>
                      <a:pt x="3967" y="123"/>
                    </a:lnTo>
                    <a:lnTo>
                      <a:pt x="3967" y="123"/>
                    </a:lnTo>
                    <a:lnTo>
                      <a:pt x="3967" y="123"/>
                    </a:lnTo>
                    <a:lnTo>
                      <a:pt x="3967" y="123"/>
                    </a:lnTo>
                    <a:lnTo>
                      <a:pt x="3943" y="123"/>
                    </a:lnTo>
                    <a:lnTo>
                      <a:pt x="3943" y="123"/>
                    </a:lnTo>
                    <a:lnTo>
                      <a:pt x="3943" y="123"/>
                    </a:lnTo>
                    <a:lnTo>
                      <a:pt x="3943" y="123"/>
                    </a:lnTo>
                    <a:lnTo>
                      <a:pt x="3943" y="123"/>
                    </a:lnTo>
                    <a:lnTo>
                      <a:pt x="3943" y="123"/>
                    </a:lnTo>
                    <a:lnTo>
                      <a:pt x="3943" y="123"/>
                    </a:lnTo>
                    <a:lnTo>
                      <a:pt x="3943" y="123"/>
                    </a:lnTo>
                    <a:lnTo>
                      <a:pt x="3943" y="99"/>
                    </a:lnTo>
                    <a:lnTo>
                      <a:pt x="3943" y="123"/>
                    </a:lnTo>
                    <a:lnTo>
                      <a:pt x="3943" y="123"/>
                    </a:lnTo>
                    <a:lnTo>
                      <a:pt x="3943" y="99"/>
                    </a:lnTo>
                    <a:lnTo>
                      <a:pt x="3943" y="99"/>
                    </a:lnTo>
                    <a:lnTo>
                      <a:pt x="3943" y="99"/>
                    </a:lnTo>
                    <a:lnTo>
                      <a:pt x="3943" y="99"/>
                    </a:lnTo>
                    <a:lnTo>
                      <a:pt x="3943" y="99"/>
                    </a:lnTo>
                    <a:lnTo>
                      <a:pt x="3943" y="99"/>
                    </a:lnTo>
                    <a:lnTo>
                      <a:pt x="3943" y="99"/>
                    </a:lnTo>
                    <a:lnTo>
                      <a:pt x="3943" y="99"/>
                    </a:lnTo>
                    <a:lnTo>
                      <a:pt x="3943"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74"/>
                    </a:lnTo>
                    <a:lnTo>
                      <a:pt x="3967" y="74"/>
                    </a:lnTo>
                    <a:lnTo>
                      <a:pt x="3992" y="74"/>
                    </a:lnTo>
                    <a:lnTo>
                      <a:pt x="3992" y="74"/>
                    </a:lnTo>
                    <a:lnTo>
                      <a:pt x="3992" y="74"/>
                    </a:lnTo>
                    <a:lnTo>
                      <a:pt x="3992" y="74"/>
                    </a:lnTo>
                    <a:lnTo>
                      <a:pt x="3992" y="74"/>
                    </a:lnTo>
                    <a:lnTo>
                      <a:pt x="3992" y="74"/>
                    </a:lnTo>
                    <a:lnTo>
                      <a:pt x="3992" y="49"/>
                    </a:lnTo>
                    <a:lnTo>
                      <a:pt x="3967" y="49"/>
                    </a:lnTo>
                    <a:lnTo>
                      <a:pt x="3967" y="49"/>
                    </a:lnTo>
                    <a:lnTo>
                      <a:pt x="3967" y="49"/>
                    </a:lnTo>
                    <a:lnTo>
                      <a:pt x="3967" y="49"/>
                    </a:lnTo>
                    <a:lnTo>
                      <a:pt x="3967" y="49"/>
                    </a:lnTo>
                    <a:lnTo>
                      <a:pt x="3967" y="49"/>
                    </a:lnTo>
                    <a:lnTo>
                      <a:pt x="3967" y="49"/>
                    </a:lnTo>
                    <a:lnTo>
                      <a:pt x="3967" y="49"/>
                    </a:lnTo>
                    <a:lnTo>
                      <a:pt x="3967" y="49"/>
                    </a:lnTo>
                    <a:lnTo>
                      <a:pt x="3967"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18" y="49"/>
                    </a:lnTo>
                    <a:lnTo>
                      <a:pt x="3918" y="49"/>
                    </a:lnTo>
                    <a:lnTo>
                      <a:pt x="3918" y="49"/>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43" y="24"/>
                    </a:lnTo>
                    <a:lnTo>
                      <a:pt x="3918" y="24"/>
                    </a:lnTo>
                    <a:lnTo>
                      <a:pt x="3918" y="0"/>
                    </a:lnTo>
                    <a:lnTo>
                      <a:pt x="3918" y="0"/>
                    </a:lnTo>
                    <a:lnTo>
                      <a:pt x="3918" y="0"/>
                    </a:lnTo>
                    <a:lnTo>
                      <a:pt x="3918" y="24"/>
                    </a:lnTo>
                    <a:lnTo>
                      <a:pt x="3918" y="24"/>
                    </a:lnTo>
                    <a:lnTo>
                      <a:pt x="3918" y="24"/>
                    </a:lnTo>
                    <a:lnTo>
                      <a:pt x="3893" y="24"/>
                    </a:lnTo>
                    <a:lnTo>
                      <a:pt x="3893" y="49"/>
                    </a:lnTo>
                    <a:lnTo>
                      <a:pt x="3868" y="49"/>
                    </a:lnTo>
                    <a:lnTo>
                      <a:pt x="3868" y="74"/>
                    </a:lnTo>
                    <a:lnTo>
                      <a:pt x="3844" y="99"/>
                    </a:lnTo>
                    <a:lnTo>
                      <a:pt x="3844" y="99"/>
                    </a:lnTo>
                    <a:lnTo>
                      <a:pt x="3844" y="99"/>
                    </a:lnTo>
                    <a:lnTo>
                      <a:pt x="3844" y="99"/>
                    </a:lnTo>
                    <a:lnTo>
                      <a:pt x="3844" y="99"/>
                    </a:lnTo>
                    <a:lnTo>
                      <a:pt x="3819" y="123"/>
                    </a:lnTo>
                    <a:lnTo>
                      <a:pt x="3819" y="123"/>
                    </a:lnTo>
                    <a:lnTo>
                      <a:pt x="3794" y="123"/>
                    </a:lnTo>
                    <a:lnTo>
                      <a:pt x="3769" y="123"/>
                    </a:lnTo>
                    <a:lnTo>
                      <a:pt x="3769" y="123"/>
                    </a:lnTo>
                    <a:lnTo>
                      <a:pt x="3769" y="123"/>
                    </a:lnTo>
                    <a:lnTo>
                      <a:pt x="3769" y="123"/>
                    </a:lnTo>
                    <a:lnTo>
                      <a:pt x="3794" y="123"/>
                    </a:lnTo>
                    <a:lnTo>
                      <a:pt x="3769" y="123"/>
                    </a:lnTo>
                    <a:lnTo>
                      <a:pt x="3744" y="123"/>
                    </a:lnTo>
                    <a:lnTo>
                      <a:pt x="3744" y="123"/>
                    </a:lnTo>
                    <a:lnTo>
                      <a:pt x="3744" y="123"/>
                    </a:lnTo>
                    <a:lnTo>
                      <a:pt x="3744" y="123"/>
                    </a:lnTo>
                    <a:lnTo>
                      <a:pt x="3744" y="123"/>
                    </a:lnTo>
                    <a:lnTo>
                      <a:pt x="3720" y="123"/>
                    </a:lnTo>
                    <a:lnTo>
                      <a:pt x="3720" y="123"/>
                    </a:lnTo>
                    <a:lnTo>
                      <a:pt x="3720" y="123"/>
                    </a:lnTo>
                    <a:lnTo>
                      <a:pt x="3720" y="123"/>
                    </a:lnTo>
                    <a:lnTo>
                      <a:pt x="3720" y="149"/>
                    </a:lnTo>
                    <a:lnTo>
                      <a:pt x="3720" y="149"/>
                    </a:lnTo>
                    <a:lnTo>
                      <a:pt x="3720" y="149"/>
                    </a:lnTo>
                    <a:lnTo>
                      <a:pt x="3720" y="149"/>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99"/>
                    </a:lnTo>
                    <a:lnTo>
                      <a:pt x="3720" y="99"/>
                    </a:lnTo>
                    <a:lnTo>
                      <a:pt x="3720" y="99"/>
                    </a:lnTo>
                    <a:lnTo>
                      <a:pt x="3720" y="123"/>
                    </a:lnTo>
                    <a:lnTo>
                      <a:pt x="3720" y="123"/>
                    </a:lnTo>
                    <a:lnTo>
                      <a:pt x="3694" y="123"/>
                    </a:lnTo>
                    <a:lnTo>
                      <a:pt x="3694" y="123"/>
                    </a:lnTo>
                    <a:lnTo>
                      <a:pt x="3694" y="123"/>
                    </a:lnTo>
                    <a:lnTo>
                      <a:pt x="3694" y="123"/>
                    </a:lnTo>
                    <a:lnTo>
                      <a:pt x="3694" y="123"/>
                    </a:lnTo>
                    <a:lnTo>
                      <a:pt x="3694" y="123"/>
                    </a:lnTo>
                    <a:lnTo>
                      <a:pt x="3694" y="123"/>
                    </a:lnTo>
                    <a:lnTo>
                      <a:pt x="3694" y="123"/>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73"/>
                    </a:lnTo>
                    <a:lnTo>
                      <a:pt x="3670" y="173"/>
                    </a:lnTo>
                    <a:lnTo>
                      <a:pt x="3670" y="173"/>
                    </a:lnTo>
                    <a:lnTo>
                      <a:pt x="3670" y="173"/>
                    </a:lnTo>
                    <a:lnTo>
                      <a:pt x="3670" y="173"/>
                    </a:lnTo>
                    <a:lnTo>
                      <a:pt x="3670" y="173"/>
                    </a:lnTo>
                    <a:lnTo>
                      <a:pt x="3670" y="173"/>
                    </a:lnTo>
                    <a:lnTo>
                      <a:pt x="3670" y="173"/>
                    </a:lnTo>
                    <a:lnTo>
                      <a:pt x="3670"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720" y="173"/>
                    </a:lnTo>
                    <a:lnTo>
                      <a:pt x="3720" y="173"/>
                    </a:lnTo>
                    <a:lnTo>
                      <a:pt x="3720" y="173"/>
                    </a:lnTo>
                    <a:lnTo>
                      <a:pt x="3720" y="173"/>
                    </a:lnTo>
                    <a:lnTo>
                      <a:pt x="3694" y="173"/>
                    </a:lnTo>
                    <a:lnTo>
                      <a:pt x="3694" y="173"/>
                    </a:lnTo>
                    <a:lnTo>
                      <a:pt x="3694" y="173"/>
                    </a:lnTo>
                    <a:lnTo>
                      <a:pt x="3694" y="173"/>
                    </a:lnTo>
                    <a:lnTo>
                      <a:pt x="3694" y="173"/>
                    </a:lnTo>
                    <a:lnTo>
                      <a:pt x="3694" y="173"/>
                    </a:lnTo>
                    <a:lnTo>
                      <a:pt x="3694" y="173"/>
                    </a:lnTo>
                    <a:lnTo>
                      <a:pt x="3694" y="198"/>
                    </a:lnTo>
                    <a:lnTo>
                      <a:pt x="3694" y="198"/>
                    </a:lnTo>
                    <a:lnTo>
                      <a:pt x="3694" y="198"/>
                    </a:lnTo>
                    <a:lnTo>
                      <a:pt x="3670" y="173"/>
                    </a:lnTo>
                    <a:lnTo>
                      <a:pt x="3670" y="173"/>
                    </a:lnTo>
                    <a:lnTo>
                      <a:pt x="3670" y="173"/>
                    </a:lnTo>
                    <a:lnTo>
                      <a:pt x="3670" y="198"/>
                    </a:lnTo>
                    <a:lnTo>
                      <a:pt x="3670" y="198"/>
                    </a:lnTo>
                    <a:lnTo>
                      <a:pt x="3670" y="198"/>
                    </a:lnTo>
                    <a:lnTo>
                      <a:pt x="3670" y="198"/>
                    </a:lnTo>
                    <a:lnTo>
                      <a:pt x="3670" y="198"/>
                    </a:lnTo>
                    <a:lnTo>
                      <a:pt x="3670" y="198"/>
                    </a:lnTo>
                    <a:lnTo>
                      <a:pt x="3670" y="198"/>
                    </a:lnTo>
                    <a:lnTo>
                      <a:pt x="3670" y="198"/>
                    </a:lnTo>
                    <a:lnTo>
                      <a:pt x="3670" y="19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48"/>
                    </a:lnTo>
                    <a:lnTo>
                      <a:pt x="3670" y="248"/>
                    </a:lnTo>
                    <a:lnTo>
                      <a:pt x="3670" y="248"/>
                    </a:lnTo>
                    <a:lnTo>
                      <a:pt x="3670" y="24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198"/>
                    </a:lnTo>
                    <a:lnTo>
                      <a:pt x="3670" y="198"/>
                    </a:lnTo>
                    <a:lnTo>
                      <a:pt x="3670" y="198"/>
                    </a:lnTo>
                    <a:lnTo>
                      <a:pt x="3670" y="198"/>
                    </a:lnTo>
                    <a:lnTo>
                      <a:pt x="3645" y="222"/>
                    </a:lnTo>
                    <a:lnTo>
                      <a:pt x="3645" y="222"/>
                    </a:lnTo>
                    <a:lnTo>
                      <a:pt x="3645" y="222"/>
                    </a:lnTo>
                    <a:lnTo>
                      <a:pt x="3670" y="198"/>
                    </a:lnTo>
                    <a:lnTo>
                      <a:pt x="3670" y="198"/>
                    </a:lnTo>
                    <a:lnTo>
                      <a:pt x="3670" y="198"/>
                    </a:lnTo>
                    <a:lnTo>
                      <a:pt x="3670" y="198"/>
                    </a:lnTo>
                    <a:lnTo>
                      <a:pt x="3670" y="198"/>
                    </a:lnTo>
                    <a:lnTo>
                      <a:pt x="3670" y="198"/>
                    </a:lnTo>
                    <a:lnTo>
                      <a:pt x="3670" y="198"/>
                    </a:lnTo>
                    <a:lnTo>
                      <a:pt x="3670" y="173"/>
                    </a:lnTo>
                    <a:lnTo>
                      <a:pt x="3670" y="173"/>
                    </a:lnTo>
                    <a:lnTo>
                      <a:pt x="3645" y="198"/>
                    </a:lnTo>
                    <a:lnTo>
                      <a:pt x="3645" y="198"/>
                    </a:lnTo>
                    <a:lnTo>
                      <a:pt x="3645" y="173"/>
                    </a:lnTo>
                    <a:lnTo>
                      <a:pt x="3645"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45" y="173"/>
                    </a:lnTo>
                    <a:lnTo>
                      <a:pt x="3645" y="173"/>
                    </a:lnTo>
                    <a:lnTo>
                      <a:pt x="3645" y="173"/>
                    </a:lnTo>
                    <a:lnTo>
                      <a:pt x="3645" y="149"/>
                    </a:lnTo>
                    <a:lnTo>
                      <a:pt x="3645" y="149"/>
                    </a:lnTo>
                    <a:lnTo>
                      <a:pt x="3645" y="149"/>
                    </a:lnTo>
                    <a:lnTo>
                      <a:pt x="3645" y="149"/>
                    </a:lnTo>
                    <a:lnTo>
                      <a:pt x="3645" y="173"/>
                    </a:lnTo>
                    <a:lnTo>
                      <a:pt x="3621" y="173"/>
                    </a:lnTo>
                    <a:lnTo>
                      <a:pt x="3621" y="198"/>
                    </a:lnTo>
                    <a:lnTo>
                      <a:pt x="3595" y="198"/>
                    </a:lnTo>
                    <a:lnTo>
                      <a:pt x="3595" y="198"/>
                    </a:lnTo>
                    <a:lnTo>
                      <a:pt x="3621" y="198"/>
                    </a:lnTo>
                    <a:lnTo>
                      <a:pt x="3621" y="198"/>
                    </a:lnTo>
                    <a:lnTo>
                      <a:pt x="3621" y="198"/>
                    </a:lnTo>
                    <a:lnTo>
                      <a:pt x="3621" y="198"/>
                    </a:lnTo>
                    <a:lnTo>
                      <a:pt x="3595" y="198"/>
                    </a:lnTo>
                    <a:lnTo>
                      <a:pt x="3595" y="198"/>
                    </a:lnTo>
                    <a:lnTo>
                      <a:pt x="3595" y="222"/>
                    </a:lnTo>
                    <a:lnTo>
                      <a:pt x="3595" y="222"/>
                    </a:lnTo>
                    <a:lnTo>
                      <a:pt x="3595" y="222"/>
                    </a:lnTo>
                    <a:lnTo>
                      <a:pt x="3595" y="222"/>
                    </a:lnTo>
                    <a:lnTo>
                      <a:pt x="3595" y="222"/>
                    </a:lnTo>
                    <a:lnTo>
                      <a:pt x="3595" y="222"/>
                    </a:lnTo>
                    <a:lnTo>
                      <a:pt x="3595" y="222"/>
                    </a:lnTo>
                    <a:lnTo>
                      <a:pt x="3595" y="222"/>
                    </a:lnTo>
                    <a:lnTo>
                      <a:pt x="3595" y="222"/>
                    </a:lnTo>
                    <a:lnTo>
                      <a:pt x="3595" y="222"/>
                    </a:lnTo>
                    <a:lnTo>
                      <a:pt x="3571" y="222"/>
                    </a:lnTo>
                    <a:lnTo>
                      <a:pt x="3571"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21" y="222"/>
                    </a:lnTo>
                    <a:lnTo>
                      <a:pt x="3521" y="222"/>
                    </a:lnTo>
                    <a:lnTo>
                      <a:pt x="3521" y="222"/>
                    </a:lnTo>
                    <a:lnTo>
                      <a:pt x="3521" y="248"/>
                    </a:lnTo>
                    <a:lnTo>
                      <a:pt x="3496" y="248"/>
                    </a:lnTo>
                    <a:lnTo>
                      <a:pt x="3496" y="222"/>
                    </a:lnTo>
                    <a:lnTo>
                      <a:pt x="3496"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46" y="222"/>
                    </a:lnTo>
                    <a:lnTo>
                      <a:pt x="3546" y="222"/>
                    </a:lnTo>
                    <a:lnTo>
                      <a:pt x="3546" y="222"/>
                    </a:lnTo>
                    <a:lnTo>
                      <a:pt x="3521" y="222"/>
                    </a:lnTo>
                    <a:lnTo>
                      <a:pt x="3521" y="198"/>
                    </a:lnTo>
                    <a:lnTo>
                      <a:pt x="3521" y="198"/>
                    </a:lnTo>
                    <a:lnTo>
                      <a:pt x="3521" y="198"/>
                    </a:lnTo>
                    <a:lnTo>
                      <a:pt x="3521" y="198"/>
                    </a:lnTo>
                    <a:lnTo>
                      <a:pt x="3521" y="198"/>
                    </a:lnTo>
                    <a:lnTo>
                      <a:pt x="3521" y="198"/>
                    </a:lnTo>
                    <a:lnTo>
                      <a:pt x="3521" y="198"/>
                    </a:lnTo>
                    <a:lnTo>
                      <a:pt x="3521" y="198"/>
                    </a:lnTo>
                    <a:lnTo>
                      <a:pt x="3521" y="198"/>
                    </a:lnTo>
                    <a:lnTo>
                      <a:pt x="3521" y="198"/>
                    </a:lnTo>
                    <a:lnTo>
                      <a:pt x="3521" y="222"/>
                    </a:lnTo>
                    <a:lnTo>
                      <a:pt x="3521" y="222"/>
                    </a:lnTo>
                    <a:lnTo>
                      <a:pt x="3521" y="222"/>
                    </a:lnTo>
                    <a:lnTo>
                      <a:pt x="3496" y="222"/>
                    </a:lnTo>
                    <a:lnTo>
                      <a:pt x="3496" y="222"/>
                    </a:lnTo>
                    <a:lnTo>
                      <a:pt x="3496" y="222"/>
                    </a:lnTo>
                    <a:lnTo>
                      <a:pt x="3496" y="222"/>
                    </a:lnTo>
                    <a:lnTo>
                      <a:pt x="3496" y="222"/>
                    </a:lnTo>
                    <a:lnTo>
                      <a:pt x="3496" y="222"/>
                    </a:lnTo>
                    <a:lnTo>
                      <a:pt x="3496" y="222"/>
                    </a:lnTo>
                    <a:lnTo>
                      <a:pt x="3496" y="222"/>
                    </a:lnTo>
                    <a:lnTo>
                      <a:pt x="3496" y="222"/>
                    </a:lnTo>
                    <a:lnTo>
                      <a:pt x="3496" y="248"/>
                    </a:lnTo>
                    <a:lnTo>
                      <a:pt x="3496" y="248"/>
                    </a:lnTo>
                    <a:lnTo>
                      <a:pt x="3496" y="248"/>
                    </a:lnTo>
                    <a:lnTo>
                      <a:pt x="3496" y="248"/>
                    </a:lnTo>
                    <a:lnTo>
                      <a:pt x="3496" y="248"/>
                    </a:lnTo>
                    <a:lnTo>
                      <a:pt x="3496" y="248"/>
                    </a:lnTo>
                    <a:lnTo>
                      <a:pt x="3496" y="248"/>
                    </a:lnTo>
                    <a:lnTo>
                      <a:pt x="3471" y="248"/>
                    </a:lnTo>
                    <a:lnTo>
                      <a:pt x="3471" y="248"/>
                    </a:lnTo>
                    <a:lnTo>
                      <a:pt x="3471" y="248"/>
                    </a:lnTo>
                    <a:lnTo>
                      <a:pt x="3471" y="248"/>
                    </a:lnTo>
                    <a:lnTo>
                      <a:pt x="3471" y="272"/>
                    </a:lnTo>
                    <a:lnTo>
                      <a:pt x="3471" y="272"/>
                    </a:lnTo>
                    <a:lnTo>
                      <a:pt x="3471" y="272"/>
                    </a:lnTo>
                    <a:lnTo>
                      <a:pt x="3471" y="272"/>
                    </a:lnTo>
                    <a:lnTo>
                      <a:pt x="3447" y="272"/>
                    </a:lnTo>
                    <a:lnTo>
                      <a:pt x="3447" y="297"/>
                    </a:lnTo>
                    <a:lnTo>
                      <a:pt x="3447" y="297"/>
                    </a:lnTo>
                    <a:lnTo>
                      <a:pt x="3447" y="297"/>
                    </a:lnTo>
                    <a:lnTo>
                      <a:pt x="3447" y="297"/>
                    </a:lnTo>
                    <a:lnTo>
                      <a:pt x="3422" y="297"/>
                    </a:lnTo>
                    <a:lnTo>
                      <a:pt x="3422" y="297"/>
                    </a:lnTo>
                    <a:lnTo>
                      <a:pt x="3422" y="297"/>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397" y="396"/>
                    </a:lnTo>
                    <a:lnTo>
                      <a:pt x="3397" y="396"/>
                    </a:lnTo>
                    <a:lnTo>
                      <a:pt x="3397" y="396"/>
                    </a:lnTo>
                    <a:lnTo>
                      <a:pt x="3397" y="396"/>
                    </a:lnTo>
                    <a:lnTo>
                      <a:pt x="3397" y="396"/>
                    </a:lnTo>
                    <a:lnTo>
                      <a:pt x="3397" y="396"/>
                    </a:lnTo>
                    <a:lnTo>
                      <a:pt x="3397" y="396"/>
                    </a:lnTo>
                    <a:lnTo>
                      <a:pt x="3422" y="372"/>
                    </a:lnTo>
                    <a:lnTo>
                      <a:pt x="3397" y="372"/>
                    </a:lnTo>
                    <a:lnTo>
                      <a:pt x="3397" y="372"/>
                    </a:lnTo>
                    <a:lnTo>
                      <a:pt x="3397" y="396"/>
                    </a:lnTo>
                    <a:lnTo>
                      <a:pt x="3397" y="396"/>
                    </a:lnTo>
                    <a:lnTo>
                      <a:pt x="3372" y="446"/>
                    </a:lnTo>
                    <a:lnTo>
                      <a:pt x="3348" y="446"/>
                    </a:lnTo>
                    <a:lnTo>
                      <a:pt x="3348" y="446"/>
                    </a:lnTo>
                    <a:lnTo>
                      <a:pt x="3348" y="446"/>
                    </a:lnTo>
                    <a:lnTo>
                      <a:pt x="3348" y="446"/>
                    </a:lnTo>
                    <a:lnTo>
                      <a:pt x="3323" y="446"/>
                    </a:lnTo>
                    <a:lnTo>
                      <a:pt x="3323" y="471"/>
                    </a:lnTo>
                    <a:lnTo>
                      <a:pt x="3323" y="471"/>
                    </a:lnTo>
                    <a:lnTo>
                      <a:pt x="3298" y="471"/>
                    </a:lnTo>
                    <a:lnTo>
                      <a:pt x="3273" y="471"/>
                    </a:lnTo>
                    <a:lnTo>
                      <a:pt x="3248" y="471"/>
                    </a:lnTo>
                    <a:lnTo>
                      <a:pt x="3224" y="471"/>
                    </a:lnTo>
                    <a:lnTo>
                      <a:pt x="3198" y="471"/>
                    </a:lnTo>
                    <a:lnTo>
                      <a:pt x="3198" y="446"/>
                    </a:lnTo>
                    <a:lnTo>
                      <a:pt x="3174" y="446"/>
                    </a:lnTo>
                    <a:lnTo>
                      <a:pt x="3174" y="446"/>
                    </a:lnTo>
                    <a:lnTo>
                      <a:pt x="3174" y="446"/>
                    </a:lnTo>
                    <a:lnTo>
                      <a:pt x="3149" y="446"/>
                    </a:lnTo>
                    <a:lnTo>
                      <a:pt x="3149" y="446"/>
                    </a:lnTo>
                    <a:lnTo>
                      <a:pt x="3149" y="471"/>
                    </a:lnTo>
                    <a:lnTo>
                      <a:pt x="3149" y="471"/>
                    </a:lnTo>
                    <a:lnTo>
                      <a:pt x="3149" y="471"/>
                    </a:lnTo>
                    <a:lnTo>
                      <a:pt x="3149" y="471"/>
                    </a:lnTo>
                    <a:lnTo>
                      <a:pt x="3149" y="495"/>
                    </a:lnTo>
                    <a:lnTo>
                      <a:pt x="3149" y="495"/>
                    </a:lnTo>
                    <a:lnTo>
                      <a:pt x="3149" y="495"/>
                    </a:lnTo>
                    <a:lnTo>
                      <a:pt x="3149" y="495"/>
                    </a:lnTo>
                    <a:lnTo>
                      <a:pt x="3149" y="495"/>
                    </a:lnTo>
                    <a:lnTo>
                      <a:pt x="3149" y="495"/>
                    </a:lnTo>
                    <a:lnTo>
                      <a:pt x="3149" y="495"/>
                    </a:lnTo>
                    <a:lnTo>
                      <a:pt x="3149" y="495"/>
                    </a:lnTo>
                    <a:lnTo>
                      <a:pt x="3149" y="495"/>
                    </a:lnTo>
                    <a:lnTo>
                      <a:pt x="3149" y="495"/>
                    </a:lnTo>
                    <a:lnTo>
                      <a:pt x="3149" y="520"/>
                    </a:lnTo>
                    <a:lnTo>
                      <a:pt x="3149" y="520"/>
                    </a:lnTo>
                    <a:lnTo>
                      <a:pt x="3149" y="520"/>
                    </a:lnTo>
                    <a:lnTo>
                      <a:pt x="3149" y="520"/>
                    </a:lnTo>
                    <a:lnTo>
                      <a:pt x="3149" y="520"/>
                    </a:lnTo>
                    <a:lnTo>
                      <a:pt x="3149" y="520"/>
                    </a:lnTo>
                    <a:lnTo>
                      <a:pt x="3149" y="520"/>
                    </a:lnTo>
                    <a:lnTo>
                      <a:pt x="3149" y="520"/>
                    </a:lnTo>
                    <a:lnTo>
                      <a:pt x="3149" y="520"/>
                    </a:lnTo>
                    <a:lnTo>
                      <a:pt x="3149" y="545"/>
                    </a:lnTo>
                    <a:lnTo>
                      <a:pt x="3125" y="545"/>
                    </a:lnTo>
                    <a:lnTo>
                      <a:pt x="3125" y="545"/>
                    </a:lnTo>
                    <a:lnTo>
                      <a:pt x="3125" y="545"/>
                    </a:lnTo>
                    <a:lnTo>
                      <a:pt x="3149" y="545"/>
                    </a:lnTo>
                    <a:lnTo>
                      <a:pt x="3125" y="545"/>
                    </a:lnTo>
                    <a:lnTo>
                      <a:pt x="3125" y="545"/>
                    </a:lnTo>
                    <a:lnTo>
                      <a:pt x="3125" y="545"/>
                    </a:lnTo>
                    <a:lnTo>
                      <a:pt x="3125" y="545"/>
                    </a:lnTo>
                    <a:lnTo>
                      <a:pt x="3125" y="545"/>
                    </a:lnTo>
                    <a:lnTo>
                      <a:pt x="3125" y="545"/>
                    </a:lnTo>
                    <a:lnTo>
                      <a:pt x="3125" y="545"/>
                    </a:lnTo>
                    <a:lnTo>
                      <a:pt x="3125" y="545"/>
                    </a:lnTo>
                    <a:lnTo>
                      <a:pt x="3099" y="545"/>
                    </a:lnTo>
                    <a:lnTo>
                      <a:pt x="3099" y="545"/>
                    </a:lnTo>
                    <a:lnTo>
                      <a:pt x="3099" y="545"/>
                    </a:lnTo>
                    <a:lnTo>
                      <a:pt x="3125" y="545"/>
                    </a:lnTo>
                    <a:lnTo>
                      <a:pt x="3125" y="545"/>
                    </a:lnTo>
                    <a:lnTo>
                      <a:pt x="3125" y="545"/>
                    </a:lnTo>
                    <a:lnTo>
                      <a:pt x="3125" y="545"/>
                    </a:lnTo>
                    <a:lnTo>
                      <a:pt x="3099" y="545"/>
                    </a:lnTo>
                    <a:lnTo>
                      <a:pt x="3099" y="545"/>
                    </a:lnTo>
                    <a:lnTo>
                      <a:pt x="3099" y="545"/>
                    </a:lnTo>
                    <a:lnTo>
                      <a:pt x="3099" y="545"/>
                    </a:lnTo>
                    <a:lnTo>
                      <a:pt x="3099" y="545"/>
                    </a:lnTo>
                    <a:lnTo>
                      <a:pt x="3125" y="570"/>
                    </a:lnTo>
                    <a:lnTo>
                      <a:pt x="3149" y="570"/>
                    </a:lnTo>
                    <a:lnTo>
                      <a:pt x="3149" y="595"/>
                    </a:lnTo>
                    <a:lnTo>
                      <a:pt x="3149" y="595"/>
                    </a:lnTo>
                    <a:lnTo>
                      <a:pt x="3149" y="595"/>
                    </a:lnTo>
                    <a:lnTo>
                      <a:pt x="3149" y="595"/>
                    </a:lnTo>
                    <a:lnTo>
                      <a:pt x="3149" y="595"/>
                    </a:lnTo>
                    <a:lnTo>
                      <a:pt x="3149" y="595"/>
                    </a:lnTo>
                    <a:lnTo>
                      <a:pt x="3174" y="619"/>
                    </a:lnTo>
                    <a:lnTo>
                      <a:pt x="3174" y="619"/>
                    </a:lnTo>
                    <a:lnTo>
                      <a:pt x="3198" y="619"/>
                    </a:lnTo>
                    <a:lnTo>
                      <a:pt x="3198" y="645"/>
                    </a:lnTo>
                    <a:lnTo>
                      <a:pt x="3224" y="669"/>
                    </a:lnTo>
                    <a:lnTo>
                      <a:pt x="3224" y="669"/>
                    </a:lnTo>
                    <a:lnTo>
                      <a:pt x="3224"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718"/>
                    </a:lnTo>
                    <a:lnTo>
                      <a:pt x="3273" y="744"/>
                    </a:lnTo>
                    <a:lnTo>
                      <a:pt x="3273" y="744"/>
                    </a:lnTo>
                    <a:lnTo>
                      <a:pt x="3298" y="768"/>
                    </a:lnTo>
                    <a:lnTo>
                      <a:pt x="3298" y="793"/>
                    </a:lnTo>
                    <a:lnTo>
                      <a:pt x="3298" y="793"/>
                    </a:lnTo>
                    <a:lnTo>
                      <a:pt x="3298" y="818"/>
                    </a:lnTo>
                    <a:lnTo>
                      <a:pt x="3298" y="818"/>
                    </a:lnTo>
                    <a:lnTo>
                      <a:pt x="3298" y="818"/>
                    </a:lnTo>
                    <a:lnTo>
                      <a:pt x="3298" y="843"/>
                    </a:lnTo>
                    <a:lnTo>
                      <a:pt x="3298" y="843"/>
                    </a:lnTo>
                    <a:lnTo>
                      <a:pt x="3298" y="843"/>
                    </a:lnTo>
                    <a:lnTo>
                      <a:pt x="3298" y="843"/>
                    </a:lnTo>
                    <a:lnTo>
                      <a:pt x="3323" y="868"/>
                    </a:lnTo>
                    <a:lnTo>
                      <a:pt x="3323" y="868"/>
                    </a:lnTo>
                    <a:lnTo>
                      <a:pt x="3348" y="868"/>
                    </a:lnTo>
                    <a:lnTo>
                      <a:pt x="3348" y="868"/>
                    </a:lnTo>
                    <a:lnTo>
                      <a:pt x="3372" y="868"/>
                    </a:lnTo>
                    <a:lnTo>
                      <a:pt x="3372" y="868"/>
                    </a:lnTo>
                    <a:lnTo>
                      <a:pt x="3372" y="868"/>
                    </a:lnTo>
                    <a:lnTo>
                      <a:pt x="3372" y="868"/>
                    </a:lnTo>
                    <a:lnTo>
                      <a:pt x="3348" y="868"/>
                    </a:lnTo>
                    <a:lnTo>
                      <a:pt x="3348" y="868"/>
                    </a:lnTo>
                    <a:lnTo>
                      <a:pt x="3348" y="868"/>
                    </a:lnTo>
                    <a:lnTo>
                      <a:pt x="3372" y="868"/>
                    </a:lnTo>
                    <a:lnTo>
                      <a:pt x="3372" y="868"/>
                    </a:lnTo>
                    <a:lnTo>
                      <a:pt x="3372" y="868"/>
                    </a:lnTo>
                    <a:lnTo>
                      <a:pt x="3372" y="868"/>
                    </a:lnTo>
                    <a:lnTo>
                      <a:pt x="3372" y="868"/>
                    </a:lnTo>
                    <a:lnTo>
                      <a:pt x="3372" y="868"/>
                    </a:lnTo>
                    <a:lnTo>
                      <a:pt x="3372" y="868"/>
                    </a:lnTo>
                    <a:lnTo>
                      <a:pt x="3372" y="868"/>
                    </a:lnTo>
                    <a:lnTo>
                      <a:pt x="3397" y="868"/>
                    </a:lnTo>
                    <a:lnTo>
                      <a:pt x="3397" y="868"/>
                    </a:lnTo>
                    <a:lnTo>
                      <a:pt x="3397" y="868"/>
                    </a:lnTo>
                    <a:lnTo>
                      <a:pt x="3397" y="868"/>
                    </a:lnTo>
                    <a:lnTo>
                      <a:pt x="3397" y="868"/>
                    </a:lnTo>
                    <a:lnTo>
                      <a:pt x="3397" y="843"/>
                    </a:lnTo>
                    <a:lnTo>
                      <a:pt x="3397" y="843"/>
                    </a:lnTo>
                    <a:lnTo>
                      <a:pt x="3397" y="843"/>
                    </a:lnTo>
                    <a:lnTo>
                      <a:pt x="3397" y="843"/>
                    </a:lnTo>
                    <a:lnTo>
                      <a:pt x="3397" y="843"/>
                    </a:lnTo>
                    <a:lnTo>
                      <a:pt x="3422" y="843"/>
                    </a:lnTo>
                    <a:lnTo>
                      <a:pt x="3422" y="843"/>
                    </a:lnTo>
                    <a:lnTo>
                      <a:pt x="3422" y="843"/>
                    </a:lnTo>
                    <a:lnTo>
                      <a:pt x="3422" y="843"/>
                    </a:lnTo>
                    <a:lnTo>
                      <a:pt x="3397" y="868"/>
                    </a:lnTo>
                    <a:lnTo>
                      <a:pt x="3397" y="868"/>
                    </a:lnTo>
                    <a:lnTo>
                      <a:pt x="3397" y="868"/>
                    </a:lnTo>
                    <a:lnTo>
                      <a:pt x="3397" y="868"/>
                    </a:lnTo>
                    <a:lnTo>
                      <a:pt x="3397" y="868"/>
                    </a:lnTo>
                    <a:lnTo>
                      <a:pt x="3397" y="892"/>
                    </a:lnTo>
                    <a:lnTo>
                      <a:pt x="3397" y="892"/>
                    </a:lnTo>
                    <a:lnTo>
                      <a:pt x="3397" y="892"/>
                    </a:lnTo>
                    <a:lnTo>
                      <a:pt x="3397" y="892"/>
                    </a:lnTo>
                    <a:lnTo>
                      <a:pt x="3397" y="892"/>
                    </a:lnTo>
                    <a:lnTo>
                      <a:pt x="3422" y="892"/>
                    </a:lnTo>
                    <a:lnTo>
                      <a:pt x="3422" y="892"/>
                    </a:lnTo>
                    <a:lnTo>
                      <a:pt x="3422" y="868"/>
                    </a:lnTo>
                    <a:lnTo>
                      <a:pt x="3422" y="868"/>
                    </a:lnTo>
                    <a:lnTo>
                      <a:pt x="3422" y="868"/>
                    </a:lnTo>
                    <a:lnTo>
                      <a:pt x="3422" y="868"/>
                    </a:lnTo>
                    <a:lnTo>
                      <a:pt x="3422" y="868"/>
                    </a:lnTo>
                    <a:lnTo>
                      <a:pt x="3422" y="868"/>
                    </a:lnTo>
                    <a:lnTo>
                      <a:pt x="3422" y="868"/>
                    </a:lnTo>
                    <a:lnTo>
                      <a:pt x="3422" y="868"/>
                    </a:lnTo>
                    <a:lnTo>
                      <a:pt x="3422" y="868"/>
                    </a:lnTo>
                    <a:lnTo>
                      <a:pt x="3422" y="868"/>
                    </a:lnTo>
                    <a:lnTo>
                      <a:pt x="3422" y="892"/>
                    </a:lnTo>
                    <a:lnTo>
                      <a:pt x="3422" y="892"/>
                    </a:lnTo>
                    <a:lnTo>
                      <a:pt x="3447" y="868"/>
                    </a:lnTo>
                    <a:lnTo>
                      <a:pt x="3447" y="868"/>
                    </a:lnTo>
                    <a:lnTo>
                      <a:pt x="3447" y="892"/>
                    </a:lnTo>
                    <a:lnTo>
                      <a:pt x="3447" y="892"/>
                    </a:lnTo>
                    <a:lnTo>
                      <a:pt x="3447" y="892"/>
                    </a:lnTo>
                    <a:lnTo>
                      <a:pt x="3447" y="892"/>
                    </a:lnTo>
                    <a:lnTo>
                      <a:pt x="3447"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47" y="892"/>
                    </a:lnTo>
                    <a:lnTo>
                      <a:pt x="3447" y="892"/>
                    </a:lnTo>
                    <a:lnTo>
                      <a:pt x="3447" y="892"/>
                    </a:lnTo>
                    <a:lnTo>
                      <a:pt x="3447" y="892"/>
                    </a:lnTo>
                    <a:lnTo>
                      <a:pt x="3447" y="892"/>
                    </a:lnTo>
                    <a:lnTo>
                      <a:pt x="3447" y="917"/>
                    </a:lnTo>
                    <a:lnTo>
                      <a:pt x="3447" y="917"/>
                    </a:lnTo>
                    <a:lnTo>
                      <a:pt x="3447" y="917"/>
                    </a:lnTo>
                    <a:lnTo>
                      <a:pt x="3447" y="917"/>
                    </a:lnTo>
                    <a:lnTo>
                      <a:pt x="3447" y="917"/>
                    </a:lnTo>
                    <a:lnTo>
                      <a:pt x="3447" y="917"/>
                    </a:lnTo>
                    <a:lnTo>
                      <a:pt x="3447" y="917"/>
                    </a:lnTo>
                    <a:lnTo>
                      <a:pt x="3447" y="917"/>
                    </a:lnTo>
                    <a:lnTo>
                      <a:pt x="3447" y="917"/>
                    </a:lnTo>
                    <a:lnTo>
                      <a:pt x="3447" y="917"/>
                    </a:lnTo>
                    <a:lnTo>
                      <a:pt x="3447" y="942"/>
                    </a:lnTo>
                    <a:lnTo>
                      <a:pt x="3447" y="942"/>
                    </a:lnTo>
                    <a:lnTo>
                      <a:pt x="3447" y="942"/>
                    </a:lnTo>
                    <a:lnTo>
                      <a:pt x="3447" y="942"/>
                    </a:lnTo>
                    <a:lnTo>
                      <a:pt x="3447" y="942"/>
                    </a:lnTo>
                    <a:lnTo>
                      <a:pt x="3447" y="942"/>
                    </a:lnTo>
                    <a:lnTo>
                      <a:pt x="3447" y="967"/>
                    </a:lnTo>
                    <a:lnTo>
                      <a:pt x="3447" y="967"/>
                    </a:lnTo>
                    <a:lnTo>
                      <a:pt x="3471" y="967"/>
                    </a:lnTo>
                    <a:lnTo>
                      <a:pt x="3471" y="991"/>
                    </a:lnTo>
                    <a:lnTo>
                      <a:pt x="3471" y="991"/>
                    </a:lnTo>
                    <a:lnTo>
                      <a:pt x="3471" y="991"/>
                    </a:lnTo>
                    <a:lnTo>
                      <a:pt x="3471" y="991"/>
                    </a:lnTo>
                    <a:lnTo>
                      <a:pt x="3471" y="991"/>
                    </a:lnTo>
                    <a:lnTo>
                      <a:pt x="3471" y="991"/>
                    </a:lnTo>
                    <a:lnTo>
                      <a:pt x="3471" y="991"/>
                    </a:lnTo>
                    <a:lnTo>
                      <a:pt x="3471" y="991"/>
                    </a:lnTo>
                    <a:lnTo>
                      <a:pt x="3471" y="991"/>
                    </a:lnTo>
                    <a:lnTo>
                      <a:pt x="3496" y="991"/>
                    </a:lnTo>
                    <a:lnTo>
                      <a:pt x="3496" y="991"/>
                    </a:lnTo>
                    <a:lnTo>
                      <a:pt x="3496" y="991"/>
                    </a:lnTo>
                    <a:lnTo>
                      <a:pt x="3496" y="991"/>
                    </a:lnTo>
                    <a:lnTo>
                      <a:pt x="3496" y="991"/>
                    </a:lnTo>
                    <a:lnTo>
                      <a:pt x="3496" y="991"/>
                    </a:lnTo>
                    <a:lnTo>
                      <a:pt x="3496" y="967"/>
                    </a:lnTo>
                    <a:lnTo>
                      <a:pt x="3496" y="967"/>
                    </a:lnTo>
                    <a:lnTo>
                      <a:pt x="3496" y="967"/>
                    </a:lnTo>
                    <a:lnTo>
                      <a:pt x="3496" y="967"/>
                    </a:lnTo>
                    <a:lnTo>
                      <a:pt x="3496" y="967"/>
                    </a:lnTo>
                    <a:lnTo>
                      <a:pt x="3496" y="967"/>
                    </a:lnTo>
                    <a:lnTo>
                      <a:pt x="3496" y="967"/>
                    </a:lnTo>
                    <a:lnTo>
                      <a:pt x="3496" y="967"/>
                    </a:lnTo>
                    <a:lnTo>
                      <a:pt x="3496" y="967"/>
                    </a:lnTo>
                    <a:lnTo>
                      <a:pt x="3521" y="967"/>
                    </a:lnTo>
                    <a:lnTo>
                      <a:pt x="3521" y="967"/>
                    </a:lnTo>
                    <a:lnTo>
                      <a:pt x="3546" y="991"/>
                    </a:lnTo>
                    <a:lnTo>
                      <a:pt x="3546" y="991"/>
                    </a:lnTo>
                    <a:lnTo>
                      <a:pt x="3546" y="991"/>
                    </a:lnTo>
                    <a:lnTo>
                      <a:pt x="3546" y="991"/>
                    </a:lnTo>
                    <a:lnTo>
                      <a:pt x="3546" y="991"/>
                    </a:lnTo>
                    <a:lnTo>
                      <a:pt x="3546" y="991"/>
                    </a:lnTo>
                    <a:lnTo>
                      <a:pt x="3546" y="991"/>
                    </a:lnTo>
                    <a:lnTo>
                      <a:pt x="3546" y="967"/>
                    </a:lnTo>
                    <a:lnTo>
                      <a:pt x="3546" y="967"/>
                    </a:lnTo>
                    <a:lnTo>
                      <a:pt x="3571" y="991"/>
                    </a:lnTo>
                    <a:lnTo>
                      <a:pt x="3571" y="991"/>
                    </a:lnTo>
                    <a:lnTo>
                      <a:pt x="3571" y="967"/>
                    </a:lnTo>
                    <a:lnTo>
                      <a:pt x="3571" y="967"/>
                    </a:lnTo>
                    <a:lnTo>
                      <a:pt x="3571" y="967"/>
                    </a:lnTo>
                    <a:lnTo>
                      <a:pt x="3571" y="967"/>
                    </a:lnTo>
                    <a:lnTo>
                      <a:pt x="3571" y="967"/>
                    </a:lnTo>
                    <a:lnTo>
                      <a:pt x="3571" y="967"/>
                    </a:lnTo>
                    <a:lnTo>
                      <a:pt x="3571" y="991"/>
                    </a:lnTo>
                    <a:lnTo>
                      <a:pt x="3571" y="991"/>
                    </a:lnTo>
                    <a:lnTo>
                      <a:pt x="3571" y="991"/>
                    </a:lnTo>
                    <a:lnTo>
                      <a:pt x="3571" y="991"/>
                    </a:lnTo>
                    <a:lnTo>
                      <a:pt x="3571" y="991"/>
                    </a:lnTo>
                    <a:lnTo>
                      <a:pt x="3571" y="991"/>
                    </a:lnTo>
                    <a:lnTo>
                      <a:pt x="3571" y="991"/>
                    </a:lnTo>
                    <a:lnTo>
                      <a:pt x="3571" y="1016"/>
                    </a:lnTo>
                    <a:lnTo>
                      <a:pt x="3571" y="1016"/>
                    </a:lnTo>
                    <a:lnTo>
                      <a:pt x="3571" y="1016"/>
                    </a:lnTo>
                    <a:lnTo>
                      <a:pt x="3571" y="1016"/>
                    </a:lnTo>
                    <a:lnTo>
                      <a:pt x="3571" y="1016"/>
                    </a:lnTo>
                    <a:lnTo>
                      <a:pt x="3546" y="1016"/>
                    </a:lnTo>
                    <a:lnTo>
                      <a:pt x="3546" y="1041"/>
                    </a:lnTo>
                    <a:lnTo>
                      <a:pt x="3521" y="1041"/>
                    </a:lnTo>
                    <a:lnTo>
                      <a:pt x="3521" y="1041"/>
                    </a:lnTo>
                    <a:lnTo>
                      <a:pt x="3521" y="1041"/>
                    </a:lnTo>
                    <a:lnTo>
                      <a:pt x="3496" y="1016"/>
                    </a:lnTo>
                    <a:lnTo>
                      <a:pt x="3496" y="1016"/>
                    </a:lnTo>
                    <a:lnTo>
                      <a:pt x="3496" y="1016"/>
                    </a:lnTo>
                    <a:lnTo>
                      <a:pt x="3496" y="991"/>
                    </a:lnTo>
                    <a:lnTo>
                      <a:pt x="3496" y="991"/>
                    </a:lnTo>
                    <a:lnTo>
                      <a:pt x="3496" y="991"/>
                    </a:lnTo>
                    <a:lnTo>
                      <a:pt x="3496" y="991"/>
                    </a:lnTo>
                    <a:lnTo>
                      <a:pt x="3496" y="991"/>
                    </a:lnTo>
                    <a:lnTo>
                      <a:pt x="3496" y="991"/>
                    </a:lnTo>
                    <a:lnTo>
                      <a:pt x="3471" y="991"/>
                    </a:lnTo>
                    <a:lnTo>
                      <a:pt x="3471" y="991"/>
                    </a:lnTo>
                    <a:lnTo>
                      <a:pt x="3471" y="991"/>
                    </a:lnTo>
                    <a:lnTo>
                      <a:pt x="3471" y="991"/>
                    </a:lnTo>
                    <a:lnTo>
                      <a:pt x="3471" y="991"/>
                    </a:lnTo>
                    <a:lnTo>
                      <a:pt x="3471" y="1016"/>
                    </a:lnTo>
                    <a:lnTo>
                      <a:pt x="3447" y="1016"/>
                    </a:lnTo>
                    <a:lnTo>
                      <a:pt x="3447" y="1016"/>
                    </a:lnTo>
                    <a:lnTo>
                      <a:pt x="3422" y="991"/>
                    </a:lnTo>
                    <a:lnTo>
                      <a:pt x="3422" y="991"/>
                    </a:lnTo>
                    <a:lnTo>
                      <a:pt x="3422" y="967"/>
                    </a:lnTo>
                    <a:lnTo>
                      <a:pt x="3422" y="967"/>
                    </a:lnTo>
                    <a:lnTo>
                      <a:pt x="3422" y="967"/>
                    </a:lnTo>
                    <a:lnTo>
                      <a:pt x="3422" y="967"/>
                    </a:lnTo>
                    <a:lnTo>
                      <a:pt x="3422" y="942"/>
                    </a:lnTo>
                    <a:lnTo>
                      <a:pt x="3422" y="942"/>
                    </a:lnTo>
                    <a:lnTo>
                      <a:pt x="3422" y="942"/>
                    </a:lnTo>
                    <a:lnTo>
                      <a:pt x="3422" y="942"/>
                    </a:lnTo>
                    <a:lnTo>
                      <a:pt x="3422" y="942"/>
                    </a:lnTo>
                    <a:lnTo>
                      <a:pt x="3422" y="942"/>
                    </a:lnTo>
                    <a:lnTo>
                      <a:pt x="3422" y="942"/>
                    </a:lnTo>
                    <a:lnTo>
                      <a:pt x="3422" y="917"/>
                    </a:lnTo>
                    <a:lnTo>
                      <a:pt x="3422" y="917"/>
                    </a:lnTo>
                    <a:lnTo>
                      <a:pt x="3422"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72" y="892"/>
                    </a:lnTo>
                    <a:lnTo>
                      <a:pt x="3372" y="892"/>
                    </a:lnTo>
                    <a:lnTo>
                      <a:pt x="3372" y="917"/>
                    </a:lnTo>
                    <a:lnTo>
                      <a:pt x="3372" y="917"/>
                    </a:lnTo>
                    <a:lnTo>
                      <a:pt x="3372" y="917"/>
                    </a:lnTo>
                    <a:lnTo>
                      <a:pt x="3372" y="917"/>
                    </a:lnTo>
                    <a:lnTo>
                      <a:pt x="3372" y="917"/>
                    </a:lnTo>
                    <a:lnTo>
                      <a:pt x="3397" y="917"/>
                    </a:lnTo>
                    <a:lnTo>
                      <a:pt x="3397" y="917"/>
                    </a:lnTo>
                    <a:lnTo>
                      <a:pt x="3397" y="917"/>
                    </a:lnTo>
                    <a:lnTo>
                      <a:pt x="3397" y="942"/>
                    </a:lnTo>
                    <a:lnTo>
                      <a:pt x="3397" y="942"/>
                    </a:lnTo>
                    <a:lnTo>
                      <a:pt x="3397" y="942"/>
                    </a:lnTo>
                    <a:lnTo>
                      <a:pt x="3397" y="942"/>
                    </a:lnTo>
                    <a:lnTo>
                      <a:pt x="3397" y="942"/>
                    </a:lnTo>
                    <a:lnTo>
                      <a:pt x="3397" y="942"/>
                    </a:lnTo>
                    <a:lnTo>
                      <a:pt x="3397" y="942"/>
                    </a:lnTo>
                    <a:lnTo>
                      <a:pt x="3397" y="942"/>
                    </a:lnTo>
                    <a:lnTo>
                      <a:pt x="3422" y="942"/>
                    </a:lnTo>
                    <a:lnTo>
                      <a:pt x="3422" y="942"/>
                    </a:lnTo>
                    <a:lnTo>
                      <a:pt x="3422" y="967"/>
                    </a:lnTo>
                    <a:lnTo>
                      <a:pt x="3422" y="991"/>
                    </a:lnTo>
                    <a:lnTo>
                      <a:pt x="3422" y="991"/>
                    </a:lnTo>
                    <a:lnTo>
                      <a:pt x="3422" y="991"/>
                    </a:lnTo>
                    <a:lnTo>
                      <a:pt x="3422" y="991"/>
                    </a:lnTo>
                    <a:lnTo>
                      <a:pt x="3422" y="1016"/>
                    </a:lnTo>
                    <a:lnTo>
                      <a:pt x="3422" y="1016"/>
                    </a:lnTo>
                    <a:lnTo>
                      <a:pt x="3422" y="1016"/>
                    </a:lnTo>
                    <a:lnTo>
                      <a:pt x="3422" y="1016"/>
                    </a:lnTo>
                    <a:lnTo>
                      <a:pt x="3422" y="1016"/>
                    </a:lnTo>
                    <a:lnTo>
                      <a:pt x="3422" y="1016"/>
                    </a:lnTo>
                    <a:lnTo>
                      <a:pt x="3422" y="1016"/>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16"/>
                    </a:lnTo>
                    <a:lnTo>
                      <a:pt x="3422" y="1016"/>
                    </a:lnTo>
                    <a:lnTo>
                      <a:pt x="3422" y="1016"/>
                    </a:lnTo>
                    <a:lnTo>
                      <a:pt x="3447" y="1016"/>
                    </a:lnTo>
                    <a:lnTo>
                      <a:pt x="3447" y="1016"/>
                    </a:lnTo>
                    <a:lnTo>
                      <a:pt x="3447" y="1016"/>
                    </a:lnTo>
                    <a:lnTo>
                      <a:pt x="3447" y="1016"/>
                    </a:lnTo>
                    <a:lnTo>
                      <a:pt x="3471" y="1016"/>
                    </a:lnTo>
                    <a:lnTo>
                      <a:pt x="3471" y="1016"/>
                    </a:lnTo>
                    <a:lnTo>
                      <a:pt x="3471" y="1016"/>
                    </a:lnTo>
                    <a:lnTo>
                      <a:pt x="3471" y="1016"/>
                    </a:lnTo>
                    <a:lnTo>
                      <a:pt x="3471" y="1016"/>
                    </a:lnTo>
                    <a:lnTo>
                      <a:pt x="3471" y="1016"/>
                    </a:lnTo>
                    <a:lnTo>
                      <a:pt x="3496" y="1041"/>
                    </a:lnTo>
                    <a:lnTo>
                      <a:pt x="3496" y="1041"/>
                    </a:lnTo>
                    <a:lnTo>
                      <a:pt x="3496" y="1041"/>
                    </a:lnTo>
                    <a:lnTo>
                      <a:pt x="3496" y="1041"/>
                    </a:lnTo>
                    <a:lnTo>
                      <a:pt x="3496" y="1041"/>
                    </a:lnTo>
                    <a:lnTo>
                      <a:pt x="3496" y="1041"/>
                    </a:lnTo>
                    <a:lnTo>
                      <a:pt x="3496" y="1066"/>
                    </a:lnTo>
                    <a:lnTo>
                      <a:pt x="3496" y="1066"/>
                    </a:lnTo>
                    <a:lnTo>
                      <a:pt x="3496" y="1066"/>
                    </a:lnTo>
                    <a:lnTo>
                      <a:pt x="3496" y="1066"/>
                    </a:lnTo>
                    <a:lnTo>
                      <a:pt x="3496" y="1066"/>
                    </a:lnTo>
                    <a:lnTo>
                      <a:pt x="3496" y="1066"/>
                    </a:lnTo>
                    <a:lnTo>
                      <a:pt x="3496" y="1066"/>
                    </a:lnTo>
                    <a:lnTo>
                      <a:pt x="3496" y="1090"/>
                    </a:lnTo>
                    <a:lnTo>
                      <a:pt x="3496" y="1090"/>
                    </a:lnTo>
                    <a:lnTo>
                      <a:pt x="3496" y="1090"/>
                    </a:lnTo>
                    <a:lnTo>
                      <a:pt x="3496" y="1090"/>
                    </a:lnTo>
                    <a:lnTo>
                      <a:pt x="3471" y="1066"/>
                    </a:lnTo>
                    <a:lnTo>
                      <a:pt x="3471"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41"/>
                    </a:lnTo>
                    <a:lnTo>
                      <a:pt x="3496" y="1041"/>
                    </a:lnTo>
                    <a:lnTo>
                      <a:pt x="3496" y="1066"/>
                    </a:lnTo>
                    <a:lnTo>
                      <a:pt x="3471" y="1066"/>
                    </a:lnTo>
                    <a:lnTo>
                      <a:pt x="3471" y="1066"/>
                    </a:lnTo>
                    <a:lnTo>
                      <a:pt x="3471" y="1066"/>
                    </a:lnTo>
                    <a:lnTo>
                      <a:pt x="3471" y="1041"/>
                    </a:lnTo>
                    <a:lnTo>
                      <a:pt x="3471" y="1041"/>
                    </a:lnTo>
                    <a:lnTo>
                      <a:pt x="3471" y="1041"/>
                    </a:lnTo>
                    <a:lnTo>
                      <a:pt x="3447" y="1041"/>
                    </a:lnTo>
                    <a:lnTo>
                      <a:pt x="3447" y="1041"/>
                    </a:lnTo>
                    <a:lnTo>
                      <a:pt x="3447" y="1041"/>
                    </a:lnTo>
                    <a:lnTo>
                      <a:pt x="3447" y="1041"/>
                    </a:lnTo>
                    <a:lnTo>
                      <a:pt x="3447" y="1041"/>
                    </a:lnTo>
                    <a:lnTo>
                      <a:pt x="3447" y="1041"/>
                    </a:lnTo>
                    <a:lnTo>
                      <a:pt x="3447" y="1066"/>
                    </a:lnTo>
                    <a:lnTo>
                      <a:pt x="3447" y="1066"/>
                    </a:lnTo>
                    <a:lnTo>
                      <a:pt x="3447" y="1066"/>
                    </a:lnTo>
                    <a:lnTo>
                      <a:pt x="3447" y="1066"/>
                    </a:lnTo>
                    <a:lnTo>
                      <a:pt x="3447" y="1066"/>
                    </a:lnTo>
                    <a:lnTo>
                      <a:pt x="3447" y="1066"/>
                    </a:lnTo>
                    <a:lnTo>
                      <a:pt x="3447" y="1066"/>
                    </a:lnTo>
                    <a:lnTo>
                      <a:pt x="3422" y="1090"/>
                    </a:lnTo>
                    <a:lnTo>
                      <a:pt x="3422" y="1090"/>
                    </a:lnTo>
                    <a:lnTo>
                      <a:pt x="3422" y="1090"/>
                    </a:lnTo>
                    <a:lnTo>
                      <a:pt x="3447" y="1090"/>
                    </a:lnTo>
                    <a:lnTo>
                      <a:pt x="3447" y="1090"/>
                    </a:lnTo>
                    <a:lnTo>
                      <a:pt x="3447"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397" y="1090"/>
                    </a:lnTo>
                    <a:lnTo>
                      <a:pt x="3397" y="1090"/>
                    </a:lnTo>
                    <a:lnTo>
                      <a:pt x="3397" y="1090"/>
                    </a:lnTo>
                    <a:lnTo>
                      <a:pt x="3372" y="1090"/>
                    </a:lnTo>
                    <a:lnTo>
                      <a:pt x="3372" y="1090"/>
                    </a:lnTo>
                    <a:lnTo>
                      <a:pt x="3372" y="1090"/>
                    </a:lnTo>
                    <a:lnTo>
                      <a:pt x="3372" y="1090"/>
                    </a:lnTo>
                    <a:lnTo>
                      <a:pt x="3372" y="1090"/>
                    </a:lnTo>
                    <a:lnTo>
                      <a:pt x="3372" y="1090"/>
                    </a:lnTo>
                    <a:lnTo>
                      <a:pt x="3372" y="1090"/>
                    </a:lnTo>
                    <a:lnTo>
                      <a:pt x="3372" y="1066"/>
                    </a:lnTo>
                    <a:lnTo>
                      <a:pt x="3372" y="1066"/>
                    </a:lnTo>
                    <a:lnTo>
                      <a:pt x="3372" y="1066"/>
                    </a:lnTo>
                    <a:lnTo>
                      <a:pt x="3372" y="1066"/>
                    </a:lnTo>
                    <a:lnTo>
                      <a:pt x="3372" y="1066"/>
                    </a:lnTo>
                    <a:lnTo>
                      <a:pt x="3372" y="1066"/>
                    </a:lnTo>
                    <a:lnTo>
                      <a:pt x="3372"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66"/>
                    </a:lnTo>
                    <a:lnTo>
                      <a:pt x="3348" y="1066"/>
                    </a:lnTo>
                    <a:lnTo>
                      <a:pt x="3348" y="1066"/>
                    </a:lnTo>
                    <a:lnTo>
                      <a:pt x="3348" y="1066"/>
                    </a:lnTo>
                    <a:lnTo>
                      <a:pt x="3348" y="1066"/>
                    </a:lnTo>
                    <a:lnTo>
                      <a:pt x="3348" y="1066"/>
                    </a:lnTo>
                    <a:lnTo>
                      <a:pt x="3348" y="1066"/>
                    </a:lnTo>
                    <a:lnTo>
                      <a:pt x="3323" y="1066"/>
                    </a:lnTo>
                    <a:lnTo>
                      <a:pt x="3323" y="1066"/>
                    </a:lnTo>
                    <a:lnTo>
                      <a:pt x="3323" y="1066"/>
                    </a:lnTo>
                    <a:lnTo>
                      <a:pt x="3323" y="1066"/>
                    </a:lnTo>
                    <a:lnTo>
                      <a:pt x="3323" y="1066"/>
                    </a:lnTo>
                    <a:lnTo>
                      <a:pt x="3298" y="1066"/>
                    </a:lnTo>
                    <a:lnTo>
                      <a:pt x="3298" y="1066"/>
                    </a:lnTo>
                    <a:lnTo>
                      <a:pt x="3298" y="1066"/>
                    </a:lnTo>
                    <a:lnTo>
                      <a:pt x="3298" y="1066"/>
                    </a:lnTo>
                    <a:lnTo>
                      <a:pt x="3273" y="1066"/>
                    </a:lnTo>
                    <a:lnTo>
                      <a:pt x="3273" y="1066"/>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24" y="1041"/>
                    </a:lnTo>
                    <a:lnTo>
                      <a:pt x="3224" y="1016"/>
                    </a:lnTo>
                    <a:lnTo>
                      <a:pt x="3248" y="1041"/>
                    </a:lnTo>
                    <a:lnTo>
                      <a:pt x="3248" y="1016"/>
                    </a:lnTo>
                    <a:lnTo>
                      <a:pt x="3248" y="1016"/>
                    </a:lnTo>
                    <a:lnTo>
                      <a:pt x="3248" y="1016"/>
                    </a:lnTo>
                    <a:lnTo>
                      <a:pt x="3248" y="1016"/>
                    </a:lnTo>
                    <a:lnTo>
                      <a:pt x="3248" y="1016"/>
                    </a:lnTo>
                    <a:lnTo>
                      <a:pt x="3248" y="1016"/>
                    </a:lnTo>
                    <a:lnTo>
                      <a:pt x="3248" y="1016"/>
                    </a:lnTo>
                    <a:lnTo>
                      <a:pt x="3273" y="1016"/>
                    </a:lnTo>
                    <a:lnTo>
                      <a:pt x="3248" y="1016"/>
                    </a:lnTo>
                    <a:lnTo>
                      <a:pt x="3248" y="1016"/>
                    </a:lnTo>
                    <a:lnTo>
                      <a:pt x="3248" y="1016"/>
                    </a:lnTo>
                    <a:lnTo>
                      <a:pt x="3273" y="1016"/>
                    </a:lnTo>
                    <a:lnTo>
                      <a:pt x="3248" y="1016"/>
                    </a:lnTo>
                    <a:lnTo>
                      <a:pt x="3248" y="991"/>
                    </a:lnTo>
                    <a:lnTo>
                      <a:pt x="3273" y="991"/>
                    </a:lnTo>
                    <a:lnTo>
                      <a:pt x="3273" y="991"/>
                    </a:lnTo>
                    <a:lnTo>
                      <a:pt x="3273" y="991"/>
                    </a:lnTo>
                    <a:lnTo>
                      <a:pt x="3273" y="991"/>
                    </a:lnTo>
                    <a:lnTo>
                      <a:pt x="3273" y="991"/>
                    </a:lnTo>
                    <a:lnTo>
                      <a:pt x="3273" y="991"/>
                    </a:lnTo>
                    <a:lnTo>
                      <a:pt x="3273" y="991"/>
                    </a:lnTo>
                    <a:lnTo>
                      <a:pt x="3273" y="991"/>
                    </a:lnTo>
                    <a:lnTo>
                      <a:pt x="3273" y="967"/>
                    </a:lnTo>
                    <a:lnTo>
                      <a:pt x="3273" y="967"/>
                    </a:lnTo>
                    <a:lnTo>
                      <a:pt x="3273" y="967"/>
                    </a:lnTo>
                    <a:lnTo>
                      <a:pt x="3273" y="967"/>
                    </a:lnTo>
                    <a:lnTo>
                      <a:pt x="3273" y="967"/>
                    </a:lnTo>
                    <a:lnTo>
                      <a:pt x="3273" y="967"/>
                    </a:lnTo>
                    <a:lnTo>
                      <a:pt x="3273" y="967"/>
                    </a:lnTo>
                    <a:lnTo>
                      <a:pt x="3273" y="967"/>
                    </a:lnTo>
                    <a:lnTo>
                      <a:pt x="3273" y="967"/>
                    </a:lnTo>
                    <a:lnTo>
                      <a:pt x="3273" y="942"/>
                    </a:lnTo>
                    <a:lnTo>
                      <a:pt x="3273" y="942"/>
                    </a:lnTo>
                    <a:lnTo>
                      <a:pt x="3298" y="967"/>
                    </a:lnTo>
                    <a:lnTo>
                      <a:pt x="3298" y="967"/>
                    </a:lnTo>
                    <a:lnTo>
                      <a:pt x="3273" y="942"/>
                    </a:lnTo>
                    <a:lnTo>
                      <a:pt x="3248" y="942"/>
                    </a:lnTo>
                    <a:lnTo>
                      <a:pt x="3248" y="942"/>
                    </a:lnTo>
                    <a:lnTo>
                      <a:pt x="3224" y="942"/>
                    </a:lnTo>
                    <a:lnTo>
                      <a:pt x="3198" y="942"/>
                    </a:lnTo>
                    <a:lnTo>
                      <a:pt x="3198" y="942"/>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49" y="967"/>
                    </a:lnTo>
                    <a:lnTo>
                      <a:pt x="3149" y="967"/>
                    </a:lnTo>
                    <a:lnTo>
                      <a:pt x="3149" y="967"/>
                    </a:lnTo>
                    <a:lnTo>
                      <a:pt x="3125" y="967"/>
                    </a:lnTo>
                    <a:lnTo>
                      <a:pt x="3099" y="991"/>
                    </a:lnTo>
                    <a:lnTo>
                      <a:pt x="3099" y="991"/>
                    </a:lnTo>
                    <a:lnTo>
                      <a:pt x="3099" y="991"/>
                    </a:lnTo>
                    <a:lnTo>
                      <a:pt x="3099" y="991"/>
                    </a:lnTo>
                    <a:lnTo>
                      <a:pt x="3099" y="991"/>
                    </a:lnTo>
                    <a:lnTo>
                      <a:pt x="3099" y="991"/>
                    </a:lnTo>
                    <a:lnTo>
                      <a:pt x="3099" y="991"/>
                    </a:lnTo>
                    <a:lnTo>
                      <a:pt x="3099" y="1016"/>
                    </a:lnTo>
                    <a:lnTo>
                      <a:pt x="3099" y="1016"/>
                    </a:lnTo>
                    <a:lnTo>
                      <a:pt x="3125" y="1016"/>
                    </a:lnTo>
                    <a:lnTo>
                      <a:pt x="3125" y="1016"/>
                    </a:lnTo>
                    <a:lnTo>
                      <a:pt x="3125" y="1016"/>
                    </a:lnTo>
                    <a:lnTo>
                      <a:pt x="3099" y="1016"/>
                    </a:lnTo>
                    <a:lnTo>
                      <a:pt x="3075" y="1016"/>
                    </a:lnTo>
                    <a:lnTo>
                      <a:pt x="3075" y="1016"/>
                    </a:lnTo>
                    <a:lnTo>
                      <a:pt x="3075" y="1016"/>
                    </a:lnTo>
                    <a:lnTo>
                      <a:pt x="3075" y="1016"/>
                    </a:lnTo>
                    <a:lnTo>
                      <a:pt x="3075" y="1016"/>
                    </a:lnTo>
                    <a:lnTo>
                      <a:pt x="3075" y="1016"/>
                    </a:lnTo>
                    <a:lnTo>
                      <a:pt x="3050" y="1016"/>
                    </a:lnTo>
                    <a:lnTo>
                      <a:pt x="3050" y="991"/>
                    </a:lnTo>
                    <a:lnTo>
                      <a:pt x="3050" y="991"/>
                    </a:lnTo>
                    <a:lnTo>
                      <a:pt x="3050" y="1016"/>
                    </a:lnTo>
                    <a:lnTo>
                      <a:pt x="3050" y="1016"/>
                    </a:lnTo>
                    <a:lnTo>
                      <a:pt x="3026" y="1016"/>
                    </a:lnTo>
                    <a:lnTo>
                      <a:pt x="3026" y="1016"/>
                    </a:lnTo>
                    <a:lnTo>
                      <a:pt x="3000" y="1016"/>
                    </a:lnTo>
                    <a:lnTo>
                      <a:pt x="3000" y="1016"/>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16"/>
                    </a:lnTo>
                    <a:lnTo>
                      <a:pt x="3000" y="1041"/>
                    </a:lnTo>
                    <a:lnTo>
                      <a:pt x="3000" y="1041"/>
                    </a:lnTo>
                    <a:lnTo>
                      <a:pt x="3000" y="1041"/>
                    </a:lnTo>
                    <a:lnTo>
                      <a:pt x="3000" y="1041"/>
                    </a:lnTo>
                    <a:lnTo>
                      <a:pt x="3000" y="1041"/>
                    </a:lnTo>
                    <a:lnTo>
                      <a:pt x="3000" y="1041"/>
                    </a:lnTo>
                    <a:lnTo>
                      <a:pt x="2976" y="1041"/>
                    </a:lnTo>
                    <a:lnTo>
                      <a:pt x="2976" y="1041"/>
                    </a:lnTo>
                    <a:lnTo>
                      <a:pt x="2976" y="1066"/>
                    </a:lnTo>
                    <a:lnTo>
                      <a:pt x="2976" y="1066"/>
                    </a:lnTo>
                    <a:lnTo>
                      <a:pt x="2976" y="1041"/>
                    </a:lnTo>
                    <a:lnTo>
                      <a:pt x="2951" y="1041"/>
                    </a:lnTo>
                    <a:lnTo>
                      <a:pt x="2951" y="1041"/>
                    </a:lnTo>
                    <a:lnTo>
                      <a:pt x="2951" y="1041"/>
                    </a:lnTo>
                    <a:lnTo>
                      <a:pt x="2951" y="1041"/>
                    </a:lnTo>
                    <a:lnTo>
                      <a:pt x="2926" y="1066"/>
                    </a:lnTo>
                    <a:lnTo>
                      <a:pt x="2926" y="1066"/>
                    </a:lnTo>
                    <a:lnTo>
                      <a:pt x="2926" y="1066"/>
                    </a:lnTo>
                    <a:lnTo>
                      <a:pt x="2951" y="1066"/>
                    </a:lnTo>
                    <a:lnTo>
                      <a:pt x="2951" y="1066"/>
                    </a:lnTo>
                    <a:lnTo>
                      <a:pt x="2951" y="1066"/>
                    </a:lnTo>
                    <a:lnTo>
                      <a:pt x="2926" y="1066"/>
                    </a:lnTo>
                    <a:lnTo>
                      <a:pt x="2926" y="1066"/>
                    </a:lnTo>
                    <a:lnTo>
                      <a:pt x="2926" y="1066"/>
                    </a:lnTo>
                    <a:lnTo>
                      <a:pt x="2926" y="1066"/>
                    </a:lnTo>
                    <a:lnTo>
                      <a:pt x="2926" y="1066"/>
                    </a:lnTo>
                    <a:lnTo>
                      <a:pt x="2926" y="1066"/>
                    </a:lnTo>
                    <a:lnTo>
                      <a:pt x="2926" y="1066"/>
                    </a:lnTo>
                    <a:lnTo>
                      <a:pt x="2926" y="1066"/>
                    </a:lnTo>
                    <a:lnTo>
                      <a:pt x="2926" y="1066"/>
                    </a:lnTo>
                    <a:lnTo>
                      <a:pt x="2901" y="1066"/>
                    </a:lnTo>
                    <a:lnTo>
                      <a:pt x="2901" y="1066"/>
                    </a:lnTo>
                    <a:lnTo>
                      <a:pt x="2901" y="1090"/>
                    </a:lnTo>
                    <a:lnTo>
                      <a:pt x="2901" y="1090"/>
                    </a:lnTo>
                    <a:lnTo>
                      <a:pt x="2901" y="1090"/>
                    </a:lnTo>
                    <a:lnTo>
                      <a:pt x="2876" y="1090"/>
                    </a:lnTo>
                    <a:lnTo>
                      <a:pt x="2876" y="1090"/>
                    </a:lnTo>
                    <a:lnTo>
                      <a:pt x="2876" y="1090"/>
                    </a:lnTo>
                    <a:lnTo>
                      <a:pt x="2876" y="1066"/>
                    </a:lnTo>
                    <a:lnTo>
                      <a:pt x="2876" y="1066"/>
                    </a:lnTo>
                    <a:lnTo>
                      <a:pt x="2901" y="1066"/>
                    </a:lnTo>
                    <a:lnTo>
                      <a:pt x="2901" y="1066"/>
                    </a:lnTo>
                    <a:lnTo>
                      <a:pt x="2901" y="1066"/>
                    </a:lnTo>
                    <a:lnTo>
                      <a:pt x="2901" y="1066"/>
                    </a:lnTo>
                    <a:lnTo>
                      <a:pt x="2901" y="1066"/>
                    </a:lnTo>
                    <a:lnTo>
                      <a:pt x="2901" y="1066"/>
                    </a:lnTo>
                    <a:lnTo>
                      <a:pt x="2901" y="1066"/>
                    </a:lnTo>
                    <a:lnTo>
                      <a:pt x="2901" y="1066"/>
                    </a:lnTo>
                    <a:lnTo>
                      <a:pt x="2901" y="1066"/>
                    </a:lnTo>
                    <a:lnTo>
                      <a:pt x="2876" y="1066"/>
                    </a:lnTo>
                    <a:lnTo>
                      <a:pt x="2876" y="1066"/>
                    </a:lnTo>
                    <a:lnTo>
                      <a:pt x="2876" y="1066"/>
                    </a:lnTo>
                    <a:lnTo>
                      <a:pt x="2876" y="1066"/>
                    </a:lnTo>
                    <a:lnTo>
                      <a:pt x="2876" y="1066"/>
                    </a:lnTo>
                    <a:lnTo>
                      <a:pt x="2876" y="1066"/>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901" y="1090"/>
                    </a:lnTo>
                    <a:lnTo>
                      <a:pt x="2901" y="1115"/>
                    </a:lnTo>
                    <a:lnTo>
                      <a:pt x="2901" y="1115"/>
                    </a:lnTo>
                    <a:lnTo>
                      <a:pt x="2901" y="1115"/>
                    </a:lnTo>
                    <a:lnTo>
                      <a:pt x="2926" y="1140"/>
                    </a:lnTo>
                    <a:lnTo>
                      <a:pt x="2926" y="1140"/>
                    </a:lnTo>
                    <a:lnTo>
                      <a:pt x="2951" y="1140"/>
                    </a:lnTo>
                    <a:lnTo>
                      <a:pt x="2976" y="1165"/>
                    </a:lnTo>
                    <a:lnTo>
                      <a:pt x="2976" y="1165"/>
                    </a:lnTo>
                    <a:lnTo>
                      <a:pt x="3000" y="1165"/>
                    </a:lnTo>
                    <a:lnTo>
                      <a:pt x="2976" y="1165"/>
                    </a:lnTo>
                    <a:lnTo>
                      <a:pt x="2976" y="1165"/>
                    </a:lnTo>
                    <a:lnTo>
                      <a:pt x="2976" y="1165"/>
                    </a:lnTo>
                    <a:lnTo>
                      <a:pt x="2976" y="1165"/>
                    </a:lnTo>
                    <a:lnTo>
                      <a:pt x="2976" y="1165"/>
                    </a:lnTo>
                    <a:lnTo>
                      <a:pt x="2976" y="1165"/>
                    </a:lnTo>
                    <a:lnTo>
                      <a:pt x="3000" y="1165"/>
                    </a:lnTo>
                    <a:lnTo>
                      <a:pt x="3000" y="1165"/>
                    </a:lnTo>
                    <a:lnTo>
                      <a:pt x="3000" y="1165"/>
                    </a:lnTo>
                    <a:lnTo>
                      <a:pt x="3000" y="1190"/>
                    </a:lnTo>
                    <a:lnTo>
                      <a:pt x="3026" y="1190"/>
                    </a:lnTo>
                    <a:lnTo>
                      <a:pt x="3026" y="1190"/>
                    </a:lnTo>
                    <a:lnTo>
                      <a:pt x="3026" y="1190"/>
                    </a:lnTo>
                    <a:lnTo>
                      <a:pt x="3026" y="1190"/>
                    </a:lnTo>
                    <a:lnTo>
                      <a:pt x="3026" y="1190"/>
                    </a:lnTo>
                    <a:lnTo>
                      <a:pt x="3050" y="1190"/>
                    </a:lnTo>
                    <a:lnTo>
                      <a:pt x="3026" y="1190"/>
                    </a:lnTo>
                    <a:lnTo>
                      <a:pt x="3026" y="1190"/>
                    </a:lnTo>
                    <a:lnTo>
                      <a:pt x="3026" y="1190"/>
                    </a:lnTo>
                    <a:lnTo>
                      <a:pt x="3026" y="1190"/>
                    </a:lnTo>
                    <a:lnTo>
                      <a:pt x="3026" y="1190"/>
                    </a:lnTo>
                    <a:lnTo>
                      <a:pt x="3026" y="1190"/>
                    </a:lnTo>
                    <a:lnTo>
                      <a:pt x="3000" y="1190"/>
                    </a:lnTo>
                    <a:lnTo>
                      <a:pt x="3000" y="1190"/>
                    </a:lnTo>
                    <a:lnTo>
                      <a:pt x="3000" y="1190"/>
                    </a:lnTo>
                    <a:lnTo>
                      <a:pt x="3000" y="1190"/>
                    </a:lnTo>
                    <a:lnTo>
                      <a:pt x="3000" y="1190"/>
                    </a:lnTo>
                    <a:lnTo>
                      <a:pt x="3000" y="1190"/>
                    </a:lnTo>
                    <a:lnTo>
                      <a:pt x="3000" y="1190"/>
                    </a:lnTo>
                    <a:lnTo>
                      <a:pt x="3000" y="1214"/>
                    </a:lnTo>
                    <a:lnTo>
                      <a:pt x="3000" y="1214"/>
                    </a:lnTo>
                    <a:lnTo>
                      <a:pt x="3000" y="1214"/>
                    </a:lnTo>
                    <a:lnTo>
                      <a:pt x="3000" y="1214"/>
                    </a:lnTo>
                    <a:lnTo>
                      <a:pt x="3000" y="1214"/>
                    </a:lnTo>
                    <a:lnTo>
                      <a:pt x="3000" y="1214"/>
                    </a:lnTo>
                    <a:lnTo>
                      <a:pt x="3000" y="1214"/>
                    </a:lnTo>
                    <a:lnTo>
                      <a:pt x="3000" y="1214"/>
                    </a:lnTo>
                    <a:lnTo>
                      <a:pt x="3000" y="1214"/>
                    </a:lnTo>
                    <a:lnTo>
                      <a:pt x="3000" y="1214"/>
                    </a:lnTo>
                    <a:lnTo>
                      <a:pt x="2976" y="1214"/>
                    </a:lnTo>
                    <a:lnTo>
                      <a:pt x="2976" y="1214"/>
                    </a:lnTo>
                    <a:lnTo>
                      <a:pt x="2976" y="1214"/>
                    </a:lnTo>
                    <a:lnTo>
                      <a:pt x="2976" y="1214"/>
                    </a:lnTo>
                    <a:lnTo>
                      <a:pt x="2976" y="1214"/>
                    </a:lnTo>
                    <a:lnTo>
                      <a:pt x="2976" y="1214"/>
                    </a:lnTo>
                    <a:lnTo>
                      <a:pt x="2951" y="1214"/>
                    </a:lnTo>
                    <a:lnTo>
                      <a:pt x="2951" y="1214"/>
                    </a:lnTo>
                    <a:lnTo>
                      <a:pt x="2951" y="1214"/>
                    </a:lnTo>
                    <a:lnTo>
                      <a:pt x="2951" y="1214"/>
                    </a:lnTo>
                    <a:lnTo>
                      <a:pt x="2951" y="1190"/>
                    </a:lnTo>
                    <a:lnTo>
                      <a:pt x="2951" y="1190"/>
                    </a:lnTo>
                    <a:lnTo>
                      <a:pt x="2951" y="1190"/>
                    </a:lnTo>
                    <a:lnTo>
                      <a:pt x="2976" y="1190"/>
                    </a:lnTo>
                    <a:lnTo>
                      <a:pt x="2976" y="1190"/>
                    </a:lnTo>
                    <a:lnTo>
                      <a:pt x="2976" y="1190"/>
                    </a:lnTo>
                    <a:lnTo>
                      <a:pt x="2976" y="1190"/>
                    </a:lnTo>
                    <a:lnTo>
                      <a:pt x="2976" y="1190"/>
                    </a:lnTo>
                    <a:lnTo>
                      <a:pt x="2976" y="1190"/>
                    </a:lnTo>
                    <a:lnTo>
                      <a:pt x="2951" y="1190"/>
                    </a:lnTo>
                    <a:lnTo>
                      <a:pt x="2951" y="1190"/>
                    </a:lnTo>
                    <a:lnTo>
                      <a:pt x="2951" y="1190"/>
                    </a:lnTo>
                    <a:lnTo>
                      <a:pt x="2951" y="1214"/>
                    </a:lnTo>
                    <a:lnTo>
                      <a:pt x="2951" y="1214"/>
                    </a:lnTo>
                    <a:lnTo>
                      <a:pt x="2976" y="1214"/>
                    </a:lnTo>
                    <a:lnTo>
                      <a:pt x="2976" y="1214"/>
                    </a:lnTo>
                    <a:lnTo>
                      <a:pt x="2976" y="1240"/>
                    </a:lnTo>
                    <a:lnTo>
                      <a:pt x="2976" y="1240"/>
                    </a:lnTo>
                    <a:lnTo>
                      <a:pt x="2976" y="1240"/>
                    </a:lnTo>
                    <a:lnTo>
                      <a:pt x="2976" y="1240"/>
                    </a:lnTo>
                    <a:lnTo>
                      <a:pt x="2976" y="1240"/>
                    </a:lnTo>
                    <a:lnTo>
                      <a:pt x="2976" y="1240"/>
                    </a:lnTo>
                    <a:lnTo>
                      <a:pt x="2976" y="1264"/>
                    </a:lnTo>
                    <a:lnTo>
                      <a:pt x="3000" y="1264"/>
                    </a:lnTo>
                    <a:lnTo>
                      <a:pt x="3000" y="1264"/>
                    </a:lnTo>
                    <a:lnTo>
                      <a:pt x="2976" y="1264"/>
                    </a:lnTo>
                    <a:lnTo>
                      <a:pt x="2976" y="1264"/>
                    </a:lnTo>
                    <a:lnTo>
                      <a:pt x="2976" y="1264"/>
                    </a:lnTo>
                    <a:lnTo>
                      <a:pt x="3000" y="1264"/>
                    </a:lnTo>
                    <a:lnTo>
                      <a:pt x="3000" y="1264"/>
                    </a:lnTo>
                    <a:lnTo>
                      <a:pt x="3000" y="1264"/>
                    </a:lnTo>
                    <a:lnTo>
                      <a:pt x="3000" y="1264"/>
                    </a:lnTo>
                    <a:lnTo>
                      <a:pt x="3000" y="1264"/>
                    </a:lnTo>
                    <a:lnTo>
                      <a:pt x="3000" y="1264"/>
                    </a:lnTo>
                    <a:lnTo>
                      <a:pt x="3000" y="1289"/>
                    </a:lnTo>
                    <a:lnTo>
                      <a:pt x="3000" y="1289"/>
                    </a:lnTo>
                    <a:lnTo>
                      <a:pt x="3000" y="1289"/>
                    </a:lnTo>
                    <a:lnTo>
                      <a:pt x="3000" y="1289"/>
                    </a:lnTo>
                    <a:lnTo>
                      <a:pt x="3000" y="1289"/>
                    </a:lnTo>
                    <a:lnTo>
                      <a:pt x="2976" y="1289"/>
                    </a:lnTo>
                    <a:lnTo>
                      <a:pt x="2976" y="1289"/>
                    </a:lnTo>
                    <a:lnTo>
                      <a:pt x="2976" y="1289"/>
                    </a:lnTo>
                    <a:lnTo>
                      <a:pt x="2976" y="1289"/>
                    </a:lnTo>
                    <a:lnTo>
                      <a:pt x="2976" y="1289"/>
                    </a:lnTo>
                    <a:lnTo>
                      <a:pt x="2976" y="1289"/>
                    </a:lnTo>
                    <a:lnTo>
                      <a:pt x="2976" y="1289"/>
                    </a:lnTo>
                    <a:lnTo>
                      <a:pt x="2976" y="1313"/>
                    </a:lnTo>
                    <a:lnTo>
                      <a:pt x="2976" y="1313"/>
                    </a:lnTo>
                    <a:lnTo>
                      <a:pt x="3000" y="1339"/>
                    </a:lnTo>
                    <a:lnTo>
                      <a:pt x="3026" y="1339"/>
                    </a:lnTo>
                    <a:lnTo>
                      <a:pt x="3026" y="1339"/>
                    </a:lnTo>
                    <a:lnTo>
                      <a:pt x="3075" y="1363"/>
                    </a:lnTo>
                    <a:lnTo>
                      <a:pt x="3099" y="1388"/>
                    </a:lnTo>
                    <a:lnTo>
                      <a:pt x="3125" y="1388"/>
                    </a:lnTo>
                    <a:lnTo>
                      <a:pt x="3125" y="1388"/>
                    </a:lnTo>
                    <a:lnTo>
                      <a:pt x="3125" y="1388"/>
                    </a:lnTo>
                    <a:lnTo>
                      <a:pt x="3125" y="1388"/>
                    </a:lnTo>
                    <a:lnTo>
                      <a:pt x="3125" y="1388"/>
                    </a:lnTo>
                    <a:lnTo>
                      <a:pt x="3099" y="1388"/>
                    </a:lnTo>
                    <a:lnTo>
                      <a:pt x="3099" y="1388"/>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125" y="1363"/>
                    </a:lnTo>
                    <a:lnTo>
                      <a:pt x="3125" y="1363"/>
                    </a:lnTo>
                    <a:lnTo>
                      <a:pt x="3099" y="1363"/>
                    </a:lnTo>
                    <a:lnTo>
                      <a:pt x="3125" y="1363"/>
                    </a:lnTo>
                    <a:lnTo>
                      <a:pt x="3125" y="1363"/>
                    </a:lnTo>
                    <a:lnTo>
                      <a:pt x="3125" y="1363"/>
                    </a:lnTo>
                    <a:lnTo>
                      <a:pt x="3125" y="1363"/>
                    </a:lnTo>
                    <a:lnTo>
                      <a:pt x="3125" y="1363"/>
                    </a:lnTo>
                    <a:lnTo>
                      <a:pt x="3125" y="1363"/>
                    </a:lnTo>
                    <a:lnTo>
                      <a:pt x="3125" y="1363"/>
                    </a:lnTo>
                    <a:lnTo>
                      <a:pt x="3125" y="1363"/>
                    </a:lnTo>
                    <a:lnTo>
                      <a:pt x="3174" y="1363"/>
                    </a:lnTo>
                    <a:lnTo>
                      <a:pt x="3174" y="1363"/>
                    </a:lnTo>
                    <a:lnTo>
                      <a:pt x="3149" y="1363"/>
                    </a:lnTo>
                    <a:lnTo>
                      <a:pt x="3198" y="1363"/>
                    </a:lnTo>
                    <a:lnTo>
                      <a:pt x="3224" y="1363"/>
                    </a:lnTo>
                    <a:lnTo>
                      <a:pt x="3224" y="1363"/>
                    </a:lnTo>
                    <a:lnTo>
                      <a:pt x="3248" y="1388"/>
                    </a:lnTo>
                    <a:lnTo>
                      <a:pt x="3248" y="1388"/>
                    </a:lnTo>
                    <a:lnTo>
                      <a:pt x="3248" y="1388"/>
                    </a:lnTo>
                    <a:lnTo>
                      <a:pt x="3248" y="1388"/>
                    </a:lnTo>
                    <a:lnTo>
                      <a:pt x="3248" y="1388"/>
                    </a:lnTo>
                    <a:lnTo>
                      <a:pt x="3248" y="1388"/>
                    </a:lnTo>
                    <a:lnTo>
                      <a:pt x="3248" y="1413"/>
                    </a:lnTo>
                    <a:lnTo>
                      <a:pt x="3273" y="1413"/>
                    </a:lnTo>
                    <a:lnTo>
                      <a:pt x="3273" y="1413"/>
                    </a:lnTo>
                    <a:lnTo>
                      <a:pt x="3273" y="1413"/>
                    </a:lnTo>
                    <a:lnTo>
                      <a:pt x="3273" y="1413"/>
                    </a:lnTo>
                    <a:lnTo>
                      <a:pt x="3273" y="1413"/>
                    </a:lnTo>
                    <a:lnTo>
                      <a:pt x="3273" y="1413"/>
                    </a:lnTo>
                    <a:lnTo>
                      <a:pt x="3273" y="1388"/>
                    </a:lnTo>
                    <a:lnTo>
                      <a:pt x="3273" y="1388"/>
                    </a:lnTo>
                    <a:lnTo>
                      <a:pt x="3273" y="1388"/>
                    </a:lnTo>
                    <a:lnTo>
                      <a:pt x="3273" y="1388"/>
                    </a:lnTo>
                    <a:lnTo>
                      <a:pt x="3273" y="1388"/>
                    </a:lnTo>
                    <a:lnTo>
                      <a:pt x="3273" y="1388"/>
                    </a:lnTo>
                    <a:lnTo>
                      <a:pt x="3273" y="1388"/>
                    </a:lnTo>
                    <a:lnTo>
                      <a:pt x="3273" y="1388"/>
                    </a:lnTo>
                    <a:lnTo>
                      <a:pt x="3273" y="1388"/>
                    </a:lnTo>
                    <a:lnTo>
                      <a:pt x="3273" y="1388"/>
                    </a:lnTo>
                    <a:lnTo>
                      <a:pt x="3248" y="1388"/>
                    </a:lnTo>
                    <a:lnTo>
                      <a:pt x="3248" y="1388"/>
                    </a:lnTo>
                    <a:lnTo>
                      <a:pt x="3248" y="1363"/>
                    </a:lnTo>
                    <a:lnTo>
                      <a:pt x="3248" y="1363"/>
                    </a:lnTo>
                    <a:lnTo>
                      <a:pt x="3248" y="1363"/>
                    </a:lnTo>
                    <a:lnTo>
                      <a:pt x="3248" y="1363"/>
                    </a:lnTo>
                    <a:lnTo>
                      <a:pt x="3273" y="1363"/>
                    </a:lnTo>
                    <a:lnTo>
                      <a:pt x="3273" y="1363"/>
                    </a:lnTo>
                    <a:lnTo>
                      <a:pt x="3273" y="1363"/>
                    </a:lnTo>
                    <a:lnTo>
                      <a:pt x="3273" y="1363"/>
                    </a:lnTo>
                    <a:lnTo>
                      <a:pt x="3273" y="1363"/>
                    </a:lnTo>
                    <a:lnTo>
                      <a:pt x="3273" y="1388"/>
                    </a:lnTo>
                    <a:lnTo>
                      <a:pt x="3273" y="1388"/>
                    </a:lnTo>
                    <a:lnTo>
                      <a:pt x="3273" y="1388"/>
                    </a:lnTo>
                    <a:lnTo>
                      <a:pt x="3273" y="1388"/>
                    </a:lnTo>
                    <a:lnTo>
                      <a:pt x="3273" y="1388"/>
                    </a:lnTo>
                    <a:lnTo>
                      <a:pt x="3273" y="1388"/>
                    </a:lnTo>
                    <a:lnTo>
                      <a:pt x="3298" y="1388"/>
                    </a:lnTo>
                    <a:lnTo>
                      <a:pt x="3298" y="1388"/>
                    </a:lnTo>
                    <a:lnTo>
                      <a:pt x="3298" y="1388"/>
                    </a:lnTo>
                    <a:lnTo>
                      <a:pt x="3298" y="1388"/>
                    </a:lnTo>
                    <a:lnTo>
                      <a:pt x="3298" y="1388"/>
                    </a:lnTo>
                    <a:lnTo>
                      <a:pt x="3298" y="1388"/>
                    </a:lnTo>
                    <a:lnTo>
                      <a:pt x="3298" y="1388"/>
                    </a:lnTo>
                    <a:lnTo>
                      <a:pt x="3298" y="1388"/>
                    </a:lnTo>
                    <a:lnTo>
                      <a:pt x="3298" y="1413"/>
                    </a:lnTo>
                    <a:lnTo>
                      <a:pt x="3298" y="1388"/>
                    </a:lnTo>
                    <a:lnTo>
                      <a:pt x="3298" y="1413"/>
                    </a:lnTo>
                    <a:lnTo>
                      <a:pt x="3298" y="1413"/>
                    </a:lnTo>
                    <a:lnTo>
                      <a:pt x="3298" y="1413"/>
                    </a:lnTo>
                    <a:lnTo>
                      <a:pt x="3298" y="1413"/>
                    </a:lnTo>
                    <a:lnTo>
                      <a:pt x="3298" y="1413"/>
                    </a:lnTo>
                    <a:lnTo>
                      <a:pt x="3298" y="1413"/>
                    </a:lnTo>
                    <a:lnTo>
                      <a:pt x="3298" y="1413"/>
                    </a:lnTo>
                    <a:lnTo>
                      <a:pt x="3298" y="1413"/>
                    </a:lnTo>
                    <a:lnTo>
                      <a:pt x="3298" y="1438"/>
                    </a:lnTo>
                    <a:lnTo>
                      <a:pt x="3298" y="1438"/>
                    </a:lnTo>
                    <a:lnTo>
                      <a:pt x="3298" y="1438"/>
                    </a:lnTo>
                    <a:lnTo>
                      <a:pt x="3298" y="1438"/>
                    </a:lnTo>
                    <a:lnTo>
                      <a:pt x="3298" y="1438"/>
                    </a:lnTo>
                    <a:lnTo>
                      <a:pt x="3323" y="1413"/>
                    </a:lnTo>
                    <a:lnTo>
                      <a:pt x="3323" y="1413"/>
                    </a:lnTo>
                    <a:lnTo>
                      <a:pt x="3323" y="1413"/>
                    </a:lnTo>
                    <a:lnTo>
                      <a:pt x="3323" y="1413"/>
                    </a:lnTo>
                    <a:lnTo>
                      <a:pt x="3323" y="1413"/>
                    </a:lnTo>
                    <a:lnTo>
                      <a:pt x="3323" y="1413"/>
                    </a:lnTo>
                    <a:lnTo>
                      <a:pt x="3323" y="1413"/>
                    </a:lnTo>
                    <a:lnTo>
                      <a:pt x="3323" y="1413"/>
                    </a:lnTo>
                    <a:lnTo>
                      <a:pt x="3323" y="1413"/>
                    </a:lnTo>
                    <a:lnTo>
                      <a:pt x="3323" y="1388"/>
                    </a:lnTo>
                    <a:lnTo>
                      <a:pt x="3323" y="1388"/>
                    </a:lnTo>
                    <a:lnTo>
                      <a:pt x="3323" y="1388"/>
                    </a:lnTo>
                    <a:lnTo>
                      <a:pt x="3323" y="1388"/>
                    </a:lnTo>
                    <a:lnTo>
                      <a:pt x="3348" y="1388"/>
                    </a:lnTo>
                    <a:lnTo>
                      <a:pt x="3348" y="1388"/>
                    </a:lnTo>
                    <a:lnTo>
                      <a:pt x="3348" y="1388"/>
                    </a:lnTo>
                    <a:lnTo>
                      <a:pt x="3348" y="1388"/>
                    </a:lnTo>
                    <a:lnTo>
                      <a:pt x="3348" y="1363"/>
                    </a:lnTo>
                    <a:lnTo>
                      <a:pt x="3348" y="1363"/>
                    </a:lnTo>
                    <a:lnTo>
                      <a:pt x="3372" y="1363"/>
                    </a:lnTo>
                    <a:lnTo>
                      <a:pt x="3372" y="1363"/>
                    </a:lnTo>
                    <a:lnTo>
                      <a:pt x="3372" y="1363"/>
                    </a:lnTo>
                    <a:lnTo>
                      <a:pt x="3372" y="1363"/>
                    </a:lnTo>
                    <a:lnTo>
                      <a:pt x="3372" y="1363"/>
                    </a:lnTo>
                    <a:lnTo>
                      <a:pt x="3372" y="1363"/>
                    </a:lnTo>
                    <a:lnTo>
                      <a:pt x="3372" y="1363"/>
                    </a:lnTo>
                    <a:lnTo>
                      <a:pt x="3372" y="1363"/>
                    </a:lnTo>
                    <a:lnTo>
                      <a:pt x="3372" y="1363"/>
                    </a:lnTo>
                    <a:lnTo>
                      <a:pt x="3397" y="1363"/>
                    </a:lnTo>
                    <a:lnTo>
                      <a:pt x="3397" y="1363"/>
                    </a:lnTo>
                    <a:lnTo>
                      <a:pt x="3397" y="1363"/>
                    </a:lnTo>
                    <a:lnTo>
                      <a:pt x="3397" y="1363"/>
                    </a:lnTo>
                    <a:lnTo>
                      <a:pt x="3397" y="1363"/>
                    </a:lnTo>
                    <a:lnTo>
                      <a:pt x="3397" y="1363"/>
                    </a:lnTo>
                    <a:lnTo>
                      <a:pt x="3397" y="1363"/>
                    </a:lnTo>
                    <a:lnTo>
                      <a:pt x="3397" y="1363"/>
                    </a:lnTo>
                    <a:lnTo>
                      <a:pt x="3397" y="1363"/>
                    </a:lnTo>
                    <a:lnTo>
                      <a:pt x="3397" y="1363"/>
                    </a:lnTo>
                    <a:lnTo>
                      <a:pt x="3372" y="1363"/>
                    </a:lnTo>
                    <a:lnTo>
                      <a:pt x="3372" y="1363"/>
                    </a:lnTo>
                    <a:lnTo>
                      <a:pt x="3397" y="1363"/>
                    </a:lnTo>
                    <a:lnTo>
                      <a:pt x="3397" y="1339"/>
                    </a:lnTo>
                    <a:lnTo>
                      <a:pt x="3397" y="1339"/>
                    </a:lnTo>
                    <a:lnTo>
                      <a:pt x="3397" y="1339"/>
                    </a:lnTo>
                    <a:lnTo>
                      <a:pt x="3397" y="1339"/>
                    </a:lnTo>
                    <a:lnTo>
                      <a:pt x="3397" y="1339"/>
                    </a:lnTo>
                    <a:lnTo>
                      <a:pt x="3397" y="1339"/>
                    </a:lnTo>
                    <a:lnTo>
                      <a:pt x="3397"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47" y="1363"/>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13"/>
                    </a:lnTo>
                    <a:lnTo>
                      <a:pt x="3471" y="1339"/>
                    </a:lnTo>
                    <a:lnTo>
                      <a:pt x="3471" y="1339"/>
                    </a:lnTo>
                    <a:lnTo>
                      <a:pt x="3471" y="1313"/>
                    </a:lnTo>
                    <a:lnTo>
                      <a:pt x="3471" y="1313"/>
                    </a:lnTo>
                    <a:lnTo>
                      <a:pt x="3471" y="1313"/>
                    </a:lnTo>
                    <a:lnTo>
                      <a:pt x="3471" y="1313"/>
                    </a:lnTo>
                    <a:lnTo>
                      <a:pt x="3471" y="1313"/>
                    </a:lnTo>
                    <a:lnTo>
                      <a:pt x="3471" y="1339"/>
                    </a:lnTo>
                    <a:lnTo>
                      <a:pt x="3471" y="1339"/>
                    </a:lnTo>
                    <a:lnTo>
                      <a:pt x="3471" y="1339"/>
                    </a:lnTo>
                    <a:lnTo>
                      <a:pt x="3471" y="1339"/>
                    </a:lnTo>
                    <a:lnTo>
                      <a:pt x="3471" y="1339"/>
                    </a:lnTo>
                    <a:lnTo>
                      <a:pt x="3471" y="1339"/>
                    </a:lnTo>
                    <a:lnTo>
                      <a:pt x="3447" y="1339"/>
                    </a:lnTo>
                    <a:lnTo>
                      <a:pt x="3447" y="1339"/>
                    </a:lnTo>
                    <a:lnTo>
                      <a:pt x="3471" y="1339"/>
                    </a:lnTo>
                    <a:lnTo>
                      <a:pt x="3471" y="1339"/>
                    </a:lnTo>
                    <a:lnTo>
                      <a:pt x="3471" y="1339"/>
                    </a:lnTo>
                    <a:lnTo>
                      <a:pt x="3471" y="1363"/>
                    </a:lnTo>
                    <a:lnTo>
                      <a:pt x="3471" y="1363"/>
                    </a:lnTo>
                    <a:lnTo>
                      <a:pt x="3471" y="1363"/>
                    </a:lnTo>
                    <a:lnTo>
                      <a:pt x="3471" y="1363"/>
                    </a:lnTo>
                    <a:lnTo>
                      <a:pt x="3471" y="1363"/>
                    </a:lnTo>
                    <a:lnTo>
                      <a:pt x="3496" y="1363"/>
                    </a:lnTo>
                    <a:lnTo>
                      <a:pt x="3496" y="1363"/>
                    </a:lnTo>
                    <a:lnTo>
                      <a:pt x="3496" y="1363"/>
                    </a:lnTo>
                    <a:lnTo>
                      <a:pt x="3496" y="1388"/>
                    </a:lnTo>
                    <a:lnTo>
                      <a:pt x="3496" y="1388"/>
                    </a:lnTo>
                    <a:lnTo>
                      <a:pt x="3471" y="1388"/>
                    </a:lnTo>
                    <a:lnTo>
                      <a:pt x="3471" y="1388"/>
                    </a:lnTo>
                    <a:lnTo>
                      <a:pt x="3471" y="1413"/>
                    </a:lnTo>
                    <a:lnTo>
                      <a:pt x="3471" y="1413"/>
                    </a:lnTo>
                    <a:lnTo>
                      <a:pt x="3471" y="1413"/>
                    </a:lnTo>
                    <a:lnTo>
                      <a:pt x="3471" y="1413"/>
                    </a:lnTo>
                    <a:lnTo>
                      <a:pt x="3471" y="1413"/>
                    </a:lnTo>
                    <a:lnTo>
                      <a:pt x="3447" y="1413"/>
                    </a:lnTo>
                    <a:lnTo>
                      <a:pt x="3447" y="1413"/>
                    </a:lnTo>
                    <a:lnTo>
                      <a:pt x="3471" y="1413"/>
                    </a:lnTo>
                    <a:lnTo>
                      <a:pt x="3447" y="1413"/>
                    </a:lnTo>
                    <a:lnTo>
                      <a:pt x="3447"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63"/>
                    </a:lnTo>
                    <a:lnTo>
                      <a:pt x="3447" y="1463"/>
                    </a:lnTo>
                    <a:lnTo>
                      <a:pt x="3447" y="1463"/>
                    </a:lnTo>
                    <a:lnTo>
                      <a:pt x="3447" y="1463"/>
                    </a:lnTo>
                    <a:lnTo>
                      <a:pt x="3447" y="1463"/>
                    </a:lnTo>
                    <a:lnTo>
                      <a:pt x="3471" y="1487"/>
                    </a:lnTo>
                    <a:lnTo>
                      <a:pt x="3447" y="1512"/>
                    </a:lnTo>
                    <a:lnTo>
                      <a:pt x="3447" y="1512"/>
                    </a:lnTo>
                    <a:lnTo>
                      <a:pt x="3471" y="1537"/>
                    </a:lnTo>
                    <a:lnTo>
                      <a:pt x="3471" y="1562"/>
                    </a:lnTo>
                    <a:lnTo>
                      <a:pt x="3471" y="1586"/>
                    </a:lnTo>
                    <a:lnTo>
                      <a:pt x="3471" y="1586"/>
                    </a:lnTo>
                    <a:lnTo>
                      <a:pt x="3447" y="1586"/>
                    </a:lnTo>
                    <a:lnTo>
                      <a:pt x="3447" y="1586"/>
                    </a:lnTo>
                    <a:lnTo>
                      <a:pt x="3447" y="1611"/>
                    </a:lnTo>
                    <a:lnTo>
                      <a:pt x="3447" y="1611"/>
                    </a:lnTo>
                    <a:lnTo>
                      <a:pt x="3447" y="1611"/>
                    </a:lnTo>
                    <a:lnTo>
                      <a:pt x="3447" y="1611"/>
                    </a:lnTo>
                    <a:lnTo>
                      <a:pt x="3447" y="1611"/>
                    </a:lnTo>
                    <a:lnTo>
                      <a:pt x="3447" y="1611"/>
                    </a:lnTo>
                    <a:lnTo>
                      <a:pt x="3422"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72" y="1636"/>
                    </a:lnTo>
                    <a:lnTo>
                      <a:pt x="3372" y="1636"/>
                    </a:lnTo>
                    <a:lnTo>
                      <a:pt x="3372" y="1636"/>
                    </a:lnTo>
                    <a:lnTo>
                      <a:pt x="3323" y="1636"/>
                    </a:lnTo>
                    <a:lnTo>
                      <a:pt x="3323" y="1636"/>
                    </a:lnTo>
                    <a:lnTo>
                      <a:pt x="3323" y="1636"/>
                    </a:lnTo>
                    <a:lnTo>
                      <a:pt x="3348" y="1636"/>
                    </a:lnTo>
                    <a:lnTo>
                      <a:pt x="3348" y="1636"/>
                    </a:lnTo>
                    <a:lnTo>
                      <a:pt x="3348" y="1636"/>
                    </a:lnTo>
                    <a:lnTo>
                      <a:pt x="3348" y="1611"/>
                    </a:lnTo>
                    <a:lnTo>
                      <a:pt x="3348" y="1611"/>
                    </a:lnTo>
                    <a:lnTo>
                      <a:pt x="3348" y="1611"/>
                    </a:lnTo>
                    <a:lnTo>
                      <a:pt x="3348" y="1611"/>
                    </a:lnTo>
                    <a:lnTo>
                      <a:pt x="3348" y="1611"/>
                    </a:lnTo>
                    <a:lnTo>
                      <a:pt x="3348" y="1611"/>
                    </a:lnTo>
                    <a:lnTo>
                      <a:pt x="3348" y="1611"/>
                    </a:lnTo>
                    <a:lnTo>
                      <a:pt x="3348"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36"/>
                    </a:lnTo>
                    <a:lnTo>
                      <a:pt x="3298" y="1636"/>
                    </a:lnTo>
                    <a:lnTo>
                      <a:pt x="3298" y="1636"/>
                    </a:lnTo>
                    <a:lnTo>
                      <a:pt x="3298" y="1636"/>
                    </a:lnTo>
                    <a:lnTo>
                      <a:pt x="3273" y="1661"/>
                    </a:lnTo>
                    <a:lnTo>
                      <a:pt x="3273" y="1661"/>
                    </a:lnTo>
                    <a:lnTo>
                      <a:pt x="3273" y="1661"/>
                    </a:lnTo>
                    <a:lnTo>
                      <a:pt x="3273" y="1661"/>
                    </a:lnTo>
                    <a:lnTo>
                      <a:pt x="3248" y="1661"/>
                    </a:lnTo>
                    <a:lnTo>
                      <a:pt x="3248" y="1661"/>
                    </a:lnTo>
                    <a:lnTo>
                      <a:pt x="3248" y="1686"/>
                    </a:lnTo>
                    <a:lnTo>
                      <a:pt x="3248" y="1686"/>
                    </a:lnTo>
                    <a:lnTo>
                      <a:pt x="3248" y="1686"/>
                    </a:lnTo>
                    <a:lnTo>
                      <a:pt x="3248" y="1686"/>
                    </a:lnTo>
                    <a:lnTo>
                      <a:pt x="3248" y="1686"/>
                    </a:lnTo>
                    <a:lnTo>
                      <a:pt x="3248" y="1686"/>
                    </a:lnTo>
                    <a:lnTo>
                      <a:pt x="3248" y="1686"/>
                    </a:lnTo>
                    <a:lnTo>
                      <a:pt x="3248" y="1686"/>
                    </a:lnTo>
                    <a:lnTo>
                      <a:pt x="3248" y="1686"/>
                    </a:lnTo>
                    <a:lnTo>
                      <a:pt x="3248" y="1686"/>
                    </a:lnTo>
                    <a:lnTo>
                      <a:pt x="3224" y="1686"/>
                    </a:lnTo>
                    <a:lnTo>
                      <a:pt x="3224" y="1686"/>
                    </a:lnTo>
                    <a:lnTo>
                      <a:pt x="3224" y="1686"/>
                    </a:lnTo>
                    <a:lnTo>
                      <a:pt x="3198" y="1710"/>
                    </a:lnTo>
                    <a:lnTo>
                      <a:pt x="3198" y="1686"/>
                    </a:lnTo>
                    <a:lnTo>
                      <a:pt x="3198" y="1686"/>
                    </a:lnTo>
                    <a:lnTo>
                      <a:pt x="3198" y="1686"/>
                    </a:lnTo>
                    <a:lnTo>
                      <a:pt x="3198" y="1686"/>
                    </a:lnTo>
                    <a:lnTo>
                      <a:pt x="3198" y="1686"/>
                    </a:lnTo>
                    <a:lnTo>
                      <a:pt x="3198" y="1686"/>
                    </a:lnTo>
                    <a:lnTo>
                      <a:pt x="3174" y="1686"/>
                    </a:lnTo>
                    <a:lnTo>
                      <a:pt x="3174" y="1686"/>
                    </a:lnTo>
                    <a:lnTo>
                      <a:pt x="3174" y="1686"/>
                    </a:lnTo>
                    <a:lnTo>
                      <a:pt x="3174" y="1710"/>
                    </a:lnTo>
                    <a:lnTo>
                      <a:pt x="3174" y="1686"/>
                    </a:lnTo>
                    <a:lnTo>
                      <a:pt x="3174" y="1686"/>
                    </a:lnTo>
                    <a:lnTo>
                      <a:pt x="3174" y="1686"/>
                    </a:lnTo>
                    <a:lnTo>
                      <a:pt x="3174" y="1686"/>
                    </a:lnTo>
                    <a:lnTo>
                      <a:pt x="3198" y="1686"/>
                    </a:lnTo>
                    <a:lnTo>
                      <a:pt x="3198" y="1686"/>
                    </a:lnTo>
                    <a:lnTo>
                      <a:pt x="3198" y="1686"/>
                    </a:lnTo>
                    <a:lnTo>
                      <a:pt x="3198" y="1686"/>
                    </a:lnTo>
                    <a:lnTo>
                      <a:pt x="3174" y="1686"/>
                    </a:lnTo>
                    <a:lnTo>
                      <a:pt x="3174" y="1686"/>
                    </a:lnTo>
                    <a:lnTo>
                      <a:pt x="3174" y="1686"/>
                    </a:lnTo>
                    <a:lnTo>
                      <a:pt x="3174" y="1686"/>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49" y="1636"/>
                    </a:lnTo>
                    <a:lnTo>
                      <a:pt x="3149" y="1636"/>
                    </a:lnTo>
                    <a:lnTo>
                      <a:pt x="3125" y="1636"/>
                    </a:lnTo>
                    <a:lnTo>
                      <a:pt x="3125" y="1636"/>
                    </a:lnTo>
                    <a:lnTo>
                      <a:pt x="3099" y="1661"/>
                    </a:lnTo>
                    <a:lnTo>
                      <a:pt x="3099" y="1661"/>
                    </a:lnTo>
                    <a:lnTo>
                      <a:pt x="3099" y="1661"/>
                    </a:lnTo>
                    <a:lnTo>
                      <a:pt x="3099" y="1661"/>
                    </a:lnTo>
                    <a:lnTo>
                      <a:pt x="3099" y="1661"/>
                    </a:lnTo>
                    <a:lnTo>
                      <a:pt x="3099" y="1661"/>
                    </a:lnTo>
                    <a:lnTo>
                      <a:pt x="3099" y="1661"/>
                    </a:lnTo>
                    <a:lnTo>
                      <a:pt x="3099" y="1661"/>
                    </a:lnTo>
                    <a:lnTo>
                      <a:pt x="3099" y="1661"/>
                    </a:lnTo>
                    <a:lnTo>
                      <a:pt x="3125" y="1686"/>
                    </a:lnTo>
                    <a:lnTo>
                      <a:pt x="3125" y="1686"/>
                    </a:lnTo>
                    <a:lnTo>
                      <a:pt x="3125" y="1686"/>
                    </a:lnTo>
                    <a:lnTo>
                      <a:pt x="3125" y="1686"/>
                    </a:lnTo>
                    <a:lnTo>
                      <a:pt x="3125" y="1686"/>
                    </a:lnTo>
                    <a:lnTo>
                      <a:pt x="3125" y="1686"/>
                    </a:lnTo>
                    <a:lnTo>
                      <a:pt x="3125"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75" y="1686"/>
                    </a:lnTo>
                    <a:lnTo>
                      <a:pt x="3075" y="1686"/>
                    </a:lnTo>
                    <a:lnTo>
                      <a:pt x="3075" y="1686"/>
                    </a:lnTo>
                    <a:lnTo>
                      <a:pt x="3075" y="1686"/>
                    </a:lnTo>
                    <a:lnTo>
                      <a:pt x="3075" y="1710"/>
                    </a:lnTo>
                    <a:lnTo>
                      <a:pt x="3075" y="1710"/>
                    </a:lnTo>
                    <a:lnTo>
                      <a:pt x="3050" y="1710"/>
                    </a:lnTo>
                    <a:lnTo>
                      <a:pt x="3050" y="1710"/>
                    </a:lnTo>
                    <a:lnTo>
                      <a:pt x="3050" y="1710"/>
                    </a:lnTo>
                    <a:lnTo>
                      <a:pt x="3050" y="1710"/>
                    </a:lnTo>
                    <a:lnTo>
                      <a:pt x="3050" y="1710"/>
                    </a:lnTo>
                    <a:lnTo>
                      <a:pt x="3050" y="1710"/>
                    </a:lnTo>
                    <a:lnTo>
                      <a:pt x="3050" y="1710"/>
                    </a:lnTo>
                    <a:lnTo>
                      <a:pt x="3050" y="1736"/>
                    </a:lnTo>
                    <a:lnTo>
                      <a:pt x="3075" y="1736"/>
                    </a:lnTo>
                    <a:lnTo>
                      <a:pt x="3075" y="1736"/>
                    </a:lnTo>
                    <a:lnTo>
                      <a:pt x="3075"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60"/>
                    </a:lnTo>
                    <a:lnTo>
                      <a:pt x="3050" y="1760"/>
                    </a:lnTo>
                    <a:lnTo>
                      <a:pt x="3050" y="1760"/>
                    </a:lnTo>
                    <a:lnTo>
                      <a:pt x="3050" y="1760"/>
                    </a:lnTo>
                    <a:lnTo>
                      <a:pt x="3075" y="1760"/>
                    </a:lnTo>
                    <a:lnTo>
                      <a:pt x="3075" y="1760"/>
                    </a:lnTo>
                    <a:lnTo>
                      <a:pt x="3075" y="1760"/>
                    </a:lnTo>
                    <a:lnTo>
                      <a:pt x="3075" y="1736"/>
                    </a:lnTo>
                    <a:lnTo>
                      <a:pt x="3075" y="1736"/>
                    </a:lnTo>
                    <a:lnTo>
                      <a:pt x="3099" y="1736"/>
                    </a:lnTo>
                    <a:lnTo>
                      <a:pt x="3099" y="1736"/>
                    </a:lnTo>
                    <a:lnTo>
                      <a:pt x="3075" y="1760"/>
                    </a:lnTo>
                    <a:lnTo>
                      <a:pt x="3050" y="1760"/>
                    </a:lnTo>
                    <a:lnTo>
                      <a:pt x="3050" y="1760"/>
                    </a:lnTo>
                    <a:lnTo>
                      <a:pt x="3050" y="1760"/>
                    </a:lnTo>
                    <a:lnTo>
                      <a:pt x="3050" y="1760"/>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75" y="1785"/>
                    </a:lnTo>
                    <a:lnTo>
                      <a:pt x="3075" y="1785"/>
                    </a:lnTo>
                    <a:lnTo>
                      <a:pt x="3075" y="1785"/>
                    </a:lnTo>
                    <a:lnTo>
                      <a:pt x="3075" y="1785"/>
                    </a:lnTo>
                    <a:lnTo>
                      <a:pt x="3075" y="1785"/>
                    </a:lnTo>
                    <a:lnTo>
                      <a:pt x="3075" y="1785"/>
                    </a:lnTo>
                    <a:lnTo>
                      <a:pt x="3075" y="1785"/>
                    </a:lnTo>
                    <a:lnTo>
                      <a:pt x="3075" y="1809"/>
                    </a:lnTo>
                    <a:lnTo>
                      <a:pt x="3075" y="1809"/>
                    </a:lnTo>
                    <a:lnTo>
                      <a:pt x="3075" y="1809"/>
                    </a:lnTo>
                    <a:lnTo>
                      <a:pt x="3075" y="1809"/>
                    </a:lnTo>
                    <a:lnTo>
                      <a:pt x="3075" y="1809"/>
                    </a:lnTo>
                    <a:lnTo>
                      <a:pt x="3075" y="1809"/>
                    </a:lnTo>
                    <a:lnTo>
                      <a:pt x="3075" y="1809"/>
                    </a:lnTo>
                    <a:lnTo>
                      <a:pt x="3075" y="1809"/>
                    </a:lnTo>
                    <a:lnTo>
                      <a:pt x="3075" y="1809"/>
                    </a:lnTo>
                    <a:lnTo>
                      <a:pt x="3050" y="1809"/>
                    </a:lnTo>
                    <a:lnTo>
                      <a:pt x="3050" y="1809"/>
                    </a:lnTo>
                    <a:lnTo>
                      <a:pt x="3050" y="1809"/>
                    </a:lnTo>
                    <a:lnTo>
                      <a:pt x="3050" y="1809"/>
                    </a:lnTo>
                    <a:lnTo>
                      <a:pt x="3050" y="1809"/>
                    </a:lnTo>
                    <a:lnTo>
                      <a:pt x="3075" y="1809"/>
                    </a:lnTo>
                    <a:lnTo>
                      <a:pt x="3075" y="1809"/>
                    </a:lnTo>
                    <a:lnTo>
                      <a:pt x="3075" y="1809"/>
                    </a:lnTo>
                    <a:lnTo>
                      <a:pt x="3075" y="1809"/>
                    </a:lnTo>
                    <a:lnTo>
                      <a:pt x="3050" y="1809"/>
                    </a:lnTo>
                    <a:lnTo>
                      <a:pt x="3050" y="1809"/>
                    </a:lnTo>
                    <a:lnTo>
                      <a:pt x="3050" y="1809"/>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26" y="1785"/>
                    </a:lnTo>
                    <a:lnTo>
                      <a:pt x="3026" y="1785"/>
                    </a:lnTo>
                    <a:lnTo>
                      <a:pt x="3026" y="1785"/>
                    </a:lnTo>
                    <a:lnTo>
                      <a:pt x="3026" y="1785"/>
                    </a:lnTo>
                    <a:lnTo>
                      <a:pt x="3026" y="1785"/>
                    </a:lnTo>
                    <a:lnTo>
                      <a:pt x="3000" y="1785"/>
                    </a:lnTo>
                    <a:lnTo>
                      <a:pt x="3000" y="1785"/>
                    </a:lnTo>
                    <a:lnTo>
                      <a:pt x="3000" y="1809"/>
                    </a:lnTo>
                    <a:lnTo>
                      <a:pt x="3000" y="1809"/>
                    </a:lnTo>
                    <a:lnTo>
                      <a:pt x="3000" y="1809"/>
                    </a:lnTo>
                    <a:lnTo>
                      <a:pt x="2976" y="1809"/>
                    </a:lnTo>
                    <a:lnTo>
                      <a:pt x="2976" y="1835"/>
                    </a:lnTo>
                    <a:lnTo>
                      <a:pt x="2951" y="1835"/>
                    </a:lnTo>
                    <a:lnTo>
                      <a:pt x="2951" y="1859"/>
                    </a:lnTo>
                    <a:lnTo>
                      <a:pt x="2951" y="1859"/>
                    </a:lnTo>
                    <a:lnTo>
                      <a:pt x="2951" y="1859"/>
                    </a:lnTo>
                    <a:lnTo>
                      <a:pt x="2951" y="1859"/>
                    </a:lnTo>
                    <a:lnTo>
                      <a:pt x="2951" y="1859"/>
                    </a:lnTo>
                    <a:lnTo>
                      <a:pt x="2951" y="1859"/>
                    </a:lnTo>
                    <a:lnTo>
                      <a:pt x="2951" y="1859"/>
                    </a:lnTo>
                    <a:lnTo>
                      <a:pt x="2951" y="1859"/>
                    </a:lnTo>
                    <a:lnTo>
                      <a:pt x="2951" y="1884"/>
                    </a:lnTo>
                    <a:lnTo>
                      <a:pt x="2951" y="1884"/>
                    </a:lnTo>
                    <a:lnTo>
                      <a:pt x="2951" y="1884"/>
                    </a:lnTo>
                    <a:lnTo>
                      <a:pt x="2951" y="1884"/>
                    </a:lnTo>
                    <a:lnTo>
                      <a:pt x="2951" y="1884"/>
                    </a:lnTo>
                    <a:lnTo>
                      <a:pt x="2951" y="1909"/>
                    </a:lnTo>
                    <a:lnTo>
                      <a:pt x="2951" y="1909"/>
                    </a:lnTo>
                    <a:lnTo>
                      <a:pt x="2951" y="1909"/>
                    </a:lnTo>
                    <a:lnTo>
                      <a:pt x="2951" y="1909"/>
                    </a:lnTo>
                    <a:lnTo>
                      <a:pt x="2951" y="1909"/>
                    </a:lnTo>
                    <a:lnTo>
                      <a:pt x="2951" y="1909"/>
                    </a:lnTo>
                    <a:lnTo>
                      <a:pt x="2926" y="1909"/>
                    </a:lnTo>
                    <a:lnTo>
                      <a:pt x="2926" y="1909"/>
                    </a:lnTo>
                    <a:lnTo>
                      <a:pt x="2926" y="1909"/>
                    </a:lnTo>
                    <a:lnTo>
                      <a:pt x="2926" y="1909"/>
                    </a:lnTo>
                    <a:lnTo>
                      <a:pt x="2926" y="1909"/>
                    </a:lnTo>
                    <a:lnTo>
                      <a:pt x="2926" y="1909"/>
                    </a:lnTo>
                    <a:lnTo>
                      <a:pt x="2901" y="1909"/>
                    </a:lnTo>
                    <a:lnTo>
                      <a:pt x="2901" y="1909"/>
                    </a:lnTo>
                    <a:lnTo>
                      <a:pt x="2901" y="1909"/>
                    </a:lnTo>
                    <a:lnTo>
                      <a:pt x="2901" y="1934"/>
                    </a:lnTo>
                    <a:lnTo>
                      <a:pt x="2901" y="1934"/>
                    </a:lnTo>
                    <a:lnTo>
                      <a:pt x="2901"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876" y="1959"/>
                    </a:lnTo>
                    <a:lnTo>
                      <a:pt x="2876" y="1959"/>
                    </a:lnTo>
                    <a:lnTo>
                      <a:pt x="2876" y="1959"/>
                    </a:lnTo>
                    <a:lnTo>
                      <a:pt x="2876" y="1959"/>
                    </a:lnTo>
                    <a:lnTo>
                      <a:pt x="2876" y="1959"/>
                    </a:lnTo>
                    <a:lnTo>
                      <a:pt x="2876" y="1959"/>
                    </a:lnTo>
                    <a:lnTo>
                      <a:pt x="2901" y="1983"/>
                    </a:lnTo>
                    <a:lnTo>
                      <a:pt x="2901" y="1983"/>
                    </a:lnTo>
                    <a:lnTo>
                      <a:pt x="2901" y="1983"/>
                    </a:lnTo>
                    <a:lnTo>
                      <a:pt x="2901" y="1983"/>
                    </a:lnTo>
                    <a:lnTo>
                      <a:pt x="2901" y="1959"/>
                    </a:lnTo>
                    <a:lnTo>
                      <a:pt x="2901" y="1959"/>
                    </a:lnTo>
                    <a:lnTo>
                      <a:pt x="2901" y="1959"/>
                    </a:lnTo>
                    <a:lnTo>
                      <a:pt x="2901" y="1959"/>
                    </a:lnTo>
                    <a:lnTo>
                      <a:pt x="2901" y="1959"/>
                    </a:lnTo>
                    <a:lnTo>
                      <a:pt x="2926" y="1959"/>
                    </a:lnTo>
                    <a:lnTo>
                      <a:pt x="2926" y="1959"/>
                    </a:lnTo>
                    <a:lnTo>
                      <a:pt x="2926" y="1959"/>
                    </a:lnTo>
                    <a:lnTo>
                      <a:pt x="2926" y="1983"/>
                    </a:lnTo>
                    <a:lnTo>
                      <a:pt x="2926" y="1983"/>
                    </a:lnTo>
                    <a:lnTo>
                      <a:pt x="2926" y="1983"/>
                    </a:lnTo>
                    <a:lnTo>
                      <a:pt x="2926" y="1983"/>
                    </a:lnTo>
                    <a:lnTo>
                      <a:pt x="2926" y="1983"/>
                    </a:lnTo>
                    <a:lnTo>
                      <a:pt x="2926" y="1983"/>
                    </a:lnTo>
                    <a:lnTo>
                      <a:pt x="2926" y="1983"/>
                    </a:lnTo>
                    <a:lnTo>
                      <a:pt x="2926" y="1983"/>
                    </a:lnTo>
                    <a:lnTo>
                      <a:pt x="2926" y="1983"/>
                    </a:lnTo>
                    <a:lnTo>
                      <a:pt x="2926" y="1983"/>
                    </a:lnTo>
                    <a:lnTo>
                      <a:pt x="2901" y="1983"/>
                    </a:lnTo>
                    <a:lnTo>
                      <a:pt x="2901" y="1983"/>
                    </a:lnTo>
                    <a:lnTo>
                      <a:pt x="2901" y="2008"/>
                    </a:lnTo>
                    <a:lnTo>
                      <a:pt x="2901" y="2008"/>
                    </a:lnTo>
                    <a:lnTo>
                      <a:pt x="2901" y="2008"/>
                    </a:lnTo>
                    <a:lnTo>
                      <a:pt x="2901" y="2008"/>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58"/>
                    </a:lnTo>
                    <a:lnTo>
                      <a:pt x="2926" y="2058"/>
                    </a:lnTo>
                    <a:lnTo>
                      <a:pt x="2926" y="2058"/>
                    </a:lnTo>
                    <a:lnTo>
                      <a:pt x="2926" y="2058"/>
                    </a:lnTo>
                    <a:lnTo>
                      <a:pt x="2926" y="2058"/>
                    </a:lnTo>
                    <a:lnTo>
                      <a:pt x="2926" y="2058"/>
                    </a:lnTo>
                    <a:lnTo>
                      <a:pt x="2926" y="2058"/>
                    </a:lnTo>
                    <a:lnTo>
                      <a:pt x="2926" y="2058"/>
                    </a:lnTo>
                    <a:lnTo>
                      <a:pt x="2926" y="2058"/>
                    </a:lnTo>
                    <a:lnTo>
                      <a:pt x="2926" y="2058"/>
                    </a:lnTo>
                    <a:lnTo>
                      <a:pt x="2951" y="2082"/>
                    </a:lnTo>
                    <a:lnTo>
                      <a:pt x="2951" y="2082"/>
                    </a:lnTo>
                    <a:lnTo>
                      <a:pt x="2951" y="2082"/>
                    </a:lnTo>
                    <a:lnTo>
                      <a:pt x="2951" y="2082"/>
                    </a:lnTo>
                    <a:lnTo>
                      <a:pt x="2951" y="2058"/>
                    </a:lnTo>
                    <a:lnTo>
                      <a:pt x="2951" y="2058"/>
                    </a:lnTo>
                    <a:lnTo>
                      <a:pt x="2951" y="2058"/>
                    </a:lnTo>
                    <a:lnTo>
                      <a:pt x="2951" y="2058"/>
                    </a:lnTo>
                    <a:lnTo>
                      <a:pt x="2951" y="2058"/>
                    </a:lnTo>
                    <a:lnTo>
                      <a:pt x="2951" y="2058"/>
                    </a:lnTo>
                    <a:lnTo>
                      <a:pt x="2951" y="2033"/>
                    </a:lnTo>
                    <a:lnTo>
                      <a:pt x="2951" y="2033"/>
                    </a:lnTo>
                    <a:lnTo>
                      <a:pt x="2951"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1983"/>
                    </a:lnTo>
                    <a:lnTo>
                      <a:pt x="3000" y="1983"/>
                    </a:lnTo>
                    <a:lnTo>
                      <a:pt x="3000" y="1983"/>
                    </a:lnTo>
                    <a:lnTo>
                      <a:pt x="3000" y="1983"/>
                    </a:lnTo>
                    <a:lnTo>
                      <a:pt x="3000" y="1983"/>
                    </a:lnTo>
                    <a:lnTo>
                      <a:pt x="3000" y="1983"/>
                    </a:lnTo>
                    <a:lnTo>
                      <a:pt x="3000"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59"/>
                    </a:lnTo>
                    <a:lnTo>
                      <a:pt x="3026" y="1959"/>
                    </a:lnTo>
                    <a:lnTo>
                      <a:pt x="3026" y="1959"/>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2008"/>
                    </a:lnTo>
                    <a:lnTo>
                      <a:pt x="3000" y="1983"/>
                    </a:lnTo>
                    <a:lnTo>
                      <a:pt x="3000" y="1983"/>
                    </a:lnTo>
                    <a:lnTo>
                      <a:pt x="3000" y="2008"/>
                    </a:lnTo>
                    <a:lnTo>
                      <a:pt x="3000" y="2008"/>
                    </a:lnTo>
                    <a:lnTo>
                      <a:pt x="3000" y="2008"/>
                    </a:lnTo>
                    <a:lnTo>
                      <a:pt x="3000" y="2008"/>
                    </a:lnTo>
                    <a:lnTo>
                      <a:pt x="3000" y="2008"/>
                    </a:lnTo>
                    <a:lnTo>
                      <a:pt x="3000" y="2008"/>
                    </a:lnTo>
                    <a:lnTo>
                      <a:pt x="3000" y="2008"/>
                    </a:lnTo>
                    <a:lnTo>
                      <a:pt x="3000" y="2008"/>
                    </a:lnTo>
                    <a:lnTo>
                      <a:pt x="3000" y="2008"/>
                    </a:lnTo>
                    <a:lnTo>
                      <a:pt x="2976" y="2008"/>
                    </a:lnTo>
                    <a:lnTo>
                      <a:pt x="2976" y="2008"/>
                    </a:lnTo>
                    <a:lnTo>
                      <a:pt x="2976" y="2008"/>
                    </a:lnTo>
                    <a:lnTo>
                      <a:pt x="2976" y="2008"/>
                    </a:lnTo>
                    <a:lnTo>
                      <a:pt x="2976" y="2008"/>
                    </a:lnTo>
                    <a:lnTo>
                      <a:pt x="2976" y="2008"/>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51" y="2033"/>
                    </a:lnTo>
                    <a:lnTo>
                      <a:pt x="2951" y="2033"/>
                    </a:lnTo>
                    <a:lnTo>
                      <a:pt x="2951" y="2058"/>
                    </a:lnTo>
                    <a:lnTo>
                      <a:pt x="2951" y="2058"/>
                    </a:lnTo>
                    <a:lnTo>
                      <a:pt x="2951"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33"/>
                    </a:lnTo>
                    <a:lnTo>
                      <a:pt x="2976" y="2033"/>
                    </a:lnTo>
                    <a:lnTo>
                      <a:pt x="2976" y="2058"/>
                    </a:lnTo>
                    <a:lnTo>
                      <a:pt x="2976" y="2058"/>
                    </a:lnTo>
                    <a:lnTo>
                      <a:pt x="2976" y="2058"/>
                    </a:lnTo>
                    <a:lnTo>
                      <a:pt x="2976" y="2058"/>
                    </a:lnTo>
                    <a:lnTo>
                      <a:pt x="2976" y="2058"/>
                    </a:lnTo>
                    <a:lnTo>
                      <a:pt x="2976" y="2058"/>
                    </a:lnTo>
                    <a:lnTo>
                      <a:pt x="2976" y="2058"/>
                    </a:lnTo>
                    <a:lnTo>
                      <a:pt x="2976" y="2058"/>
                    </a:lnTo>
                    <a:lnTo>
                      <a:pt x="2976" y="2082"/>
                    </a:lnTo>
                    <a:lnTo>
                      <a:pt x="2976" y="2082"/>
                    </a:lnTo>
                    <a:lnTo>
                      <a:pt x="2976" y="2082"/>
                    </a:lnTo>
                    <a:lnTo>
                      <a:pt x="2976" y="2082"/>
                    </a:lnTo>
                    <a:lnTo>
                      <a:pt x="2976" y="2082"/>
                    </a:lnTo>
                    <a:lnTo>
                      <a:pt x="2976" y="2082"/>
                    </a:lnTo>
                    <a:lnTo>
                      <a:pt x="2976" y="2082"/>
                    </a:lnTo>
                    <a:lnTo>
                      <a:pt x="2976" y="2082"/>
                    </a:lnTo>
                    <a:lnTo>
                      <a:pt x="2976" y="2082"/>
                    </a:lnTo>
                    <a:lnTo>
                      <a:pt x="2976"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2976" y="2082"/>
                    </a:lnTo>
                    <a:lnTo>
                      <a:pt x="2976" y="2082"/>
                    </a:lnTo>
                    <a:lnTo>
                      <a:pt x="2976" y="2082"/>
                    </a:lnTo>
                    <a:lnTo>
                      <a:pt x="2976" y="2082"/>
                    </a:lnTo>
                    <a:lnTo>
                      <a:pt x="2951" y="2107"/>
                    </a:lnTo>
                    <a:lnTo>
                      <a:pt x="2951" y="2107"/>
                    </a:lnTo>
                    <a:lnTo>
                      <a:pt x="2976" y="2107"/>
                    </a:lnTo>
                    <a:lnTo>
                      <a:pt x="2976" y="2107"/>
                    </a:lnTo>
                    <a:lnTo>
                      <a:pt x="2976" y="2107"/>
                    </a:lnTo>
                    <a:lnTo>
                      <a:pt x="2976" y="2107"/>
                    </a:lnTo>
                    <a:lnTo>
                      <a:pt x="2976" y="2107"/>
                    </a:lnTo>
                    <a:lnTo>
                      <a:pt x="2976" y="2107"/>
                    </a:lnTo>
                    <a:lnTo>
                      <a:pt x="3000" y="2107"/>
                    </a:lnTo>
                    <a:lnTo>
                      <a:pt x="3000" y="2107"/>
                    </a:lnTo>
                    <a:lnTo>
                      <a:pt x="3000" y="2107"/>
                    </a:lnTo>
                    <a:lnTo>
                      <a:pt x="3000" y="2107"/>
                    </a:lnTo>
                    <a:lnTo>
                      <a:pt x="3000" y="2107"/>
                    </a:lnTo>
                    <a:lnTo>
                      <a:pt x="3000" y="2132"/>
                    </a:lnTo>
                    <a:lnTo>
                      <a:pt x="3000" y="2132"/>
                    </a:lnTo>
                    <a:lnTo>
                      <a:pt x="3000" y="2107"/>
                    </a:lnTo>
                    <a:lnTo>
                      <a:pt x="3000" y="2107"/>
                    </a:lnTo>
                    <a:lnTo>
                      <a:pt x="3000" y="2107"/>
                    </a:lnTo>
                    <a:lnTo>
                      <a:pt x="3000" y="2107"/>
                    </a:lnTo>
                    <a:lnTo>
                      <a:pt x="3026" y="2107"/>
                    </a:lnTo>
                    <a:lnTo>
                      <a:pt x="3026" y="2107"/>
                    </a:lnTo>
                    <a:lnTo>
                      <a:pt x="3026" y="2132"/>
                    </a:lnTo>
                    <a:lnTo>
                      <a:pt x="3026" y="2132"/>
                    </a:lnTo>
                    <a:lnTo>
                      <a:pt x="3026" y="2132"/>
                    </a:lnTo>
                    <a:lnTo>
                      <a:pt x="3026" y="2132"/>
                    </a:lnTo>
                    <a:lnTo>
                      <a:pt x="3026" y="2132"/>
                    </a:lnTo>
                    <a:lnTo>
                      <a:pt x="3026" y="2132"/>
                    </a:lnTo>
                    <a:lnTo>
                      <a:pt x="3050" y="2132"/>
                    </a:lnTo>
                    <a:lnTo>
                      <a:pt x="3075" y="2132"/>
                    </a:lnTo>
                    <a:lnTo>
                      <a:pt x="3075" y="2132"/>
                    </a:lnTo>
                    <a:lnTo>
                      <a:pt x="3075"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125" y="2107"/>
                    </a:lnTo>
                    <a:lnTo>
                      <a:pt x="3125" y="2107"/>
                    </a:lnTo>
                    <a:lnTo>
                      <a:pt x="3125" y="2132"/>
                    </a:lnTo>
                    <a:lnTo>
                      <a:pt x="3099" y="2132"/>
                    </a:lnTo>
                    <a:lnTo>
                      <a:pt x="3099" y="2132"/>
                    </a:lnTo>
                    <a:lnTo>
                      <a:pt x="3099" y="2132"/>
                    </a:lnTo>
                    <a:lnTo>
                      <a:pt x="3099" y="2132"/>
                    </a:lnTo>
                    <a:lnTo>
                      <a:pt x="3099" y="2132"/>
                    </a:lnTo>
                    <a:lnTo>
                      <a:pt x="3125" y="2132"/>
                    </a:lnTo>
                    <a:lnTo>
                      <a:pt x="3125" y="2132"/>
                    </a:lnTo>
                    <a:lnTo>
                      <a:pt x="3125" y="2132"/>
                    </a:lnTo>
                    <a:lnTo>
                      <a:pt x="3125" y="2132"/>
                    </a:lnTo>
                    <a:lnTo>
                      <a:pt x="3125" y="2132"/>
                    </a:lnTo>
                    <a:lnTo>
                      <a:pt x="3099" y="2157"/>
                    </a:lnTo>
                    <a:lnTo>
                      <a:pt x="3099" y="2132"/>
                    </a:lnTo>
                    <a:lnTo>
                      <a:pt x="3099" y="2132"/>
                    </a:lnTo>
                    <a:lnTo>
                      <a:pt x="3099" y="2132"/>
                    </a:lnTo>
                    <a:lnTo>
                      <a:pt x="3099" y="2132"/>
                    </a:lnTo>
                    <a:lnTo>
                      <a:pt x="3075" y="2132"/>
                    </a:lnTo>
                    <a:lnTo>
                      <a:pt x="3075" y="2157"/>
                    </a:lnTo>
                    <a:lnTo>
                      <a:pt x="3099" y="2157"/>
                    </a:lnTo>
                    <a:lnTo>
                      <a:pt x="3125" y="2157"/>
                    </a:lnTo>
                    <a:lnTo>
                      <a:pt x="3125" y="2181"/>
                    </a:lnTo>
                    <a:lnTo>
                      <a:pt x="3125" y="2181"/>
                    </a:lnTo>
                    <a:lnTo>
                      <a:pt x="3125" y="2181"/>
                    </a:lnTo>
                    <a:lnTo>
                      <a:pt x="3125" y="2181"/>
                    </a:lnTo>
                    <a:lnTo>
                      <a:pt x="3125" y="2181"/>
                    </a:lnTo>
                    <a:lnTo>
                      <a:pt x="3125" y="2181"/>
                    </a:lnTo>
                    <a:lnTo>
                      <a:pt x="3125" y="2181"/>
                    </a:lnTo>
                    <a:lnTo>
                      <a:pt x="3125" y="2181"/>
                    </a:lnTo>
                    <a:lnTo>
                      <a:pt x="3099" y="2206"/>
                    </a:lnTo>
                    <a:lnTo>
                      <a:pt x="3099" y="2206"/>
                    </a:lnTo>
                    <a:lnTo>
                      <a:pt x="3099" y="2206"/>
                    </a:lnTo>
                    <a:lnTo>
                      <a:pt x="3099" y="2206"/>
                    </a:lnTo>
                    <a:lnTo>
                      <a:pt x="3099" y="2206"/>
                    </a:lnTo>
                    <a:lnTo>
                      <a:pt x="3099" y="2206"/>
                    </a:lnTo>
                    <a:lnTo>
                      <a:pt x="3099" y="2206"/>
                    </a:lnTo>
                    <a:lnTo>
                      <a:pt x="3075" y="2206"/>
                    </a:lnTo>
                    <a:lnTo>
                      <a:pt x="3099" y="2181"/>
                    </a:lnTo>
                    <a:lnTo>
                      <a:pt x="3099" y="2181"/>
                    </a:lnTo>
                    <a:lnTo>
                      <a:pt x="3099" y="2181"/>
                    </a:lnTo>
                    <a:lnTo>
                      <a:pt x="3099" y="2181"/>
                    </a:lnTo>
                    <a:lnTo>
                      <a:pt x="3099" y="2181"/>
                    </a:lnTo>
                    <a:lnTo>
                      <a:pt x="3099" y="2181"/>
                    </a:lnTo>
                    <a:lnTo>
                      <a:pt x="3099" y="2181"/>
                    </a:lnTo>
                    <a:lnTo>
                      <a:pt x="3099" y="2181"/>
                    </a:lnTo>
                    <a:lnTo>
                      <a:pt x="3099" y="2157"/>
                    </a:lnTo>
                    <a:lnTo>
                      <a:pt x="3099" y="2157"/>
                    </a:lnTo>
                    <a:lnTo>
                      <a:pt x="3099" y="2157"/>
                    </a:lnTo>
                    <a:lnTo>
                      <a:pt x="3075" y="2157"/>
                    </a:lnTo>
                    <a:lnTo>
                      <a:pt x="3075" y="2157"/>
                    </a:lnTo>
                    <a:lnTo>
                      <a:pt x="3075" y="2157"/>
                    </a:lnTo>
                    <a:lnTo>
                      <a:pt x="3075" y="2157"/>
                    </a:lnTo>
                    <a:lnTo>
                      <a:pt x="3075" y="2157"/>
                    </a:lnTo>
                    <a:lnTo>
                      <a:pt x="3075" y="2157"/>
                    </a:lnTo>
                    <a:lnTo>
                      <a:pt x="3075" y="2181"/>
                    </a:lnTo>
                    <a:lnTo>
                      <a:pt x="3050" y="2181"/>
                    </a:lnTo>
                    <a:lnTo>
                      <a:pt x="3050" y="2181"/>
                    </a:lnTo>
                    <a:lnTo>
                      <a:pt x="3050" y="2181"/>
                    </a:lnTo>
                    <a:lnTo>
                      <a:pt x="3050" y="2181"/>
                    </a:lnTo>
                    <a:lnTo>
                      <a:pt x="3050" y="2181"/>
                    </a:lnTo>
                    <a:lnTo>
                      <a:pt x="3050" y="2181"/>
                    </a:lnTo>
                    <a:lnTo>
                      <a:pt x="3050" y="2181"/>
                    </a:lnTo>
                    <a:lnTo>
                      <a:pt x="3026" y="2181"/>
                    </a:lnTo>
                    <a:lnTo>
                      <a:pt x="3026" y="2206"/>
                    </a:lnTo>
                    <a:lnTo>
                      <a:pt x="3026" y="2206"/>
                    </a:lnTo>
                    <a:lnTo>
                      <a:pt x="3026" y="2206"/>
                    </a:lnTo>
                    <a:lnTo>
                      <a:pt x="3026" y="2206"/>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50" y="2181"/>
                    </a:lnTo>
                    <a:lnTo>
                      <a:pt x="3050" y="2181"/>
                    </a:lnTo>
                    <a:lnTo>
                      <a:pt x="3050" y="2181"/>
                    </a:lnTo>
                    <a:lnTo>
                      <a:pt x="3050" y="2181"/>
                    </a:lnTo>
                    <a:lnTo>
                      <a:pt x="3050" y="2181"/>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26" y="2157"/>
                    </a:lnTo>
                    <a:lnTo>
                      <a:pt x="3026" y="2157"/>
                    </a:lnTo>
                    <a:lnTo>
                      <a:pt x="3026" y="2132"/>
                    </a:lnTo>
                    <a:lnTo>
                      <a:pt x="3026" y="2132"/>
                    </a:lnTo>
                    <a:lnTo>
                      <a:pt x="3000" y="2132"/>
                    </a:lnTo>
                    <a:lnTo>
                      <a:pt x="3000" y="2132"/>
                    </a:lnTo>
                    <a:lnTo>
                      <a:pt x="3000" y="2132"/>
                    </a:lnTo>
                    <a:lnTo>
                      <a:pt x="3026" y="2132"/>
                    </a:lnTo>
                    <a:lnTo>
                      <a:pt x="3026" y="2132"/>
                    </a:lnTo>
                    <a:lnTo>
                      <a:pt x="3000" y="2107"/>
                    </a:lnTo>
                    <a:lnTo>
                      <a:pt x="3000" y="2107"/>
                    </a:lnTo>
                    <a:lnTo>
                      <a:pt x="3000" y="2132"/>
                    </a:lnTo>
                    <a:lnTo>
                      <a:pt x="3000" y="2132"/>
                    </a:lnTo>
                    <a:lnTo>
                      <a:pt x="3000" y="2132"/>
                    </a:lnTo>
                    <a:lnTo>
                      <a:pt x="3000" y="2132"/>
                    </a:lnTo>
                    <a:lnTo>
                      <a:pt x="3000" y="2132"/>
                    </a:lnTo>
                    <a:lnTo>
                      <a:pt x="3000" y="2132"/>
                    </a:lnTo>
                    <a:lnTo>
                      <a:pt x="3000" y="2132"/>
                    </a:lnTo>
                    <a:lnTo>
                      <a:pt x="3000" y="2107"/>
                    </a:lnTo>
                    <a:lnTo>
                      <a:pt x="2976" y="2107"/>
                    </a:lnTo>
                    <a:lnTo>
                      <a:pt x="2976" y="2107"/>
                    </a:lnTo>
                    <a:lnTo>
                      <a:pt x="2976" y="2107"/>
                    </a:lnTo>
                    <a:lnTo>
                      <a:pt x="2976" y="2132"/>
                    </a:lnTo>
                    <a:lnTo>
                      <a:pt x="2976" y="2132"/>
                    </a:lnTo>
                    <a:lnTo>
                      <a:pt x="3000" y="2132"/>
                    </a:lnTo>
                    <a:lnTo>
                      <a:pt x="2976" y="2132"/>
                    </a:lnTo>
                    <a:lnTo>
                      <a:pt x="2976" y="2132"/>
                    </a:lnTo>
                    <a:lnTo>
                      <a:pt x="2976" y="2132"/>
                    </a:lnTo>
                    <a:lnTo>
                      <a:pt x="2976" y="2132"/>
                    </a:lnTo>
                    <a:lnTo>
                      <a:pt x="2976" y="2132"/>
                    </a:lnTo>
                    <a:lnTo>
                      <a:pt x="2976" y="2132"/>
                    </a:lnTo>
                    <a:lnTo>
                      <a:pt x="2976" y="2132"/>
                    </a:lnTo>
                    <a:lnTo>
                      <a:pt x="2976" y="2157"/>
                    </a:lnTo>
                    <a:lnTo>
                      <a:pt x="2976" y="2157"/>
                    </a:lnTo>
                    <a:lnTo>
                      <a:pt x="2976" y="2157"/>
                    </a:lnTo>
                    <a:lnTo>
                      <a:pt x="2976" y="2157"/>
                    </a:lnTo>
                    <a:lnTo>
                      <a:pt x="2951" y="2157"/>
                    </a:lnTo>
                    <a:lnTo>
                      <a:pt x="2951" y="2157"/>
                    </a:lnTo>
                    <a:lnTo>
                      <a:pt x="2951" y="2157"/>
                    </a:lnTo>
                    <a:lnTo>
                      <a:pt x="2951" y="2181"/>
                    </a:lnTo>
                    <a:lnTo>
                      <a:pt x="2951" y="2181"/>
                    </a:lnTo>
                    <a:lnTo>
                      <a:pt x="2951" y="2181"/>
                    </a:lnTo>
                    <a:lnTo>
                      <a:pt x="2951" y="2181"/>
                    </a:lnTo>
                    <a:lnTo>
                      <a:pt x="2951" y="2181"/>
                    </a:lnTo>
                    <a:lnTo>
                      <a:pt x="2926" y="2181"/>
                    </a:lnTo>
                    <a:lnTo>
                      <a:pt x="2926" y="2181"/>
                    </a:lnTo>
                    <a:lnTo>
                      <a:pt x="2926" y="2181"/>
                    </a:lnTo>
                    <a:lnTo>
                      <a:pt x="2926" y="2181"/>
                    </a:lnTo>
                    <a:lnTo>
                      <a:pt x="2926" y="2181"/>
                    </a:lnTo>
                    <a:lnTo>
                      <a:pt x="2926" y="2181"/>
                    </a:lnTo>
                    <a:lnTo>
                      <a:pt x="2926" y="2181"/>
                    </a:lnTo>
                    <a:lnTo>
                      <a:pt x="2926" y="2181"/>
                    </a:lnTo>
                    <a:lnTo>
                      <a:pt x="2951" y="2206"/>
                    </a:lnTo>
                    <a:lnTo>
                      <a:pt x="2951" y="2206"/>
                    </a:lnTo>
                    <a:lnTo>
                      <a:pt x="2951" y="2206"/>
                    </a:lnTo>
                    <a:lnTo>
                      <a:pt x="2951" y="2181"/>
                    </a:lnTo>
                    <a:lnTo>
                      <a:pt x="2976" y="2181"/>
                    </a:lnTo>
                    <a:lnTo>
                      <a:pt x="2976" y="2181"/>
                    </a:lnTo>
                    <a:lnTo>
                      <a:pt x="2976" y="2206"/>
                    </a:lnTo>
                    <a:lnTo>
                      <a:pt x="2976" y="2206"/>
                    </a:lnTo>
                    <a:lnTo>
                      <a:pt x="2976" y="2206"/>
                    </a:lnTo>
                    <a:lnTo>
                      <a:pt x="2976" y="2206"/>
                    </a:lnTo>
                    <a:lnTo>
                      <a:pt x="2976"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31"/>
                    </a:lnTo>
                    <a:lnTo>
                      <a:pt x="2951" y="2231"/>
                    </a:lnTo>
                    <a:lnTo>
                      <a:pt x="2951" y="2231"/>
                    </a:lnTo>
                    <a:lnTo>
                      <a:pt x="2951" y="2231"/>
                    </a:lnTo>
                    <a:lnTo>
                      <a:pt x="2976" y="2256"/>
                    </a:lnTo>
                    <a:lnTo>
                      <a:pt x="2976" y="2256"/>
                    </a:lnTo>
                    <a:lnTo>
                      <a:pt x="2976" y="2256"/>
                    </a:lnTo>
                    <a:lnTo>
                      <a:pt x="2976" y="2256"/>
                    </a:lnTo>
                    <a:lnTo>
                      <a:pt x="3000" y="2231"/>
                    </a:lnTo>
                    <a:lnTo>
                      <a:pt x="3000" y="2256"/>
                    </a:lnTo>
                    <a:lnTo>
                      <a:pt x="3000" y="2256"/>
                    </a:lnTo>
                    <a:lnTo>
                      <a:pt x="3000" y="2256"/>
                    </a:lnTo>
                    <a:lnTo>
                      <a:pt x="3000" y="2256"/>
                    </a:lnTo>
                    <a:lnTo>
                      <a:pt x="3000" y="2256"/>
                    </a:lnTo>
                    <a:lnTo>
                      <a:pt x="3000" y="2256"/>
                    </a:lnTo>
                    <a:lnTo>
                      <a:pt x="3000" y="2256"/>
                    </a:lnTo>
                    <a:lnTo>
                      <a:pt x="3000" y="2256"/>
                    </a:lnTo>
                    <a:lnTo>
                      <a:pt x="3000" y="2256"/>
                    </a:lnTo>
                    <a:lnTo>
                      <a:pt x="3000" y="2281"/>
                    </a:lnTo>
                    <a:lnTo>
                      <a:pt x="3000" y="2281"/>
                    </a:lnTo>
                    <a:lnTo>
                      <a:pt x="3000" y="2281"/>
                    </a:lnTo>
                    <a:lnTo>
                      <a:pt x="3000" y="2281"/>
                    </a:lnTo>
                    <a:lnTo>
                      <a:pt x="3000" y="2281"/>
                    </a:lnTo>
                    <a:lnTo>
                      <a:pt x="3000" y="2281"/>
                    </a:lnTo>
                    <a:lnTo>
                      <a:pt x="3000" y="2281"/>
                    </a:lnTo>
                    <a:lnTo>
                      <a:pt x="3000" y="2281"/>
                    </a:lnTo>
                    <a:lnTo>
                      <a:pt x="3000" y="2281"/>
                    </a:lnTo>
                    <a:lnTo>
                      <a:pt x="3000" y="2281"/>
                    </a:lnTo>
                    <a:lnTo>
                      <a:pt x="3000" y="2305"/>
                    </a:lnTo>
                    <a:lnTo>
                      <a:pt x="3000" y="2305"/>
                    </a:lnTo>
                    <a:lnTo>
                      <a:pt x="3026" y="2305"/>
                    </a:lnTo>
                    <a:lnTo>
                      <a:pt x="3026" y="2305"/>
                    </a:lnTo>
                    <a:lnTo>
                      <a:pt x="3026" y="2305"/>
                    </a:lnTo>
                    <a:lnTo>
                      <a:pt x="3026" y="2305"/>
                    </a:lnTo>
                    <a:lnTo>
                      <a:pt x="3050" y="2331"/>
                    </a:lnTo>
                    <a:lnTo>
                      <a:pt x="3026" y="2331"/>
                    </a:lnTo>
                    <a:lnTo>
                      <a:pt x="3026" y="2331"/>
                    </a:lnTo>
                    <a:lnTo>
                      <a:pt x="3026" y="2331"/>
                    </a:lnTo>
                    <a:lnTo>
                      <a:pt x="3050" y="2331"/>
                    </a:lnTo>
                    <a:lnTo>
                      <a:pt x="3050" y="2331"/>
                    </a:lnTo>
                    <a:lnTo>
                      <a:pt x="3050" y="2331"/>
                    </a:lnTo>
                    <a:lnTo>
                      <a:pt x="3050" y="2331"/>
                    </a:lnTo>
                    <a:lnTo>
                      <a:pt x="3026" y="2331"/>
                    </a:lnTo>
                    <a:lnTo>
                      <a:pt x="3026" y="2331"/>
                    </a:lnTo>
                    <a:lnTo>
                      <a:pt x="3026" y="2331"/>
                    </a:lnTo>
                    <a:lnTo>
                      <a:pt x="3026" y="2331"/>
                    </a:lnTo>
                    <a:lnTo>
                      <a:pt x="3026" y="2355"/>
                    </a:lnTo>
                    <a:lnTo>
                      <a:pt x="3026" y="2355"/>
                    </a:lnTo>
                    <a:lnTo>
                      <a:pt x="3026" y="2355"/>
                    </a:lnTo>
                    <a:lnTo>
                      <a:pt x="3050" y="2355"/>
                    </a:lnTo>
                    <a:lnTo>
                      <a:pt x="3075" y="2380"/>
                    </a:lnTo>
                    <a:lnTo>
                      <a:pt x="3125" y="2355"/>
                    </a:lnTo>
                    <a:lnTo>
                      <a:pt x="3149" y="2355"/>
                    </a:lnTo>
                    <a:lnTo>
                      <a:pt x="3174" y="2355"/>
                    </a:lnTo>
                    <a:lnTo>
                      <a:pt x="3174" y="2355"/>
                    </a:lnTo>
                    <a:lnTo>
                      <a:pt x="3174" y="2331"/>
                    </a:lnTo>
                    <a:lnTo>
                      <a:pt x="3174" y="2331"/>
                    </a:lnTo>
                    <a:lnTo>
                      <a:pt x="3198" y="2355"/>
                    </a:lnTo>
                    <a:lnTo>
                      <a:pt x="3198" y="2355"/>
                    </a:lnTo>
                    <a:lnTo>
                      <a:pt x="3198" y="2355"/>
                    </a:lnTo>
                    <a:lnTo>
                      <a:pt x="3198" y="2331"/>
                    </a:lnTo>
                    <a:lnTo>
                      <a:pt x="3198" y="2331"/>
                    </a:lnTo>
                    <a:lnTo>
                      <a:pt x="3198" y="2331"/>
                    </a:lnTo>
                    <a:lnTo>
                      <a:pt x="3198" y="2331"/>
                    </a:lnTo>
                    <a:lnTo>
                      <a:pt x="3198" y="2331"/>
                    </a:lnTo>
                    <a:lnTo>
                      <a:pt x="3198" y="2331"/>
                    </a:lnTo>
                    <a:lnTo>
                      <a:pt x="3198" y="2331"/>
                    </a:lnTo>
                    <a:lnTo>
                      <a:pt x="3198" y="2331"/>
                    </a:lnTo>
                    <a:lnTo>
                      <a:pt x="3198" y="2305"/>
                    </a:lnTo>
                    <a:lnTo>
                      <a:pt x="3224" y="2305"/>
                    </a:lnTo>
                    <a:lnTo>
                      <a:pt x="3224" y="2305"/>
                    </a:lnTo>
                    <a:lnTo>
                      <a:pt x="3224" y="2305"/>
                    </a:lnTo>
                    <a:lnTo>
                      <a:pt x="3224" y="2305"/>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224" y="2281"/>
                    </a:lnTo>
                    <a:lnTo>
                      <a:pt x="3224" y="2281"/>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48" y="2231"/>
                    </a:lnTo>
                    <a:lnTo>
                      <a:pt x="3248" y="2231"/>
                    </a:lnTo>
                    <a:lnTo>
                      <a:pt x="3248" y="2231"/>
                    </a:lnTo>
                    <a:lnTo>
                      <a:pt x="3248" y="2231"/>
                    </a:lnTo>
                    <a:lnTo>
                      <a:pt x="3248" y="2231"/>
                    </a:lnTo>
                    <a:lnTo>
                      <a:pt x="3248" y="2206"/>
                    </a:lnTo>
                    <a:lnTo>
                      <a:pt x="3248" y="2206"/>
                    </a:lnTo>
                    <a:lnTo>
                      <a:pt x="3248" y="2206"/>
                    </a:lnTo>
                    <a:lnTo>
                      <a:pt x="3248" y="2206"/>
                    </a:lnTo>
                    <a:lnTo>
                      <a:pt x="3273" y="2206"/>
                    </a:lnTo>
                    <a:lnTo>
                      <a:pt x="3273" y="2206"/>
                    </a:lnTo>
                    <a:lnTo>
                      <a:pt x="3273" y="2206"/>
                    </a:lnTo>
                    <a:lnTo>
                      <a:pt x="3273" y="2206"/>
                    </a:lnTo>
                    <a:lnTo>
                      <a:pt x="3273" y="2206"/>
                    </a:lnTo>
                    <a:lnTo>
                      <a:pt x="3248" y="2206"/>
                    </a:lnTo>
                    <a:lnTo>
                      <a:pt x="3273" y="2206"/>
                    </a:lnTo>
                    <a:lnTo>
                      <a:pt x="3273" y="2206"/>
                    </a:lnTo>
                    <a:lnTo>
                      <a:pt x="3273" y="2206"/>
                    </a:lnTo>
                    <a:lnTo>
                      <a:pt x="3273" y="2206"/>
                    </a:lnTo>
                    <a:lnTo>
                      <a:pt x="3273" y="2206"/>
                    </a:lnTo>
                    <a:lnTo>
                      <a:pt x="3273" y="2206"/>
                    </a:lnTo>
                    <a:lnTo>
                      <a:pt x="3273" y="2206"/>
                    </a:lnTo>
                    <a:lnTo>
                      <a:pt x="3273" y="2206"/>
                    </a:lnTo>
                    <a:lnTo>
                      <a:pt x="3298" y="2206"/>
                    </a:lnTo>
                    <a:lnTo>
                      <a:pt x="3273" y="2206"/>
                    </a:lnTo>
                    <a:lnTo>
                      <a:pt x="3273" y="2206"/>
                    </a:lnTo>
                    <a:lnTo>
                      <a:pt x="3273" y="2206"/>
                    </a:lnTo>
                    <a:lnTo>
                      <a:pt x="3273" y="2206"/>
                    </a:lnTo>
                    <a:lnTo>
                      <a:pt x="3273" y="2206"/>
                    </a:lnTo>
                    <a:lnTo>
                      <a:pt x="3273" y="2206"/>
                    </a:lnTo>
                    <a:lnTo>
                      <a:pt x="3273" y="2206"/>
                    </a:lnTo>
                    <a:lnTo>
                      <a:pt x="3273" y="2206"/>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56"/>
                    </a:lnTo>
                    <a:lnTo>
                      <a:pt x="3248" y="2256"/>
                    </a:lnTo>
                    <a:lnTo>
                      <a:pt x="3248" y="2256"/>
                    </a:lnTo>
                    <a:lnTo>
                      <a:pt x="3248" y="2256"/>
                    </a:lnTo>
                    <a:lnTo>
                      <a:pt x="3224" y="2256"/>
                    </a:lnTo>
                    <a:lnTo>
                      <a:pt x="3224" y="2281"/>
                    </a:lnTo>
                    <a:lnTo>
                      <a:pt x="3224" y="2281"/>
                    </a:lnTo>
                    <a:lnTo>
                      <a:pt x="3224" y="2281"/>
                    </a:lnTo>
                    <a:lnTo>
                      <a:pt x="3224" y="2281"/>
                    </a:lnTo>
                    <a:lnTo>
                      <a:pt x="3224" y="2281"/>
                    </a:lnTo>
                    <a:lnTo>
                      <a:pt x="3224" y="2281"/>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48" y="2305"/>
                    </a:lnTo>
                    <a:lnTo>
                      <a:pt x="3224"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31"/>
                    </a:lnTo>
                    <a:lnTo>
                      <a:pt x="3248" y="2331"/>
                    </a:lnTo>
                    <a:lnTo>
                      <a:pt x="3248" y="2331"/>
                    </a:lnTo>
                    <a:lnTo>
                      <a:pt x="3248" y="2331"/>
                    </a:lnTo>
                    <a:lnTo>
                      <a:pt x="3224" y="2331"/>
                    </a:lnTo>
                    <a:lnTo>
                      <a:pt x="3224" y="2331"/>
                    </a:lnTo>
                    <a:lnTo>
                      <a:pt x="3248" y="2331"/>
                    </a:lnTo>
                    <a:lnTo>
                      <a:pt x="3248" y="2355"/>
                    </a:lnTo>
                    <a:lnTo>
                      <a:pt x="3248" y="2355"/>
                    </a:lnTo>
                    <a:lnTo>
                      <a:pt x="3248" y="2355"/>
                    </a:lnTo>
                    <a:lnTo>
                      <a:pt x="3248" y="2355"/>
                    </a:lnTo>
                    <a:lnTo>
                      <a:pt x="3248" y="2355"/>
                    </a:lnTo>
                    <a:lnTo>
                      <a:pt x="3248" y="2355"/>
                    </a:lnTo>
                    <a:lnTo>
                      <a:pt x="3248" y="2380"/>
                    </a:lnTo>
                    <a:lnTo>
                      <a:pt x="3248" y="2380"/>
                    </a:lnTo>
                    <a:lnTo>
                      <a:pt x="3248" y="2380"/>
                    </a:lnTo>
                    <a:lnTo>
                      <a:pt x="3248" y="2404"/>
                    </a:lnTo>
                    <a:lnTo>
                      <a:pt x="3273" y="2404"/>
                    </a:lnTo>
                    <a:lnTo>
                      <a:pt x="3273" y="2404"/>
                    </a:lnTo>
                    <a:lnTo>
                      <a:pt x="3273" y="2404"/>
                    </a:lnTo>
                    <a:lnTo>
                      <a:pt x="3273" y="2430"/>
                    </a:lnTo>
                    <a:lnTo>
                      <a:pt x="3273" y="2430"/>
                    </a:lnTo>
                    <a:lnTo>
                      <a:pt x="3273" y="2430"/>
                    </a:lnTo>
                    <a:lnTo>
                      <a:pt x="3273" y="2430"/>
                    </a:lnTo>
                    <a:lnTo>
                      <a:pt x="3273" y="2454"/>
                    </a:lnTo>
                    <a:lnTo>
                      <a:pt x="3273" y="2454"/>
                    </a:lnTo>
                    <a:lnTo>
                      <a:pt x="3273" y="2454"/>
                    </a:lnTo>
                    <a:lnTo>
                      <a:pt x="3273" y="2454"/>
                    </a:lnTo>
                    <a:lnTo>
                      <a:pt x="3273" y="2454"/>
                    </a:lnTo>
                    <a:lnTo>
                      <a:pt x="3273" y="2454"/>
                    </a:lnTo>
                    <a:lnTo>
                      <a:pt x="3273" y="2454"/>
                    </a:lnTo>
                    <a:lnTo>
                      <a:pt x="3273" y="2454"/>
                    </a:lnTo>
                    <a:lnTo>
                      <a:pt x="3273"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504"/>
                    </a:lnTo>
                    <a:lnTo>
                      <a:pt x="3248" y="2504"/>
                    </a:lnTo>
                    <a:lnTo>
                      <a:pt x="3248" y="2504"/>
                    </a:lnTo>
                    <a:lnTo>
                      <a:pt x="3248" y="2504"/>
                    </a:lnTo>
                    <a:lnTo>
                      <a:pt x="3248" y="2504"/>
                    </a:lnTo>
                    <a:lnTo>
                      <a:pt x="3224" y="2504"/>
                    </a:lnTo>
                    <a:lnTo>
                      <a:pt x="3224" y="2504"/>
                    </a:lnTo>
                    <a:lnTo>
                      <a:pt x="3248" y="2504"/>
                    </a:lnTo>
                    <a:lnTo>
                      <a:pt x="3248" y="2504"/>
                    </a:lnTo>
                    <a:lnTo>
                      <a:pt x="3248" y="2504"/>
                    </a:lnTo>
                    <a:lnTo>
                      <a:pt x="3248" y="2504"/>
                    </a:lnTo>
                    <a:lnTo>
                      <a:pt x="3224" y="2504"/>
                    </a:lnTo>
                    <a:lnTo>
                      <a:pt x="3224" y="2504"/>
                    </a:lnTo>
                    <a:lnTo>
                      <a:pt x="3224" y="2504"/>
                    </a:lnTo>
                    <a:lnTo>
                      <a:pt x="3248" y="2529"/>
                    </a:lnTo>
                    <a:lnTo>
                      <a:pt x="3248" y="2529"/>
                    </a:lnTo>
                    <a:lnTo>
                      <a:pt x="3248" y="2554"/>
                    </a:lnTo>
                    <a:lnTo>
                      <a:pt x="3248" y="2554"/>
                    </a:lnTo>
                    <a:lnTo>
                      <a:pt x="3248" y="2554"/>
                    </a:lnTo>
                    <a:lnTo>
                      <a:pt x="3248" y="2554"/>
                    </a:lnTo>
                    <a:lnTo>
                      <a:pt x="3248" y="2529"/>
                    </a:lnTo>
                    <a:lnTo>
                      <a:pt x="3248" y="2529"/>
                    </a:lnTo>
                    <a:lnTo>
                      <a:pt x="3248"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54"/>
                    </a:lnTo>
                    <a:lnTo>
                      <a:pt x="3273" y="2554"/>
                    </a:lnTo>
                    <a:lnTo>
                      <a:pt x="3273" y="2554"/>
                    </a:lnTo>
                    <a:lnTo>
                      <a:pt x="3273" y="2554"/>
                    </a:lnTo>
                    <a:lnTo>
                      <a:pt x="3273" y="2554"/>
                    </a:lnTo>
                    <a:lnTo>
                      <a:pt x="3273" y="2554"/>
                    </a:lnTo>
                    <a:lnTo>
                      <a:pt x="3273" y="2554"/>
                    </a:lnTo>
                    <a:lnTo>
                      <a:pt x="3273" y="2554"/>
                    </a:lnTo>
                    <a:lnTo>
                      <a:pt x="3273" y="2554"/>
                    </a:lnTo>
                    <a:lnTo>
                      <a:pt x="3273"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78"/>
                    </a:lnTo>
                    <a:lnTo>
                      <a:pt x="3248" y="2578"/>
                    </a:lnTo>
                    <a:lnTo>
                      <a:pt x="3248" y="2578"/>
                    </a:lnTo>
                    <a:lnTo>
                      <a:pt x="3248" y="2578"/>
                    </a:lnTo>
                    <a:lnTo>
                      <a:pt x="3248" y="2603"/>
                    </a:lnTo>
                    <a:lnTo>
                      <a:pt x="3248" y="2603"/>
                    </a:lnTo>
                    <a:lnTo>
                      <a:pt x="3248" y="2603"/>
                    </a:lnTo>
                    <a:lnTo>
                      <a:pt x="3248" y="2603"/>
                    </a:lnTo>
                    <a:lnTo>
                      <a:pt x="3248" y="2603"/>
                    </a:lnTo>
                    <a:lnTo>
                      <a:pt x="3248" y="2603"/>
                    </a:lnTo>
                    <a:lnTo>
                      <a:pt x="3248" y="2603"/>
                    </a:lnTo>
                    <a:lnTo>
                      <a:pt x="3248" y="2603"/>
                    </a:lnTo>
                    <a:lnTo>
                      <a:pt x="3248" y="2603"/>
                    </a:lnTo>
                    <a:lnTo>
                      <a:pt x="3248" y="2603"/>
                    </a:lnTo>
                    <a:lnTo>
                      <a:pt x="3273" y="2603"/>
                    </a:lnTo>
                    <a:lnTo>
                      <a:pt x="3273" y="2603"/>
                    </a:lnTo>
                    <a:lnTo>
                      <a:pt x="3248" y="2603"/>
                    </a:lnTo>
                    <a:lnTo>
                      <a:pt x="3248" y="2603"/>
                    </a:lnTo>
                    <a:lnTo>
                      <a:pt x="3248" y="2603"/>
                    </a:lnTo>
                    <a:lnTo>
                      <a:pt x="3248" y="2603"/>
                    </a:lnTo>
                    <a:lnTo>
                      <a:pt x="3248" y="2603"/>
                    </a:lnTo>
                    <a:lnTo>
                      <a:pt x="3248" y="2603"/>
                    </a:lnTo>
                    <a:lnTo>
                      <a:pt x="3248" y="2628"/>
                    </a:lnTo>
                    <a:lnTo>
                      <a:pt x="3248" y="2628"/>
                    </a:lnTo>
                    <a:lnTo>
                      <a:pt x="3248" y="2628"/>
                    </a:lnTo>
                    <a:lnTo>
                      <a:pt x="3248" y="2628"/>
                    </a:lnTo>
                    <a:lnTo>
                      <a:pt x="3248" y="2628"/>
                    </a:lnTo>
                    <a:lnTo>
                      <a:pt x="3248"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198" y="2628"/>
                    </a:lnTo>
                    <a:lnTo>
                      <a:pt x="3198" y="2628"/>
                    </a:lnTo>
                    <a:lnTo>
                      <a:pt x="3224" y="2628"/>
                    </a:lnTo>
                    <a:lnTo>
                      <a:pt x="3248" y="2628"/>
                    </a:lnTo>
                    <a:lnTo>
                      <a:pt x="3248" y="2628"/>
                    </a:lnTo>
                    <a:lnTo>
                      <a:pt x="3248" y="2653"/>
                    </a:lnTo>
                    <a:lnTo>
                      <a:pt x="3248" y="2653"/>
                    </a:lnTo>
                    <a:lnTo>
                      <a:pt x="3248" y="2653"/>
                    </a:lnTo>
                    <a:lnTo>
                      <a:pt x="3248" y="2628"/>
                    </a:lnTo>
                    <a:lnTo>
                      <a:pt x="3248" y="2628"/>
                    </a:lnTo>
                    <a:lnTo>
                      <a:pt x="3248" y="2628"/>
                    </a:lnTo>
                    <a:lnTo>
                      <a:pt x="3248" y="2628"/>
                    </a:lnTo>
                    <a:lnTo>
                      <a:pt x="3248" y="2628"/>
                    </a:lnTo>
                    <a:lnTo>
                      <a:pt x="3248" y="2628"/>
                    </a:lnTo>
                    <a:lnTo>
                      <a:pt x="3248" y="2653"/>
                    </a:lnTo>
                    <a:lnTo>
                      <a:pt x="3248" y="2653"/>
                    </a:lnTo>
                    <a:lnTo>
                      <a:pt x="3248" y="2653"/>
                    </a:lnTo>
                    <a:lnTo>
                      <a:pt x="3248" y="2653"/>
                    </a:lnTo>
                    <a:lnTo>
                      <a:pt x="3248" y="2653"/>
                    </a:lnTo>
                    <a:lnTo>
                      <a:pt x="3248" y="2653"/>
                    </a:lnTo>
                    <a:lnTo>
                      <a:pt x="3248" y="2653"/>
                    </a:lnTo>
                    <a:lnTo>
                      <a:pt x="3248" y="2653"/>
                    </a:lnTo>
                    <a:lnTo>
                      <a:pt x="3248" y="2653"/>
                    </a:lnTo>
                    <a:lnTo>
                      <a:pt x="3248" y="2653"/>
                    </a:lnTo>
                    <a:lnTo>
                      <a:pt x="3273" y="2653"/>
                    </a:lnTo>
                    <a:lnTo>
                      <a:pt x="3273" y="2653"/>
                    </a:lnTo>
                    <a:lnTo>
                      <a:pt x="3273" y="2653"/>
                    </a:lnTo>
                    <a:lnTo>
                      <a:pt x="3273" y="2653"/>
                    </a:lnTo>
                    <a:lnTo>
                      <a:pt x="3273" y="2653"/>
                    </a:lnTo>
                    <a:lnTo>
                      <a:pt x="3273" y="2653"/>
                    </a:lnTo>
                    <a:lnTo>
                      <a:pt x="3273" y="2653"/>
                    </a:lnTo>
                    <a:lnTo>
                      <a:pt x="3273"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03"/>
                    </a:lnTo>
                    <a:lnTo>
                      <a:pt x="3298" y="2603"/>
                    </a:lnTo>
                    <a:lnTo>
                      <a:pt x="3323"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323" y="2603"/>
                    </a:lnTo>
                    <a:lnTo>
                      <a:pt x="3323" y="2603"/>
                    </a:lnTo>
                    <a:lnTo>
                      <a:pt x="3323" y="2603"/>
                    </a:lnTo>
                    <a:lnTo>
                      <a:pt x="3323" y="2603"/>
                    </a:lnTo>
                    <a:lnTo>
                      <a:pt x="3323" y="2603"/>
                    </a:lnTo>
                    <a:lnTo>
                      <a:pt x="3323" y="2603"/>
                    </a:lnTo>
                    <a:lnTo>
                      <a:pt x="3348" y="2603"/>
                    </a:lnTo>
                    <a:lnTo>
                      <a:pt x="3348" y="2603"/>
                    </a:lnTo>
                    <a:lnTo>
                      <a:pt x="3348" y="2603"/>
                    </a:lnTo>
                    <a:lnTo>
                      <a:pt x="3348" y="2603"/>
                    </a:lnTo>
                    <a:lnTo>
                      <a:pt x="3348" y="2603"/>
                    </a:lnTo>
                    <a:lnTo>
                      <a:pt x="3348" y="2603"/>
                    </a:lnTo>
                    <a:lnTo>
                      <a:pt x="3348" y="2603"/>
                    </a:lnTo>
                    <a:lnTo>
                      <a:pt x="3348" y="2603"/>
                    </a:lnTo>
                    <a:lnTo>
                      <a:pt x="3348" y="2603"/>
                    </a:lnTo>
                    <a:lnTo>
                      <a:pt x="3348" y="2603"/>
                    </a:lnTo>
                    <a:lnTo>
                      <a:pt x="3372" y="2603"/>
                    </a:lnTo>
                    <a:lnTo>
                      <a:pt x="3372" y="2578"/>
                    </a:lnTo>
                    <a:lnTo>
                      <a:pt x="3397" y="2554"/>
                    </a:lnTo>
                    <a:lnTo>
                      <a:pt x="3397" y="2554"/>
                    </a:lnTo>
                    <a:lnTo>
                      <a:pt x="3422" y="2554"/>
                    </a:lnTo>
                    <a:lnTo>
                      <a:pt x="3422" y="2554"/>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47" y="2603"/>
                    </a:lnTo>
                    <a:lnTo>
                      <a:pt x="3447" y="2603"/>
                    </a:lnTo>
                    <a:lnTo>
                      <a:pt x="3447" y="2603"/>
                    </a:lnTo>
                    <a:lnTo>
                      <a:pt x="3447" y="2603"/>
                    </a:lnTo>
                    <a:lnTo>
                      <a:pt x="3447" y="2603"/>
                    </a:lnTo>
                    <a:lnTo>
                      <a:pt x="3447" y="2603"/>
                    </a:lnTo>
                    <a:lnTo>
                      <a:pt x="3447" y="2603"/>
                    </a:lnTo>
                    <a:lnTo>
                      <a:pt x="3447" y="2603"/>
                    </a:lnTo>
                    <a:lnTo>
                      <a:pt x="3447" y="2603"/>
                    </a:lnTo>
                    <a:lnTo>
                      <a:pt x="3447" y="2628"/>
                    </a:lnTo>
                    <a:lnTo>
                      <a:pt x="3447" y="2628"/>
                    </a:lnTo>
                    <a:lnTo>
                      <a:pt x="3447" y="2628"/>
                    </a:lnTo>
                    <a:lnTo>
                      <a:pt x="3447" y="2628"/>
                    </a:lnTo>
                    <a:lnTo>
                      <a:pt x="3447" y="2628"/>
                    </a:lnTo>
                    <a:lnTo>
                      <a:pt x="3447" y="2628"/>
                    </a:lnTo>
                    <a:lnTo>
                      <a:pt x="3471" y="2628"/>
                    </a:lnTo>
                    <a:lnTo>
                      <a:pt x="3471" y="2628"/>
                    </a:lnTo>
                    <a:lnTo>
                      <a:pt x="3471" y="2628"/>
                    </a:lnTo>
                    <a:lnTo>
                      <a:pt x="3471" y="2628"/>
                    </a:lnTo>
                    <a:lnTo>
                      <a:pt x="3471" y="2628"/>
                    </a:lnTo>
                    <a:lnTo>
                      <a:pt x="3471" y="2628"/>
                    </a:lnTo>
                    <a:lnTo>
                      <a:pt x="3471" y="2628"/>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96" y="2603"/>
                    </a:lnTo>
                    <a:lnTo>
                      <a:pt x="3496" y="2603"/>
                    </a:lnTo>
                    <a:lnTo>
                      <a:pt x="3496" y="2603"/>
                    </a:lnTo>
                    <a:lnTo>
                      <a:pt x="3496" y="2603"/>
                    </a:lnTo>
                    <a:lnTo>
                      <a:pt x="3496" y="2603"/>
                    </a:lnTo>
                    <a:lnTo>
                      <a:pt x="3496" y="2603"/>
                    </a:lnTo>
                    <a:lnTo>
                      <a:pt x="3471" y="2603"/>
                    </a:lnTo>
                    <a:lnTo>
                      <a:pt x="3471" y="2628"/>
                    </a:lnTo>
                    <a:lnTo>
                      <a:pt x="3471" y="2628"/>
                    </a:lnTo>
                    <a:lnTo>
                      <a:pt x="3496" y="2628"/>
                    </a:lnTo>
                    <a:lnTo>
                      <a:pt x="3496" y="2628"/>
                    </a:lnTo>
                    <a:lnTo>
                      <a:pt x="3496" y="2628"/>
                    </a:lnTo>
                    <a:lnTo>
                      <a:pt x="3496" y="2628"/>
                    </a:lnTo>
                    <a:lnTo>
                      <a:pt x="3496" y="2628"/>
                    </a:lnTo>
                    <a:lnTo>
                      <a:pt x="3496" y="2628"/>
                    </a:lnTo>
                    <a:lnTo>
                      <a:pt x="3496" y="2628"/>
                    </a:lnTo>
                    <a:lnTo>
                      <a:pt x="3496" y="2628"/>
                    </a:lnTo>
                    <a:lnTo>
                      <a:pt x="3521" y="2653"/>
                    </a:lnTo>
                    <a:lnTo>
                      <a:pt x="3521" y="2677"/>
                    </a:lnTo>
                    <a:lnTo>
                      <a:pt x="3521" y="2677"/>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71" y="2727"/>
                    </a:lnTo>
                    <a:lnTo>
                      <a:pt x="3571" y="2727"/>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677"/>
                    </a:lnTo>
                    <a:lnTo>
                      <a:pt x="3571" y="2677"/>
                    </a:lnTo>
                    <a:lnTo>
                      <a:pt x="3571" y="2677"/>
                    </a:lnTo>
                    <a:lnTo>
                      <a:pt x="3571" y="2677"/>
                    </a:lnTo>
                    <a:lnTo>
                      <a:pt x="3571" y="2677"/>
                    </a:lnTo>
                    <a:lnTo>
                      <a:pt x="3571" y="2653"/>
                    </a:lnTo>
                    <a:lnTo>
                      <a:pt x="3571" y="2653"/>
                    </a:lnTo>
                    <a:lnTo>
                      <a:pt x="3571" y="2653"/>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53"/>
                    </a:lnTo>
                    <a:lnTo>
                      <a:pt x="3571" y="2653"/>
                    </a:lnTo>
                    <a:lnTo>
                      <a:pt x="3571" y="2653"/>
                    </a:lnTo>
                    <a:lnTo>
                      <a:pt x="3571" y="2653"/>
                    </a:lnTo>
                    <a:lnTo>
                      <a:pt x="3571" y="2653"/>
                    </a:lnTo>
                    <a:lnTo>
                      <a:pt x="3571" y="2653"/>
                    </a:lnTo>
                    <a:lnTo>
                      <a:pt x="3571" y="2653"/>
                    </a:lnTo>
                    <a:lnTo>
                      <a:pt x="3571" y="2653"/>
                    </a:lnTo>
                    <a:lnTo>
                      <a:pt x="3571" y="2653"/>
                    </a:lnTo>
                    <a:lnTo>
                      <a:pt x="3571" y="2653"/>
                    </a:lnTo>
                    <a:lnTo>
                      <a:pt x="3571" y="2628"/>
                    </a:lnTo>
                    <a:lnTo>
                      <a:pt x="3571" y="2628"/>
                    </a:lnTo>
                    <a:lnTo>
                      <a:pt x="3571" y="2628"/>
                    </a:lnTo>
                    <a:lnTo>
                      <a:pt x="3571" y="2628"/>
                    </a:lnTo>
                    <a:lnTo>
                      <a:pt x="3571" y="2603"/>
                    </a:lnTo>
                    <a:lnTo>
                      <a:pt x="3571" y="2603"/>
                    </a:lnTo>
                    <a:lnTo>
                      <a:pt x="3571" y="2603"/>
                    </a:lnTo>
                    <a:lnTo>
                      <a:pt x="3571" y="2603"/>
                    </a:lnTo>
                    <a:lnTo>
                      <a:pt x="3571" y="2603"/>
                    </a:lnTo>
                    <a:lnTo>
                      <a:pt x="3571" y="2603"/>
                    </a:lnTo>
                    <a:lnTo>
                      <a:pt x="3571" y="2603"/>
                    </a:lnTo>
                    <a:lnTo>
                      <a:pt x="3571" y="2603"/>
                    </a:lnTo>
                    <a:lnTo>
                      <a:pt x="3571" y="2603"/>
                    </a:lnTo>
                    <a:lnTo>
                      <a:pt x="3571" y="2603"/>
                    </a:lnTo>
                    <a:lnTo>
                      <a:pt x="3595" y="2603"/>
                    </a:lnTo>
                    <a:lnTo>
                      <a:pt x="3571" y="2603"/>
                    </a:lnTo>
                    <a:lnTo>
                      <a:pt x="3571" y="2603"/>
                    </a:lnTo>
                    <a:lnTo>
                      <a:pt x="3571" y="2603"/>
                    </a:lnTo>
                    <a:lnTo>
                      <a:pt x="3571" y="2628"/>
                    </a:lnTo>
                    <a:lnTo>
                      <a:pt x="3571" y="2628"/>
                    </a:lnTo>
                    <a:lnTo>
                      <a:pt x="3595" y="2628"/>
                    </a:lnTo>
                    <a:lnTo>
                      <a:pt x="3595" y="2603"/>
                    </a:lnTo>
                    <a:lnTo>
                      <a:pt x="3595" y="2603"/>
                    </a:lnTo>
                    <a:lnTo>
                      <a:pt x="3595" y="2603"/>
                    </a:lnTo>
                    <a:lnTo>
                      <a:pt x="3595" y="2603"/>
                    </a:lnTo>
                    <a:lnTo>
                      <a:pt x="3595" y="2603"/>
                    </a:lnTo>
                    <a:lnTo>
                      <a:pt x="3595" y="2603"/>
                    </a:lnTo>
                    <a:lnTo>
                      <a:pt x="3595" y="2603"/>
                    </a:lnTo>
                    <a:lnTo>
                      <a:pt x="3595" y="2603"/>
                    </a:lnTo>
                    <a:lnTo>
                      <a:pt x="3595" y="2603"/>
                    </a:lnTo>
                    <a:lnTo>
                      <a:pt x="3595" y="2578"/>
                    </a:lnTo>
                    <a:lnTo>
                      <a:pt x="3595" y="2578"/>
                    </a:lnTo>
                    <a:lnTo>
                      <a:pt x="3595" y="2578"/>
                    </a:lnTo>
                    <a:lnTo>
                      <a:pt x="3595" y="2578"/>
                    </a:lnTo>
                    <a:lnTo>
                      <a:pt x="3621" y="2578"/>
                    </a:lnTo>
                    <a:lnTo>
                      <a:pt x="3621" y="2578"/>
                    </a:lnTo>
                    <a:lnTo>
                      <a:pt x="3621" y="2578"/>
                    </a:lnTo>
                    <a:lnTo>
                      <a:pt x="3621" y="2578"/>
                    </a:lnTo>
                    <a:lnTo>
                      <a:pt x="3621" y="2554"/>
                    </a:lnTo>
                    <a:lnTo>
                      <a:pt x="3595" y="2554"/>
                    </a:lnTo>
                    <a:lnTo>
                      <a:pt x="3595" y="2554"/>
                    </a:lnTo>
                    <a:lnTo>
                      <a:pt x="3595" y="2554"/>
                    </a:lnTo>
                    <a:lnTo>
                      <a:pt x="3595" y="2554"/>
                    </a:lnTo>
                    <a:lnTo>
                      <a:pt x="3595" y="2554"/>
                    </a:lnTo>
                    <a:lnTo>
                      <a:pt x="3595" y="2554"/>
                    </a:lnTo>
                    <a:lnTo>
                      <a:pt x="3621" y="2554"/>
                    </a:lnTo>
                    <a:lnTo>
                      <a:pt x="3621" y="2554"/>
                    </a:lnTo>
                    <a:lnTo>
                      <a:pt x="3621" y="2554"/>
                    </a:lnTo>
                    <a:lnTo>
                      <a:pt x="3621" y="2554"/>
                    </a:lnTo>
                    <a:lnTo>
                      <a:pt x="3621" y="2554"/>
                    </a:lnTo>
                    <a:lnTo>
                      <a:pt x="3621" y="2578"/>
                    </a:lnTo>
                    <a:lnTo>
                      <a:pt x="3621" y="2578"/>
                    </a:lnTo>
                    <a:lnTo>
                      <a:pt x="3621" y="2578"/>
                    </a:lnTo>
                    <a:lnTo>
                      <a:pt x="3621" y="2578"/>
                    </a:lnTo>
                    <a:lnTo>
                      <a:pt x="3621" y="2578"/>
                    </a:lnTo>
                    <a:lnTo>
                      <a:pt x="3621" y="2578"/>
                    </a:lnTo>
                    <a:lnTo>
                      <a:pt x="3645" y="2578"/>
                    </a:lnTo>
                    <a:lnTo>
                      <a:pt x="3645" y="2578"/>
                    </a:lnTo>
                    <a:lnTo>
                      <a:pt x="3645" y="2603"/>
                    </a:lnTo>
                    <a:lnTo>
                      <a:pt x="3645" y="2603"/>
                    </a:lnTo>
                    <a:lnTo>
                      <a:pt x="3670" y="2603"/>
                    </a:lnTo>
                    <a:lnTo>
                      <a:pt x="3645" y="2603"/>
                    </a:lnTo>
                    <a:lnTo>
                      <a:pt x="3645" y="2628"/>
                    </a:lnTo>
                    <a:lnTo>
                      <a:pt x="3670" y="2628"/>
                    </a:lnTo>
                    <a:lnTo>
                      <a:pt x="3670" y="2628"/>
                    </a:lnTo>
                    <a:lnTo>
                      <a:pt x="3670" y="2628"/>
                    </a:lnTo>
                    <a:lnTo>
                      <a:pt x="3670" y="2628"/>
                    </a:lnTo>
                    <a:lnTo>
                      <a:pt x="3670" y="2628"/>
                    </a:lnTo>
                    <a:lnTo>
                      <a:pt x="3670" y="2628"/>
                    </a:lnTo>
                    <a:lnTo>
                      <a:pt x="3670" y="2628"/>
                    </a:lnTo>
                    <a:lnTo>
                      <a:pt x="3670" y="2628"/>
                    </a:lnTo>
                    <a:lnTo>
                      <a:pt x="3645" y="2628"/>
                    </a:lnTo>
                    <a:lnTo>
                      <a:pt x="3645" y="2628"/>
                    </a:lnTo>
                    <a:lnTo>
                      <a:pt x="3645" y="2628"/>
                    </a:lnTo>
                    <a:lnTo>
                      <a:pt x="3645" y="2603"/>
                    </a:lnTo>
                    <a:lnTo>
                      <a:pt x="3645" y="2603"/>
                    </a:lnTo>
                    <a:lnTo>
                      <a:pt x="3645" y="2603"/>
                    </a:lnTo>
                    <a:lnTo>
                      <a:pt x="3645" y="2603"/>
                    </a:lnTo>
                    <a:lnTo>
                      <a:pt x="3645" y="2603"/>
                    </a:lnTo>
                    <a:lnTo>
                      <a:pt x="3645" y="2603"/>
                    </a:lnTo>
                    <a:lnTo>
                      <a:pt x="3621" y="2578"/>
                    </a:lnTo>
                    <a:lnTo>
                      <a:pt x="3621" y="2578"/>
                    </a:lnTo>
                    <a:lnTo>
                      <a:pt x="3621" y="2578"/>
                    </a:lnTo>
                    <a:lnTo>
                      <a:pt x="3621" y="2578"/>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595" y="2628"/>
                    </a:lnTo>
                    <a:lnTo>
                      <a:pt x="3595" y="2628"/>
                    </a:lnTo>
                    <a:lnTo>
                      <a:pt x="3595" y="2628"/>
                    </a:lnTo>
                    <a:lnTo>
                      <a:pt x="3595" y="2628"/>
                    </a:lnTo>
                    <a:lnTo>
                      <a:pt x="3595" y="2628"/>
                    </a:lnTo>
                    <a:lnTo>
                      <a:pt x="3595" y="2628"/>
                    </a:lnTo>
                    <a:lnTo>
                      <a:pt x="3595" y="2628"/>
                    </a:lnTo>
                    <a:lnTo>
                      <a:pt x="3595" y="2628"/>
                    </a:lnTo>
                    <a:lnTo>
                      <a:pt x="3595" y="2628"/>
                    </a:lnTo>
                    <a:lnTo>
                      <a:pt x="3595" y="2628"/>
                    </a:lnTo>
                    <a:lnTo>
                      <a:pt x="3621" y="2653"/>
                    </a:lnTo>
                    <a:lnTo>
                      <a:pt x="3621" y="2653"/>
                    </a:lnTo>
                    <a:lnTo>
                      <a:pt x="3621" y="2653"/>
                    </a:lnTo>
                    <a:lnTo>
                      <a:pt x="3621" y="2653"/>
                    </a:lnTo>
                    <a:lnTo>
                      <a:pt x="3621" y="2653"/>
                    </a:lnTo>
                    <a:lnTo>
                      <a:pt x="3621" y="2653"/>
                    </a:lnTo>
                    <a:lnTo>
                      <a:pt x="3621" y="2677"/>
                    </a:lnTo>
                    <a:lnTo>
                      <a:pt x="3621" y="2677"/>
                    </a:lnTo>
                    <a:lnTo>
                      <a:pt x="3645" y="2677"/>
                    </a:lnTo>
                    <a:lnTo>
                      <a:pt x="3645" y="2677"/>
                    </a:lnTo>
                    <a:lnTo>
                      <a:pt x="3670" y="2677"/>
                    </a:lnTo>
                    <a:lnTo>
                      <a:pt x="3670" y="2653"/>
                    </a:lnTo>
                    <a:lnTo>
                      <a:pt x="3694" y="2653"/>
                    </a:lnTo>
                    <a:lnTo>
                      <a:pt x="3720" y="2653"/>
                    </a:lnTo>
                    <a:lnTo>
                      <a:pt x="3720" y="2653"/>
                    </a:lnTo>
                    <a:lnTo>
                      <a:pt x="3720" y="2653"/>
                    </a:lnTo>
                    <a:lnTo>
                      <a:pt x="3720" y="2653"/>
                    </a:lnTo>
                    <a:lnTo>
                      <a:pt x="3720" y="2628"/>
                    </a:lnTo>
                    <a:lnTo>
                      <a:pt x="3720" y="2628"/>
                    </a:lnTo>
                    <a:lnTo>
                      <a:pt x="3720" y="2628"/>
                    </a:lnTo>
                    <a:lnTo>
                      <a:pt x="3744" y="2628"/>
                    </a:lnTo>
                    <a:lnTo>
                      <a:pt x="3744" y="2628"/>
                    </a:lnTo>
                    <a:lnTo>
                      <a:pt x="3769" y="2628"/>
                    </a:lnTo>
                    <a:lnTo>
                      <a:pt x="3769" y="2628"/>
                    </a:lnTo>
                    <a:lnTo>
                      <a:pt x="3769" y="2628"/>
                    </a:lnTo>
                    <a:lnTo>
                      <a:pt x="3769" y="2603"/>
                    </a:lnTo>
                    <a:lnTo>
                      <a:pt x="3769" y="2603"/>
                    </a:lnTo>
                    <a:lnTo>
                      <a:pt x="3769" y="2603"/>
                    </a:lnTo>
                    <a:lnTo>
                      <a:pt x="3769" y="2603"/>
                    </a:lnTo>
                    <a:lnTo>
                      <a:pt x="3769" y="2603"/>
                    </a:lnTo>
                    <a:lnTo>
                      <a:pt x="3794" y="2603"/>
                    </a:lnTo>
                    <a:lnTo>
                      <a:pt x="3794" y="2603"/>
                    </a:lnTo>
                    <a:lnTo>
                      <a:pt x="3794" y="2603"/>
                    </a:lnTo>
                    <a:lnTo>
                      <a:pt x="3794" y="2603"/>
                    </a:lnTo>
                    <a:lnTo>
                      <a:pt x="3794" y="2578"/>
                    </a:lnTo>
                    <a:lnTo>
                      <a:pt x="3794" y="2578"/>
                    </a:lnTo>
                    <a:lnTo>
                      <a:pt x="3794" y="2578"/>
                    </a:lnTo>
                    <a:lnTo>
                      <a:pt x="3794" y="2578"/>
                    </a:lnTo>
                    <a:lnTo>
                      <a:pt x="3794" y="2578"/>
                    </a:lnTo>
                    <a:lnTo>
                      <a:pt x="3794" y="2578"/>
                    </a:lnTo>
                    <a:lnTo>
                      <a:pt x="3794" y="2578"/>
                    </a:lnTo>
                    <a:lnTo>
                      <a:pt x="3794" y="2578"/>
                    </a:lnTo>
                    <a:lnTo>
                      <a:pt x="3794" y="2578"/>
                    </a:lnTo>
                    <a:lnTo>
                      <a:pt x="3794" y="2578"/>
                    </a:lnTo>
                    <a:lnTo>
                      <a:pt x="3794" y="2603"/>
                    </a:lnTo>
                    <a:lnTo>
                      <a:pt x="3794" y="2603"/>
                    </a:lnTo>
                    <a:lnTo>
                      <a:pt x="3794" y="2603"/>
                    </a:lnTo>
                    <a:lnTo>
                      <a:pt x="3769" y="2603"/>
                    </a:lnTo>
                    <a:lnTo>
                      <a:pt x="3769" y="2603"/>
                    </a:lnTo>
                    <a:lnTo>
                      <a:pt x="3769" y="2603"/>
                    </a:lnTo>
                    <a:lnTo>
                      <a:pt x="3769" y="2603"/>
                    </a:lnTo>
                    <a:lnTo>
                      <a:pt x="3769" y="2628"/>
                    </a:lnTo>
                    <a:lnTo>
                      <a:pt x="3769" y="2628"/>
                    </a:lnTo>
                    <a:lnTo>
                      <a:pt x="3769" y="2628"/>
                    </a:lnTo>
                    <a:lnTo>
                      <a:pt x="3769" y="2628"/>
                    </a:lnTo>
                    <a:lnTo>
                      <a:pt x="3769" y="2628"/>
                    </a:lnTo>
                    <a:lnTo>
                      <a:pt x="3769" y="2628"/>
                    </a:lnTo>
                    <a:lnTo>
                      <a:pt x="3769" y="2628"/>
                    </a:lnTo>
                    <a:lnTo>
                      <a:pt x="3769" y="2628"/>
                    </a:lnTo>
                    <a:lnTo>
                      <a:pt x="3769" y="2628"/>
                    </a:lnTo>
                    <a:lnTo>
                      <a:pt x="3769" y="2653"/>
                    </a:lnTo>
                    <a:lnTo>
                      <a:pt x="3769" y="2653"/>
                    </a:lnTo>
                    <a:lnTo>
                      <a:pt x="3769" y="2653"/>
                    </a:lnTo>
                    <a:lnTo>
                      <a:pt x="3769" y="2653"/>
                    </a:lnTo>
                    <a:lnTo>
                      <a:pt x="3769" y="2653"/>
                    </a:lnTo>
                    <a:lnTo>
                      <a:pt x="3769" y="2653"/>
                    </a:lnTo>
                    <a:lnTo>
                      <a:pt x="3769" y="2653"/>
                    </a:lnTo>
                    <a:lnTo>
                      <a:pt x="3769" y="2653"/>
                    </a:lnTo>
                    <a:lnTo>
                      <a:pt x="3769" y="2653"/>
                    </a:lnTo>
                    <a:lnTo>
                      <a:pt x="3769" y="2653"/>
                    </a:lnTo>
                    <a:lnTo>
                      <a:pt x="3744" y="2677"/>
                    </a:lnTo>
                    <a:lnTo>
                      <a:pt x="3744" y="2677"/>
                    </a:lnTo>
                    <a:lnTo>
                      <a:pt x="3744" y="2677"/>
                    </a:lnTo>
                    <a:lnTo>
                      <a:pt x="3720" y="2702"/>
                    </a:lnTo>
                    <a:lnTo>
                      <a:pt x="3720" y="2702"/>
                    </a:lnTo>
                    <a:lnTo>
                      <a:pt x="3720" y="2702"/>
                    </a:lnTo>
                    <a:lnTo>
                      <a:pt x="3720" y="2702"/>
                    </a:lnTo>
                    <a:lnTo>
                      <a:pt x="3720" y="2702"/>
                    </a:lnTo>
                    <a:lnTo>
                      <a:pt x="3694" y="2727"/>
                    </a:lnTo>
                    <a:lnTo>
                      <a:pt x="3694" y="2752"/>
                    </a:lnTo>
                    <a:lnTo>
                      <a:pt x="3694" y="2752"/>
                    </a:lnTo>
                    <a:lnTo>
                      <a:pt x="3694" y="2752"/>
                    </a:lnTo>
                    <a:lnTo>
                      <a:pt x="3694" y="2752"/>
                    </a:lnTo>
                    <a:lnTo>
                      <a:pt x="3720" y="2752"/>
                    </a:lnTo>
                    <a:lnTo>
                      <a:pt x="3720" y="2777"/>
                    </a:lnTo>
                    <a:lnTo>
                      <a:pt x="3720" y="2752"/>
                    </a:lnTo>
                    <a:lnTo>
                      <a:pt x="3720" y="2752"/>
                    </a:lnTo>
                    <a:lnTo>
                      <a:pt x="3720" y="2752"/>
                    </a:lnTo>
                    <a:lnTo>
                      <a:pt x="3744" y="2777"/>
                    </a:lnTo>
                    <a:lnTo>
                      <a:pt x="3744" y="2777"/>
                    </a:lnTo>
                    <a:lnTo>
                      <a:pt x="3744" y="2777"/>
                    </a:lnTo>
                    <a:lnTo>
                      <a:pt x="3744" y="2777"/>
                    </a:lnTo>
                    <a:lnTo>
                      <a:pt x="3744" y="2777"/>
                    </a:lnTo>
                    <a:lnTo>
                      <a:pt x="3744" y="2777"/>
                    </a:lnTo>
                    <a:lnTo>
                      <a:pt x="3744" y="2777"/>
                    </a:lnTo>
                    <a:lnTo>
                      <a:pt x="3744" y="2777"/>
                    </a:lnTo>
                    <a:lnTo>
                      <a:pt x="3720" y="2777"/>
                    </a:lnTo>
                    <a:lnTo>
                      <a:pt x="3720" y="2777"/>
                    </a:lnTo>
                    <a:lnTo>
                      <a:pt x="3720" y="2777"/>
                    </a:lnTo>
                    <a:lnTo>
                      <a:pt x="3720" y="2777"/>
                    </a:lnTo>
                    <a:lnTo>
                      <a:pt x="3720" y="2777"/>
                    </a:lnTo>
                    <a:lnTo>
                      <a:pt x="3720" y="2777"/>
                    </a:lnTo>
                    <a:lnTo>
                      <a:pt x="3720" y="2777"/>
                    </a:lnTo>
                    <a:lnTo>
                      <a:pt x="3694" y="2777"/>
                    </a:lnTo>
                    <a:lnTo>
                      <a:pt x="3694" y="2777"/>
                    </a:lnTo>
                    <a:lnTo>
                      <a:pt x="3694" y="2777"/>
                    </a:lnTo>
                    <a:lnTo>
                      <a:pt x="3694" y="2777"/>
                    </a:lnTo>
                    <a:lnTo>
                      <a:pt x="3694" y="2777"/>
                    </a:lnTo>
                    <a:lnTo>
                      <a:pt x="3694" y="2777"/>
                    </a:lnTo>
                    <a:lnTo>
                      <a:pt x="3694" y="2801"/>
                    </a:lnTo>
                    <a:lnTo>
                      <a:pt x="3694" y="2801"/>
                    </a:lnTo>
                    <a:lnTo>
                      <a:pt x="3694" y="2827"/>
                    </a:lnTo>
                    <a:lnTo>
                      <a:pt x="3694" y="2827"/>
                    </a:lnTo>
                    <a:lnTo>
                      <a:pt x="3694" y="2827"/>
                    </a:lnTo>
                    <a:lnTo>
                      <a:pt x="3694" y="2851"/>
                    </a:lnTo>
                    <a:lnTo>
                      <a:pt x="3670" y="2851"/>
                    </a:lnTo>
                    <a:lnTo>
                      <a:pt x="3670" y="2876"/>
                    </a:lnTo>
                    <a:lnTo>
                      <a:pt x="3670" y="2876"/>
                    </a:lnTo>
                    <a:lnTo>
                      <a:pt x="3670" y="2876"/>
                    </a:lnTo>
                    <a:lnTo>
                      <a:pt x="3670" y="2876"/>
                    </a:lnTo>
                    <a:lnTo>
                      <a:pt x="3670" y="2876"/>
                    </a:lnTo>
                    <a:lnTo>
                      <a:pt x="3670" y="2876"/>
                    </a:lnTo>
                    <a:lnTo>
                      <a:pt x="3670" y="2876"/>
                    </a:lnTo>
                    <a:lnTo>
                      <a:pt x="3670" y="2900"/>
                    </a:lnTo>
                    <a:lnTo>
                      <a:pt x="3694" y="2900"/>
                    </a:lnTo>
                    <a:lnTo>
                      <a:pt x="3694" y="2900"/>
                    </a:lnTo>
                    <a:lnTo>
                      <a:pt x="3694" y="2876"/>
                    </a:lnTo>
                    <a:lnTo>
                      <a:pt x="3694" y="2876"/>
                    </a:lnTo>
                    <a:lnTo>
                      <a:pt x="3694" y="2876"/>
                    </a:lnTo>
                    <a:lnTo>
                      <a:pt x="3694" y="2876"/>
                    </a:lnTo>
                    <a:lnTo>
                      <a:pt x="3694" y="2876"/>
                    </a:lnTo>
                    <a:lnTo>
                      <a:pt x="3694" y="2876"/>
                    </a:lnTo>
                    <a:lnTo>
                      <a:pt x="3694" y="2876"/>
                    </a:lnTo>
                    <a:lnTo>
                      <a:pt x="3694" y="2900"/>
                    </a:lnTo>
                    <a:lnTo>
                      <a:pt x="3694" y="2900"/>
                    </a:lnTo>
                    <a:lnTo>
                      <a:pt x="3694" y="2900"/>
                    </a:lnTo>
                    <a:lnTo>
                      <a:pt x="3694" y="2900"/>
                    </a:lnTo>
                    <a:lnTo>
                      <a:pt x="3694" y="2900"/>
                    </a:lnTo>
                    <a:lnTo>
                      <a:pt x="3694" y="2900"/>
                    </a:lnTo>
                    <a:lnTo>
                      <a:pt x="3694" y="2900"/>
                    </a:lnTo>
                    <a:lnTo>
                      <a:pt x="3694" y="2900"/>
                    </a:lnTo>
                    <a:lnTo>
                      <a:pt x="3694" y="2926"/>
                    </a:lnTo>
                    <a:lnTo>
                      <a:pt x="3694" y="2926"/>
                    </a:lnTo>
                    <a:lnTo>
                      <a:pt x="3694" y="2926"/>
                    </a:lnTo>
                    <a:lnTo>
                      <a:pt x="3694" y="2926"/>
                    </a:lnTo>
                    <a:lnTo>
                      <a:pt x="3694" y="2926"/>
                    </a:lnTo>
                    <a:lnTo>
                      <a:pt x="3694" y="2926"/>
                    </a:lnTo>
                    <a:lnTo>
                      <a:pt x="3694" y="2926"/>
                    </a:lnTo>
                    <a:lnTo>
                      <a:pt x="3694" y="2926"/>
                    </a:lnTo>
                    <a:lnTo>
                      <a:pt x="3720" y="2926"/>
                    </a:lnTo>
                    <a:lnTo>
                      <a:pt x="3720" y="2926"/>
                    </a:lnTo>
                    <a:lnTo>
                      <a:pt x="3694" y="2900"/>
                    </a:lnTo>
                    <a:lnTo>
                      <a:pt x="3694" y="2900"/>
                    </a:lnTo>
                    <a:lnTo>
                      <a:pt x="3720" y="2900"/>
                    </a:lnTo>
                    <a:lnTo>
                      <a:pt x="3720" y="2900"/>
                    </a:lnTo>
                    <a:lnTo>
                      <a:pt x="3720" y="2900"/>
                    </a:lnTo>
                    <a:lnTo>
                      <a:pt x="3720" y="2900"/>
                    </a:lnTo>
                    <a:lnTo>
                      <a:pt x="3720" y="2900"/>
                    </a:lnTo>
                    <a:lnTo>
                      <a:pt x="3720" y="2900"/>
                    </a:lnTo>
                    <a:lnTo>
                      <a:pt x="3720" y="2900"/>
                    </a:lnTo>
                    <a:lnTo>
                      <a:pt x="3720" y="2900"/>
                    </a:lnTo>
                    <a:lnTo>
                      <a:pt x="3720" y="2926"/>
                    </a:lnTo>
                    <a:lnTo>
                      <a:pt x="3720" y="2926"/>
                    </a:lnTo>
                    <a:lnTo>
                      <a:pt x="3720" y="2926"/>
                    </a:lnTo>
                    <a:lnTo>
                      <a:pt x="3720" y="2926"/>
                    </a:lnTo>
                    <a:lnTo>
                      <a:pt x="3694" y="2926"/>
                    </a:lnTo>
                    <a:lnTo>
                      <a:pt x="3694" y="2926"/>
                    </a:lnTo>
                    <a:lnTo>
                      <a:pt x="3694" y="2926"/>
                    </a:lnTo>
                    <a:lnTo>
                      <a:pt x="3694" y="2926"/>
                    </a:lnTo>
                    <a:lnTo>
                      <a:pt x="3694" y="2926"/>
                    </a:lnTo>
                    <a:lnTo>
                      <a:pt x="3670" y="2926"/>
                    </a:lnTo>
                    <a:lnTo>
                      <a:pt x="3670" y="2926"/>
                    </a:lnTo>
                    <a:lnTo>
                      <a:pt x="3694" y="2926"/>
                    </a:lnTo>
                    <a:lnTo>
                      <a:pt x="3670" y="2900"/>
                    </a:lnTo>
                    <a:lnTo>
                      <a:pt x="3670" y="2900"/>
                    </a:lnTo>
                    <a:lnTo>
                      <a:pt x="3670" y="2900"/>
                    </a:lnTo>
                    <a:lnTo>
                      <a:pt x="3670" y="2900"/>
                    </a:lnTo>
                    <a:lnTo>
                      <a:pt x="3670" y="2900"/>
                    </a:lnTo>
                    <a:lnTo>
                      <a:pt x="3670" y="2900"/>
                    </a:lnTo>
                    <a:lnTo>
                      <a:pt x="3670" y="2900"/>
                    </a:lnTo>
                    <a:lnTo>
                      <a:pt x="3670" y="2900"/>
                    </a:lnTo>
                    <a:lnTo>
                      <a:pt x="3670" y="2900"/>
                    </a:lnTo>
                    <a:lnTo>
                      <a:pt x="3645" y="2926"/>
                    </a:lnTo>
                    <a:lnTo>
                      <a:pt x="3645" y="2926"/>
                    </a:lnTo>
                    <a:lnTo>
                      <a:pt x="3645" y="2926"/>
                    </a:lnTo>
                    <a:lnTo>
                      <a:pt x="3645" y="2926"/>
                    </a:lnTo>
                    <a:lnTo>
                      <a:pt x="3645" y="2926"/>
                    </a:lnTo>
                    <a:lnTo>
                      <a:pt x="3621" y="2926"/>
                    </a:lnTo>
                    <a:lnTo>
                      <a:pt x="3621" y="2926"/>
                    </a:lnTo>
                    <a:lnTo>
                      <a:pt x="3645" y="2926"/>
                    </a:lnTo>
                    <a:lnTo>
                      <a:pt x="3645" y="2926"/>
                    </a:lnTo>
                    <a:lnTo>
                      <a:pt x="3645" y="2950"/>
                    </a:lnTo>
                    <a:lnTo>
                      <a:pt x="3621" y="2950"/>
                    </a:lnTo>
                    <a:lnTo>
                      <a:pt x="3621" y="2950"/>
                    </a:lnTo>
                    <a:lnTo>
                      <a:pt x="3595" y="2950"/>
                    </a:lnTo>
                    <a:lnTo>
                      <a:pt x="3595" y="2950"/>
                    </a:lnTo>
                    <a:lnTo>
                      <a:pt x="3571" y="3000"/>
                    </a:lnTo>
                    <a:lnTo>
                      <a:pt x="3571" y="3000"/>
                    </a:lnTo>
                    <a:lnTo>
                      <a:pt x="3571" y="3000"/>
                    </a:lnTo>
                    <a:lnTo>
                      <a:pt x="3571" y="3000"/>
                    </a:lnTo>
                    <a:lnTo>
                      <a:pt x="3546" y="3025"/>
                    </a:lnTo>
                    <a:lnTo>
                      <a:pt x="3546" y="3025"/>
                    </a:lnTo>
                    <a:lnTo>
                      <a:pt x="3546" y="3025"/>
                    </a:lnTo>
                    <a:lnTo>
                      <a:pt x="3546" y="3025"/>
                    </a:lnTo>
                    <a:lnTo>
                      <a:pt x="3546" y="3050"/>
                    </a:lnTo>
                    <a:lnTo>
                      <a:pt x="3571" y="3050"/>
                    </a:lnTo>
                    <a:lnTo>
                      <a:pt x="3571" y="3050"/>
                    </a:lnTo>
                    <a:lnTo>
                      <a:pt x="3571" y="3050"/>
                    </a:lnTo>
                    <a:lnTo>
                      <a:pt x="3571" y="3050"/>
                    </a:lnTo>
                    <a:lnTo>
                      <a:pt x="3571" y="3074"/>
                    </a:lnTo>
                    <a:lnTo>
                      <a:pt x="3571" y="3050"/>
                    </a:lnTo>
                    <a:lnTo>
                      <a:pt x="3546" y="3050"/>
                    </a:lnTo>
                    <a:lnTo>
                      <a:pt x="3546" y="3050"/>
                    </a:lnTo>
                    <a:lnTo>
                      <a:pt x="3546" y="3050"/>
                    </a:lnTo>
                    <a:lnTo>
                      <a:pt x="3546" y="3050"/>
                    </a:lnTo>
                    <a:lnTo>
                      <a:pt x="3546" y="3050"/>
                    </a:lnTo>
                    <a:lnTo>
                      <a:pt x="3546" y="3050"/>
                    </a:lnTo>
                    <a:lnTo>
                      <a:pt x="3546" y="3050"/>
                    </a:lnTo>
                    <a:lnTo>
                      <a:pt x="3546" y="3050"/>
                    </a:lnTo>
                    <a:lnTo>
                      <a:pt x="3546"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46" y="3025"/>
                    </a:lnTo>
                    <a:lnTo>
                      <a:pt x="3546" y="3025"/>
                    </a:lnTo>
                    <a:lnTo>
                      <a:pt x="3546" y="3025"/>
                    </a:lnTo>
                    <a:lnTo>
                      <a:pt x="3521" y="3050"/>
                    </a:lnTo>
                    <a:lnTo>
                      <a:pt x="3521" y="3050"/>
                    </a:lnTo>
                    <a:lnTo>
                      <a:pt x="3521" y="3050"/>
                    </a:lnTo>
                    <a:lnTo>
                      <a:pt x="3521" y="3050"/>
                    </a:lnTo>
                    <a:lnTo>
                      <a:pt x="3496" y="3050"/>
                    </a:lnTo>
                    <a:lnTo>
                      <a:pt x="3496" y="3050"/>
                    </a:lnTo>
                    <a:lnTo>
                      <a:pt x="3496" y="3074"/>
                    </a:lnTo>
                    <a:lnTo>
                      <a:pt x="3496" y="3074"/>
                    </a:lnTo>
                    <a:lnTo>
                      <a:pt x="3496" y="3074"/>
                    </a:lnTo>
                    <a:lnTo>
                      <a:pt x="3496" y="3074"/>
                    </a:lnTo>
                    <a:lnTo>
                      <a:pt x="3496" y="3074"/>
                    </a:lnTo>
                    <a:lnTo>
                      <a:pt x="3496" y="3074"/>
                    </a:lnTo>
                    <a:lnTo>
                      <a:pt x="3496" y="3074"/>
                    </a:lnTo>
                    <a:lnTo>
                      <a:pt x="3471" y="3074"/>
                    </a:lnTo>
                    <a:lnTo>
                      <a:pt x="3471" y="3074"/>
                    </a:lnTo>
                    <a:lnTo>
                      <a:pt x="3471" y="3074"/>
                    </a:lnTo>
                    <a:lnTo>
                      <a:pt x="3471" y="3074"/>
                    </a:lnTo>
                    <a:lnTo>
                      <a:pt x="3447" y="3074"/>
                    </a:lnTo>
                    <a:lnTo>
                      <a:pt x="3447" y="3074"/>
                    </a:lnTo>
                    <a:lnTo>
                      <a:pt x="3447" y="3074"/>
                    </a:lnTo>
                    <a:lnTo>
                      <a:pt x="3471" y="3074"/>
                    </a:lnTo>
                    <a:lnTo>
                      <a:pt x="3422" y="3099"/>
                    </a:lnTo>
                    <a:lnTo>
                      <a:pt x="3422" y="3099"/>
                    </a:lnTo>
                    <a:lnTo>
                      <a:pt x="3397" y="3099"/>
                    </a:lnTo>
                    <a:lnTo>
                      <a:pt x="3397" y="3124"/>
                    </a:lnTo>
                    <a:lnTo>
                      <a:pt x="3372" y="3124"/>
                    </a:lnTo>
                    <a:lnTo>
                      <a:pt x="3372" y="3124"/>
                    </a:lnTo>
                    <a:lnTo>
                      <a:pt x="3348" y="3149"/>
                    </a:lnTo>
                    <a:lnTo>
                      <a:pt x="3348" y="3149"/>
                    </a:lnTo>
                    <a:lnTo>
                      <a:pt x="3348" y="3149"/>
                    </a:lnTo>
                    <a:lnTo>
                      <a:pt x="3348" y="3173"/>
                    </a:lnTo>
                    <a:lnTo>
                      <a:pt x="3348" y="3173"/>
                    </a:lnTo>
                    <a:lnTo>
                      <a:pt x="3348" y="3173"/>
                    </a:lnTo>
                    <a:lnTo>
                      <a:pt x="3348" y="3173"/>
                    </a:lnTo>
                    <a:lnTo>
                      <a:pt x="3348" y="3173"/>
                    </a:lnTo>
                    <a:lnTo>
                      <a:pt x="3348" y="3173"/>
                    </a:lnTo>
                    <a:lnTo>
                      <a:pt x="3323" y="3198"/>
                    </a:lnTo>
                    <a:lnTo>
                      <a:pt x="3323" y="3198"/>
                    </a:lnTo>
                    <a:lnTo>
                      <a:pt x="3323" y="3198"/>
                    </a:lnTo>
                    <a:lnTo>
                      <a:pt x="3323" y="3198"/>
                    </a:lnTo>
                    <a:lnTo>
                      <a:pt x="3323" y="3198"/>
                    </a:lnTo>
                    <a:lnTo>
                      <a:pt x="3323" y="3198"/>
                    </a:lnTo>
                    <a:lnTo>
                      <a:pt x="3323" y="3198"/>
                    </a:lnTo>
                    <a:lnTo>
                      <a:pt x="3323" y="3198"/>
                    </a:lnTo>
                    <a:lnTo>
                      <a:pt x="3323" y="3223"/>
                    </a:lnTo>
                    <a:lnTo>
                      <a:pt x="3323" y="3223"/>
                    </a:lnTo>
                    <a:lnTo>
                      <a:pt x="3323" y="3223"/>
                    </a:lnTo>
                    <a:lnTo>
                      <a:pt x="3323" y="3223"/>
                    </a:lnTo>
                    <a:lnTo>
                      <a:pt x="3323" y="3223"/>
                    </a:lnTo>
                    <a:lnTo>
                      <a:pt x="3323" y="3223"/>
                    </a:lnTo>
                    <a:lnTo>
                      <a:pt x="3348" y="3223"/>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23" y="3248"/>
                    </a:lnTo>
                    <a:lnTo>
                      <a:pt x="3323" y="3248"/>
                    </a:lnTo>
                    <a:lnTo>
                      <a:pt x="3323" y="3248"/>
                    </a:lnTo>
                    <a:lnTo>
                      <a:pt x="3323" y="3248"/>
                    </a:lnTo>
                    <a:lnTo>
                      <a:pt x="3323" y="3248"/>
                    </a:lnTo>
                    <a:lnTo>
                      <a:pt x="3323" y="3248"/>
                    </a:lnTo>
                    <a:lnTo>
                      <a:pt x="3323" y="3223"/>
                    </a:lnTo>
                    <a:lnTo>
                      <a:pt x="3323"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48"/>
                    </a:lnTo>
                    <a:lnTo>
                      <a:pt x="3298" y="3248"/>
                    </a:lnTo>
                    <a:lnTo>
                      <a:pt x="3298" y="3248"/>
                    </a:lnTo>
                    <a:lnTo>
                      <a:pt x="3298" y="3248"/>
                    </a:lnTo>
                    <a:lnTo>
                      <a:pt x="3298" y="3248"/>
                    </a:lnTo>
                    <a:lnTo>
                      <a:pt x="3298" y="3248"/>
                    </a:lnTo>
                    <a:lnTo>
                      <a:pt x="3298" y="3248"/>
                    </a:lnTo>
                    <a:lnTo>
                      <a:pt x="3298" y="3248"/>
                    </a:lnTo>
                    <a:lnTo>
                      <a:pt x="3298" y="3248"/>
                    </a:lnTo>
                    <a:lnTo>
                      <a:pt x="3298" y="3248"/>
                    </a:lnTo>
                    <a:lnTo>
                      <a:pt x="3298" y="3272"/>
                    </a:lnTo>
                    <a:lnTo>
                      <a:pt x="3298" y="3272"/>
                    </a:lnTo>
                    <a:lnTo>
                      <a:pt x="3298" y="3272"/>
                    </a:lnTo>
                    <a:lnTo>
                      <a:pt x="3298" y="3272"/>
                    </a:lnTo>
                    <a:lnTo>
                      <a:pt x="3298" y="3248"/>
                    </a:lnTo>
                    <a:lnTo>
                      <a:pt x="3298" y="3248"/>
                    </a:lnTo>
                    <a:lnTo>
                      <a:pt x="3298" y="3248"/>
                    </a:lnTo>
                    <a:lnTo>
                      <a:pt x="3298" y="3248"/>
                    </a:lnTo>
                    <a:lnTo>
                      <a:pt x="3298" y="3248"/>
                    </a:lnTo>
                    <a:lnTo>
                      <a:pt x="3298" y="3248"/>
                    </a:lnTo>
                    <a:lnTo>
                      <a:pt x="3273" y="3248"/>
                    </a:lnTo>
                    <a:lnTo>
                      <a:pt x="3273" y="3248"/>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98" y="3223"/>
                    </a:lnTo>
                    <a:lnTo>
                      <a:pt x="3298" y="3223"/>
                    </a:lnTo>
                    <a:lnTo>
                      <a:pt x="3298" y="3198"/>
                    </a:lnTo>
                    <a:lnTo>
                      <a:pt x="3298" y="3198"/>
                    </a:lnTo>
                    <a:lnTo>
                      <a:pt x="3273" y="3198"/>
                    </a:lnTo>
                    <a:lnTo>
                      <a:pt x="3273" y="3198"/>
                    </a:lnTo>
                    <a:lnTo>
                      <a:pt x="3273" y="3198"/>
                    </a:lnTo>
                    <a:lnTo>
                      <a:pt x="3273" y="3198"/>
                    </a:lnTo>
                    <a:lnTo>
                      <a:pt x="3273" y="3198"/>
                    </a:lnTo>
                    <a:lnTo>
                      <a:pt x="3273" y="3198"/>
                    </a:lnTo>
                    <a:lnTo>
                      <a:pt x="3273" y="3198"/>
                    </a:lnTo>
                    <a:lnTo>
                      <a:pt x="3248" y="3198"/>
                    </a:lnTo>
                    <a:lnTo>
                      <a:pt x="3248" y="3198"/>
                    </a:lnTo>
                    <a:lnTo>
                      <a:pt x="3248" y="3198"/>
                    </a:lnTo>
                    <a:lnTo>
                      <a:pt x="3248" y="3198"/>
                    </a:lnTo>
                    <a:lnTo>
                      <a:pt x="3248" y="3198"/>
                    </a:lnTo>
                    <a:lnTo>
                      <a:pt x="3224" y="3198"/>
                    </a:lnTo>
                    <a:lnTo>
                      <a:pt x="3248" y="3198"/>
                    </a:lnTo>
                    <a:lnTo>
                      <a:pt x="3248" y="3198"/>
                    </a:lnTo>
                    <a:lnTo>
                      <a:pt x="3248" y="3198"/>
                    </a:lnTo>
                    <a:lnTo>
                      <a:pt x="3248" y="3198"/>
                    </a:lnTo>
                    <a:lnTo>
                      <a:pt x="3224" y="3198"/>
                    </a:lnTo>
                    <a:lnTo>
                      <a:pt x="3224" y="3198"/>
                    </a:lnTo>
                    <a:lnTo>
                      <a:pt x="3224" y="3198"/>
                    </a:lnTo>
                    <a:lnTo>
                      <a:pt x="3224" y="3198"/>
                    </a:lnTo>
                    <a:lnTo>
                      <a:pt x="3198" y="3198"/>
                    </a:lnTo>
                    <a:lnTo>
                      <a:pt x="3198" y="3198"/>
                    </a:lnTo>
                    <a:lnTo>
                      <a:pt x="3198" y="3198"/>
                    </a:lnTo>
                    <a:lnTo>
                      <a:pt x="3174" y="3198"/>
                    </a:lnTo>
                    <a:lnTo>
                      <a:pt x="3174" y="3198"/>
                    </a:lnTo>
                    <a:lnTo>
                      <a:pt x="3174" y="3223"/>
                    </a:lnTo>
                    <a:lnTo>
                      <a:pt x="3174" y="3223"/>
                    </a:lnTo>
                    <a:lnTo>
                      <a:pt x="3174" y="3223"/>
                    </a:lnTo>
                    <a:lnTo>
                      <a:pt x="3149" y="3223"/>
                    </a:lnTo>
                    <a:lnTo>
                      <a:pt x="3149" y="3223"/>
                    </a:lnTo>
                    <a:lnTo>
                      <a:pt x="3149" y="3223"/>
                    </a:lnTo>
                    <a:lnTo>
                      <a:pt x="3125" y="3248"/>
                    </a:lnTo>
                    <a:lnTo>
                      <a:pt x="3125" y="3248"/>
                    </a:lnTo>
                    <a:lnTo>
                      <a:pt x="3125" y="3248"/>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322"/>
                    </a:lnTo>
                    <a:lnTo>
                      <a:pt x="3075" y="3322"/>
                    </a:lnTo>
                    <a:lnTo>
                      <a:pt x="3075" y="3322"/>
                    </a:lnTo>
                    <a:lnTo>
                      <a:pt x="3075" y="3322"/>
                    </a:lnTo>
                    <a:lnTo>
                      <a:pt x="3075" y="3322"/>
                    </a:lnTo>
                    <a:lnTo>
                      <a:pt x="3075" y="3297"/>
                    </a:lnTo>
                    <a:lnTo>
                      <a:pt x="3075" y="3297"/>
                    </a:lnTo>
                    <a:lnTo>
                      <a:pt x="3075" y="3297"/>
                    </a:lnTo>
                    <a:lnTo>
                      <a:pt x="3050" y="3322"/>
                    </a:lnTo>
                    <a:lnTo>
                      <a:pt x="3050" y="3322"/>
                    </a:lnTo>
                    <a:lnTo>
                      <a:pt x="3050" y="3322"/>
                    </a:lnTo>
                    <a:lnTo>
                      <a:pt x="3050" y="3322"/>
                    </a:lnTo>
                    <a:lnTo>
                      <a:pt x="3026" y="3322"/>
                    </a:lnTo>
                    <a:lnTo>
                      <a:pt x="3026" y="3322"/>
                    </a:lnTo>
                    <a:lnTo>
                      <a:pt x="3026" y="3322"/>
                    </a:lnTo>
                    <a:lnTo>
                      <a:pt x="3050" y="3322"/>
                    </a:lnTo>
                    <a:lnTo>
                      <a:pt x="3026" y="3347"/>
                    </a:lnTo>
                    <a:lnTo>
                      <a:pt x="3026" y="3347"/>
                    </a:lnTo>
                    <a:lnTo>
                      <a:pt x="3026" y="3347"/>
                    </a:lnTo>
                    <a:lnTo>
                      <a:pt x="3026" y="3347"/>
                    </a:lnTo>
                    <a:lnTo>
                      <a:pt x="3026" y="3347"/>
                    </a:lnTo>
                    <a:lnTo>
                      <a:pt x="3026" y="3347"/>
                    </a:lnTo>
                    <a:lnTo>
                      <a:pt x="3026" y="3347"/>
                    </a:lnTo>
                    <a:lnTo>
                      <a:pt x="3026" y="3347"/>
                    </a:lnTo>
                    <a:lnTo>
                      <a:pt x="3026" y="3347"/>
                    </a:lnTo>
                    <a:lnTo>
                      <a:pt x="3000" y="3347"/>
                    </a:lnTo>
                    <a:lnTo>
                      <a:pt x="3000" y="3347"/>
                    </a:lnTo>
                    <a:lnTo>
                      <a:pt x="3000" y="3347"/>
                    </a:lnTo>
                    <a:lnTo>
                      <a:pt x="3000" y="3322"/>
                    </a:lnTo>
                    <a:lnTo>
                      <a:pt x="3026" y="3322"/>
                    </a:lnTo>
                    <a:lnTo>
                      <a:pt x="3026" y="3322"/>
                    </a:lnTo>
                    <a:lnTo>
                      <a:pt x="3026" y="3322"/>
                    </a:lnTo>
                    <a:lnTo>
                      <a:pt x="3026" y="3322"/>
                    </a:lnTo>
                    <a:lnTo>
                      <a:pt x="3000" y="3347"/>
                    </a:lnTo>
                    <a:lnTo>
                      <a:pt x="2976" y="3347"/>
                    </a:lnTo>
                    <a:lnTo>
                      <a:pt x="2976" y="3347"/>
                    </a:lnTo>
                    <a:lnTo>
                      <a:pt x="2976" y="3347"/>
                    </a:lnTo>
                    <a:lnTo>
                      <a:pt x="2976" y="3347"/>
                    </a:lnTo>
                    <a:lnTo>
                      <a:pt x="2976" y="3347"/>
                    </a:lnTo>
                    <a:lnTo>
                      <a:pt x="2976" y="3347"/>
                    </a:lnTo>
                    <a:lnTo>
                      <a:pt x="2976" y="3347"/>
                    </a:lnTo>
                    <a:lnTo>
                      <a:pt x="2976" y="3347"/>
                    </a:lnTo>
                    <a:lnTo>
                      <a:pt x="2976" y="3347"/>
                    </a:lnTo>
                    <a:lnTo>
                      <a:pt x="2976" y="3372"/>
                    </a:lnTo>
                    <a:lnTo>
                      <a:pt x="2976" y="3372"/>
                    </a:lnTo>
                    <a:lnTo>
                      <a:pt x="2976" y="3372"/>
                    </a:lnTo>
                    <a:lnTo>
                      <a:pt x="2976" y="3372"/>
                    </a:lnTo>
                    <a:lnTo>
                      <a:pt x="2976" y="3372"/>
                    </a:lnTo>
                    <a:lnTo>
                      <a:pt x="2976" y="3396"/>
                    </a:lnTo>
                    <a:lnTo>
                      <a:pt x="2976" y="3372"/>
                    </a:lnTo>
                    <a:lnTo>
                      <a:pt x="2976" y="3372"/>
                    </a:lnTo>
                    <a:lnTo>
                      <a:pt x="2976" y="3372"/>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51" y="3396"/>
                    </a:lnTo>
                    <a:lnTo>
                      <a:pt x="2951" y="3396"/>
                    </a:lnTo>
                    <a:lnTo>
                      <a:pt x="2976" y="3396"/>
                    </a:lnTo>
                    <a:lnTo>
                      <a:pt x="2976" y="3422"/>
                    </a:lnTo>
                    <a:lnTo>
                      <a:pt x="2976" y="3422"/>
                    </a:lnTo>
                    <a:lnTo>
                      <a:pt x="2976" y="3422"/>
                    </a:lnTo>
                    <a:lnTo>
                      <a:pt x="2976" y="3396"/>
                    </a:lnTo>
                    <a:lnTo>
                      <a:pt x="2976" y="3396"/>
                    </a:lnTo>
                    <a:lnTo>
                      <a:pt x="2976" y="3396"/>
                    </a:lnTo>
                    <a:lnTo>
                      <a:pt x="2976" y="3396"/>
                    </a:lnTo>
                    <a:lnTo>
                      <a:pt x="3000" y="3396"/>
                    </a:lnTo>
                    <a:lnTo>
                      <a:pt x="3000" y="3396"/>
                    </a:lnTo>
                    <a:lnTo>
                      <a:pt x="3000" y="3396"/>
                    </a:lnTo>
                    <a:lnTo>
                      <a:pt x="3000" y="3396"/>
                    </a:lnTo>
                    <a:lnTo>
                      <a:pt x="3000" y="3396"/>
                    </a:lnTo>
                    <a:lnTo>
                      <a:pt x="3000" y="3372"/>
                    </a:lnTo>
                    <a:lnTo>
                      <a:pt x="3000" y="3372"/>
                    </a:lnTo>
                    <a:lnTo>
                      <a:pt x="3000" y="3372"/>
                    </a:lnTo>
                    <a:lnTo>
                      <a:pt x="3000" y="3372"/>
                    </a:lnTo>
                    <a:lnTo>
                      <a:pt x="3000" y="3372"/>
                    </a:lnTo>
                    <a:lnTo>
                      <a:pt x="2976" y="3372"/>
                    </a:lnTo>
                    <a:lnTo>
                      <a:pt x="3000" y="3347"/>
                    </a:lnTo>
                    <a:lnTo>
                      <a:pt x="3000" y="3347"/>
                    </a:lnTo>
                    <a:lnTo>
                      <a:pt x="2976" y="3347"/>
                    </a:lnTo>
                    <a:lnTo>
                      <a:pt x="2976" y="3347"/>
                    </a:lnTo>
                    <a:lnTo>
                      <a:pt x="2976"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72"/>
                    </a:lnTo>
                    <a:lnTo>
                      <a:pt x="3026" y="3372"/>
                    </a:lnTo>
                    <a:lnTo>
                      <a:pt x="3026" y="3372"/>
                    </a:lnTo>
                    <a:lnTo>
                      <a:pt x="3026" y="3372"/>
                    </a:lnTo>
                    <a:lnTo>
                      <a:pt x="3026" y="3372"/>
                    </a:lnTo>
                    <a:lnTo>
                      <a:pt x="3026" y="3372"/>
                    </a:lnTo>
                    <a:lnTo>
                      <a:pt x="3026" y="3372"/>
                    </a:lnTo>
                    <a:lnTo>
                      <a:pt x="3026" y="3372"/>
                    </a:lnTo>
                    <a:lnTo>
                      <a:pt x="3026" y="3372"/>
                    </a:lnTo>
                    <a:lnTo>
                      <a:pt x="3026" y="3372"/>
                    </a:lnTo>
                    <a:lnTo>
                      <a:pt x="3026" y="3396"/>
                    </a:lnTo>
                    <a:lnTo>
                      <a:pt x="3026" y="3396"/>
                    </a:lnTo>
                    <a:lnTo>
                      <a:pt x="3026" y="3396"/>
                    </a:lnTo>
                    <a:lnTo>
                      <a:pt x="3026" y="3396"/>
                    </a:lnTo>
                    <a:lnTo>
                      <a:pt x="3026" y="3396"/>
                    </a:lnTo>
                    <a:lnTo>
                      <a:pt x="3026" y="3396"/>
                    </a:lnTo>
                    <a:lnTo>
                      <a:pt x="3050" y="3396"/>
                    </a:lnTo>
                    <a:lnTo>
                      <a:pt x="3050" y="3396"/>
                    </a:lnTo>
                    <a:lnTo>
                      <a:pt x="3050" y="3396"/>
                    </a:lnTo>
                    <a:lnTo>
                      <a:pt x="3050" y="3396"/>
                    </a:lnTo>
                    <a:lnTo>
                      <a:pt x="3050" y="3396"/>
                    </a:lnTo>
                    <a:lnTo>
                      <a:pt x="3050" y="3396"/>
                    </a:lnTo>
                    <a:lnTo>
                      <a:pt x="3050" y="3396"/>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96"/>
                    </a:lnTo>
                    <a:lnTo>
                      <a:pt x="3050" y="3396"/>
                    </a:lnTo>
                    <a:lnTo>
                      <a:pt x="3075" y="3396"/>
                    </a:lnTo>
                    <a:lnTo>
                      <a:pt x="3050" y="3372"/>
                    </a:lnTo>
                    <a:lnTo>
                      <a:pt x="3050" y="3372"/>
                    </a:lnTo>
                    <a:lnTo>
                      <a:pt x="3050" y="3372"/>
                    </a:lnTo>
                    <a:lnTo>
                      <a:pt x="3050" y="3372"/>
                    </a:lnTo>
                    <a:lnTo>
                      <a:pt x="3050" y="3372"/>
                    </a:lnTo>
                    <a:lnTo>
                      <a:pt x="3050" y="3372"/>
                    </a:lnTo>
                    <a:lnTo>
                      <a:pt x="3050" y="3347"/>
                    </a:lnTo>
                    <a:lnTo>
                      <a:pt x="3050" y="3347"/>
                    </a:lnTo>
                    <a:lnTo>
                      <a:pt x="3050" y="3347"/>
                    </a:lnTo>
                    <a:lnTo>
                      <a:pt x="3050" y="3347"/>
                    </a:lnTo>
                    <a:lnTo>
                      <a:pt x="3050" y="3347"/>
                    </a:lnTo>
                    <a:lnTo>
                      <a:pt x="3050" y="3347"/>
                    </a:lnTo>
                    <a:lnTo>
                      <a:pt x="3050" y="3347"/>
                    </a:lnTo>
                    <a:lnTo>
                      <a:pt x="3050" y="3347"/>
                    </a:lnTo>
                    <a:lnTo>
                      <a:pt x="3075" y="3347"/>
                    </a:lnTo>
                    <a:lnTo>
                      <a:pt x="3075" y="3347"/>
                    </a:lnTo>
                    <a:lnTo>
                      <a:pt x="3075" y="3347"/>
                    </a:lnTo>
                    <a:lnTo>
                      <a:pt x="3075" y="3347"/>
                    </a:lnTo>
                    <a:lnTo>
                      <a:pt x="3075" y="3347"/>
                    </a:lnTo>
                    <a:lnTo>
                      <a:pt x="3050" y="3347"/>
                    </a:lnTo>
                    <a:lnTo>
                      <a:pt x="3050" y="3347"/>
                    </a:lnTo>
                    <a:lnTo>
                      <a:pt x="3050" y="3347"/>
                    </a:lnTo>
                    <a:lnTo>
                      <a:pt x="3050" y="3347"/>
                    </a:lnTo>
                    <a:lnTo>
                      <a:pt x="3050" y="3322"/>
                    </a:lnTo>
                    <a:lnTo>
                      <a:pt x="3050" y="3322"/>
                    </a:lnTo>
                    <a:lnTo>
                      <a:pt x="3050" y="3322"/>
                    </a:lnTo>
                    <a:lnTo>
                      <a:pt x="3050" y="3322"/>
                    </a:lnTo>
                    <a:lnTo>
                      <a:pt x="3075" y="3322"/>
                    </a:lnTo>
                    <a:lnTo>
                      <a:pt x="3075" y="3322"/>
                    </a:lnTo>
                    <a:lnTo>
                      <a:pt x="3075" y="3322"/>
                    </a:lnTo>
                    <a:lnTo>
                      <a:pt x="3075" y="3322"/>
                    </a:lnTo>
                    <a:lnTo>
                      <a:pt x="3075" y="3322"/>
                    </a:lnTo>
                    <a:lnTo>
                      <a:pt x="3075" y="3322"/>
                    </a:lnTo>
                    <a:lnTo>
                      <a:pt x="3075" y="3322"/>
                    </a:lnTo>
                    <a:lnTo>
                      <a:pt x="3075" y="3322"/>
                    </a:lnTo>
                    <a:lnTo>
                      <a:pt x="3075" y="3347"/>
                    </a:lnTo>
                    <a:lnTo>
                      <a:pt x="3075" y="3347"/>
                    </a:lnTo>
                    <a:lnTo>
                      <a:pt x="3075" y="3347"/>
                    </a:lnTo>
                    <a:lnTo>
                      <a:pt x="3075" y="3372"/>
                    </a:lnTo>
                    <a:lnTo>
                      <a:pt x="3099" y="3372"/>
                    </a:lnTo>
                    <a:lnTo>
                      <a:pt x="3099" y="3372"/>
                    </a:lnTo>
                    <a:lnTo>
                      <a:pt x="3075" y="3372"/>
                    </a:lnTo>
                    <a:lnTo>
                      <a:pt x="3075" y="3372"/>
                    </a:lnTo>
                    <a:lnTo>
                      <a:pt x="3075" y="3372"/>
                    </a:lnTo>
                    <a:lnTo>
                      <a:pt x="3075" y="3372"/>
                    </a:lnTo>
                    <a:lnTo>
                      <a:pt x="3075" y="3372"/>
                    </a:lnTo>
                    <a:lnTo>
                      <a:pt x="3075" y="3372"/>
                    </a:lnTo>
                    <a:lnTo>
                      <a:pt x="3075" y="3372"/>
                    </a:lnTo>
                    <a:lnTo>
                      <a:pt x="3075" y="3372"/>
                    </a:lnTo>
                    <a:lnTo>
                      <a:pt x="3075" y="3372"/>
                    </a:lnTo>
                    <a:lnTo>
                      <a:pt x="3075" y="3372"/>
                    </a:lnTo>
                    <a:lnTo>
                      <a:pt x="3099" y="3372"/>
                    </a:lnTo>
                    <a:lnTo>
                      <a:pt x="3099" y="3372"/>
                    </a:lnTo>
                    <a:lnTo>
                      <a:pt x="3099" y="3372"/>
                    </a:lnTo>
                    <a:lnTo>
                      <a:pt x="3099" y="3372"/>
                    </a:lnTo>
                    <a:lnTo>
                      <a:pt x="3099" y="3372"/>
                    </a:lnTo>
                    <a:lnTo>
                      <a:pt x="3099" y="3372"/>
                    </a:lnTo>
                    <a:lnTo>
                      <a:pt x="3099" y="3372"/>
                    </a:lnTo>
                    <a:lnTo>
                      <a:pt x="3099" y="3372"/>
                    </a:lnTo>
                    <a:lnTo>
                      <a:pt x="3099" y="3396"/>
                    </a:lnTo>
                    <a:lnTo>
                      <a:pt x="3099" y="3396"/>
                    </a:lnTo>
                    <a:lnTo>
                      <a:pt x="3099" y="3372"/>
                    </a:lnTo>
                    <a:lnTo>
                      <a:pt x="3099" y="3372"/>
                    </a:lnTo>
                    <a:lnTo>
                      <a:pt x="3099" y="3372"/>
                    </a:lnTo>
                    <a:lnTo>
                      <a:pt x="3099" y="3372"/>
                    </a:lnTo>
                    <a:lnTo>
                      <a:pt x="3099" y="3372"/>
                    </a:lnTo>
                    <a:lnTo>
                      <a:pt x="3099" y="3372"/>
                    </a:lnTo>
                    <a:lnTo>
                      <a:pt x="3125" y="3372"/>
                    </a:lnTo>
                    <a:lnTo>
                      <a:pt x="3125" y="3347"/>
                    </a:lnTo>
                    <a:lnTo>
                      <a:pt x="3125" y="3347"/>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49" y="3372"/>
                    </a:lnTo>
                    <a:lnTo>
                      <a:pt x="3149" y="3372"/>
                    </a:lnTo>
                    <a:lnTo>
                      <a:pt x="3149" y="3372"/>
                    </a:lnTo>
                    <a:lnTo>
                      <a:pt x="3149" y="3372"/>
                    </a:lnTo>
                    <a:lnTo>
                      <a:pt x="3149" y="3372"/>
                    </a:lnTo>
                    <a:lnTo>
                      <a:pt x="3149" y="3372"/>
                    </a:lnTo>
                    <a:lnTo>
                      <a:pt x="3125" y="3347"/>
                    </a:lnTo>
                    <a:lnTo>
                      <a:pt x="3125" y="3347"/>
                    </a:lnTo>
                    <a:lnTo>
                      <a:pt x="3125" y="3347"/>
                    </a:lnTo>
                    <a:lnTo>
                      <a:pt x="3125" y="3347"/>
                    </a:lnTo>
                    <a:lnTo>
                      <a:pt x="3125" y="3347"/>
                    </a:lnTo>
                    <a:lnTo>
                      <a:pt x="3125"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22"/>
                    </a:lnTo>
                    <a:lnTo>
                      <a:pt x="3174" y="3322"/>
                    </a:lnTo>
                    <a:lnTo>
                      <a:pt x="3174" y="3322"/>
                    </a:lnTo>
                    <a:lnTo>
                      <a:pt x="3174" y="3322"/>
                    </a:lnTo>
                    <a:lnTo>
                      <a:pt x="3174" y="3322"/>
                    </a:lnTo>
                    <a:lnTo>
                      <a:pt x="3174" y="3297"/>
                    </a:lnTo>
                    <a:lnTo>
                      <a:pt x="3174" y="3297"/>
                    </a:lnTo>
                    <a:lnTo>
                      <a:pt x="3174" y="3297"/>
                    </a:lnTo>
                    <a:lnTo>
                      <a:pt x="3174" y="3297"/>
                    </a:lnTo>
                    <a:lnTo>
                      <a:pt x="3174" y="3297"/>
                    </a:lnTo>
                    <a:lnTo>
                      <a:pt x="3174" y="3297"/>
                    </a:lnTo>
                    <a:lnTo>
                      <a:pt x="3174" y="3297"/>
                    </a:lnTo>
                    <a:lnTo>
                      <a:pt x="3174" y="3297"/>
                    </a:lnTo>
                    <a:lnTo>
                      <a:pt x="3174" y="3297"/>
                    </a:lnTo>
                    <a:lnTo>
                      <a:pt x="3198" y="3272"/>
                    </a:lnTo>
                    <a:lnTo>
                      <a:pt x="3198" y="3272"/>
                    </a:lnTo>
                    <a:lnTo>
                      <a:pt x="3198" y="3272"/>
                    </a:lnTo>
                    <a:lnTo>
                      <a:pt x="3198" y="3272"/>
                    </a:lnTo>
                    <a:lnTo>
                      <a:pt x="3198" y="3272"/>
                    </a:lnTo>
                    <a:lnTo>
                      <a:pt x="3198" y="3272"/>
                    </a:lnTo>
                    <a:lnTo>
                      <a:pt x="3224" y="3272"/>
                    </a:lnTo>
                    <a:lnTo>
                      <a:pt x="3224" y="3272"/>
                    </a:lnTo>
                    <a:lnTo>
                      <a:pt x="3224" y="3272"/>
                    </a:lnTo>
                    <a:lnTo>
                      <a:pt x="3224" y="3272"/>
                    </a:lnTo>
                    <a:lnTo>
                      <a:pt x="3224" y="3272"/>
                    </a:lnTo>
                    <a:lnTo>
                      <a:pt x="3224" y="3272"/>
                    </a:lnTo>
                    <a:lnTo>
                      <a:pt x="3224" y="3272"/>
                    </a:lnTo>
                    <a:lnTo>
                      <a:pt x="3224" y="3297"/>
                    </a:lnTo>
                    <a:lnTo>
                      <a:pt x="3224" y="3297"/>
                    </a:lnTo>
                    <a:lnTo>
                      <a:pt x="3248" y="3297"/>
                    </a:lnTo>
                    <a:lnTo>
                      <a:pt x="3248" y="3297"/>
                    </a:lnTo>
                    <a:lnTo>
                      <a:pt x="3248" y="3297"/>
                    </a:lnTo>
                    <a:lnTo>
                      <a:pt x="3248" y="3297"/>
                    </a:lnTo>
                    <a:lnTo>
                      <a:pt x="3224" y="3297"/>
                    </a:lnTo>
                    <a:lnTo>
                      <a:pt x="3224" y="3297"/>
                    </a:lnTo>
                    <a:lnTo>
                      <a:pt x="3224" y="3272"/>
                    </a:lnTo>
                    <a:lnTo>
                      <a:pt x="3224" y="3272"/>
                    </a:lnTo>
                    <a:lnTo>
                      <a:pt x="3224" y="3272"/>
                    </a:lnTo>
                    <a:lnTo>
                      <a:pt x="3224" y="3297"/>
                    </a:lnTo>
                    <a:lnTo>
                      <a:pt x="3198" y="3297"/>
                    </a:lnTo>
                    <a:lnTo>
                      <a:pt x="3198" y="3297"/>
                    </a:lnTo>
                    <a:lnTo>
                      <a:pt x="3198" y="3297"/>
                    </a:lnTo>
                    <a:lnTo>
                      <a:pt x="3198" y="3297"/>
                    </a:lnTo>
                    <a:lnTo>
                      <a:pt x="3198" y="3297"/>
                    </a:lnTo>
                    <a:lnTo>
                      <a:pt x="3198" y="3322"/>
                    </a:lnTo>
                    <a:lnTo>
                      <a:pt x="3198" y="3322"/>
                    </a:lnTo>
                    <a:lnTo>
                      <a:pt x="3198" y="3322"/>
                    </a:lnTo>
                    <a:lnTo>
                      <a:pt x="3198" y="3322"/>
                    </a:lnTo>
                    <a:lnTo>
                      <a:pt x="3198" y="3322"/>
                    </a:lnTo>
                    <a:lnTo>
                      <a:pt x="3224" y="3322"/>
                    </a:lnTo>
                    <a:lnTo>
                      <a:pt x="3224" y="3322"/>
                    </a:lnTo>
                    <a:lnTo>
                      <a:pt x="3224" y="3322"/>
                    </a:lnTo>
                    <a:lnTo>
                      <a:pt x="3224" y="3322"/>
                    </a:lnTo>
                    <a:lnTo>
                      <a:pt x="3224" y="3322"/>
                    </a:lnTo>
                    <a:lnTo>
                      <a:pt x="3248" y="3322"/>
                    </a:lnTo>
                    <a:lnTo>
                      <a:pt x="3248" y="3322"/>
                    </a:lnTo>
                    <a:lnTo>
                      <a:pt x="3273" y="3322"/>
                    </a:lnTo>
                    <a:lnTo>
                      <a:pt x="3273" y="3297"/>
                    </a:lnTo>
                    <a:lnTo>
                      <a:pt x="3273" y="3297"/>
                    </a:lnTo>
                    <a:lnTo>
                      <a:pt x="3273" y="3297"/>
                    </a:lnTo>
                    <a:lnTo>
                      <a:pt x="3273" y="3297"/>
                    </a:lnTo>
                    <a:lnTo>
                      <a:pt x="3273" y="3297"/>
                    </a:lnTo>
                    <a:lnTo>
                      <a:pt x="3273" y="3297"/>
                    </a:lnTo>
                    <a:lnTo>
                      <a:pt x="3273" y="3297"/>
                    </a:lnTo>
                    <a:lnTo>
                      <a:pt x="3273" y="3322"/>
                    </a:lnTo>
                    <a:lnTo>
                      <a:pt x="3273" y="3322"/>
                    </a:lnTo>
                    <a:lnTo>
                      <a:pt x="3273" y="3322"/>
                    </a:lnTo>
                    <a:lnTo>
                      <a:pt x="3273" y="3322"/>
                    </a:lnTo>
                    <a:lnTo>
                      <a:pt x="3273" y="3322"/>
                    </a:lnTo>
                    <a:lnTo>
                      <a:pt x="3298" y="3322"/>
                    </a:lnTo>
                    <a:lnTo>
                      <a:pt x="3298" y="3322"/>
                    </a:lnTo>
                    <a:lnTo>
                      <a:pt x="3298" y="3322"/>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323" y="3272"/>
                    </a:lnTo>
                    <a:lnTo>
                      <a:pt x="3323" y="3272"/>
                    </a:lnTo>
                    <a:lnTo>
                      <a:pt x="3323" y="3297"/>
                    </a:lnTo>
                    <a:lnTo>
                      <a:pt x="3323" y="3297"/>
                    </a:lnTo>
                    <a:lnTo>
                      <a:pt x="3323" y="3297"/>
                    </a:lnTo>
                    <a:lnTo>
                      <a:pt x="3323" y="3322"/>
                    </a:lnTo>
                    <a:lnTo>
                      <a:pt x="3323" y="3322"/>
                    </a:lnTo>
                    <a:lnTo>
                      <a:pt x="3323" y="3322"/>
                    </a:lnTo>
                    <a:lnTo>
                      <a:pt x="3323" y="3297"/>
                    </a:lnTo>
                    <a:lnTo>
                      <a:pt x="3323" y="3297"/>
                    </a:lnTo>
                    <a:lnTo>
                      <a:pt x="3323" y="3297"/>
                    </a:lnTo>
                    <a:lnTo>
                      <a:pt x="3323" y="3297"/>
                    </a:lnTo>
                    <a:lnTo>
                      <a:pt x="3323" y="3297"/>
                    </a:lnTo>
                    <a:lnTo>
                      <a:pt x="3323" y="3297"/>
                    </a:lnTo>
                    <a:lnTo>
                      <a:pt x="3323" y="3297"/>
                    </a:lnTo>
                    <a:lnTo>
                      <a:pt x="3323" y="3297"/>
                    </a:lnTo>
                    <a:lnTo>
                      <a:pt x="3323" y="3297"/>
                    </a:lnTo>
                    <a:lnTo>
                      <a:pt x="3323" y="3297"/>
                    </a:lnTo>
                    <a:lnTo>
                      <a:pt x="3348" y="3297"/>
                    </a:lnTo>
                    <a:lnTo>
                      <a:pt x="3348" y="3297"/>
                    </a:lnTo>
                    <a:lnTo>
                      <a:pt x="3348" y="3297"/>
                    </a:lnTo>
                    <a:lnTo>
                      <a:pt x="3323" y="3272"/>
                    </a:lnTo>
                    <a:lnTo>
                      <a:pt x="3323" y="3272"/>
                    </a:lnTo>
                    <a:lnTo>
                      <a:pt x="3323" y="3272"/>
                    </a:lnTo>
                    <a:lnTo>
                      <a:pt x="3348" y="3272"/>
                    </a:lnTo>
                    <a:lnTo>
                      <a:pt x="3348" y="3272"/>
                    </a:lnTo>
                    <a:lnTo>
                      <a:pt x="3348" y="3272"/>
                    </a:lnTo>
                    <a:lnTo>
                      <a:pt x="3348" y="3272"/>
                    </a:lnTo>
                    <a:lnTo>
                      <a:pt x="3348"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48"/>
                    </a:lnTo>
                    <a:lnTo>
                      <a:pt x="3372" y="3248"/>
                    </a:lnTo>
                    <a:lnTo>
                      <a:pt x="3372" y="3248"/>
                    </a:lnTo>
                    <a:lnTo>
                      <a:pt x="3372" y="3248"/>
                    </a:lnTo>
                    <a:lnTo>
                      <a:pt x="3372" y="3248"/>
                    </a:lnTo>
                    <a:lnTo>
                      <a:pt x="3372"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422" y="3248"/>
                    </a:lnTo>
                    <a:lnTo>
                      <a:pt x="3422" y="3248"/>
                    </a:lnTo>
                    <a:lnTo>
                      <a:pt x="3422" y="3248"/>
                    </a:lnTo>
                    <a:lnTo>
                      <a:pt x="3422" y="3248"/>
                    </a:lnTo>
                    <a:lnTo>
                      <a:pt x="3422" y="3248"/>
                    </a:lnTo>
                    <a:lnTo>
                      <a:pt x="3422" y="3248"/>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47" y="3297"/>
                    </a:lnTo>
                    <a:lnTo>
                      <a:pt x="3447" y="3297"/>
                    </a:lnTo>
                    <a:lnTo>
                      <a:pt x="3447" y="3297"/>
                    </a:lnTo>
                    <a:lnTo>
                      <a:pt x="3447" y="3297"/>
                    </a:lnTo>
                    <a:lnTo>
                      <a:pt x="3447" y="3297"/>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71" y="3248"/>
                    </a:lnTo>
                    <a:lnTo>
                      <a:pt x="3471" y="3248"/>
                    </a:lnTo>
                    <a:lnTo>
                      <a:pt x="3471" y="3248"/>
                    </a:lnTo>
                    <a:lnTo>
                      <a:pt x="3471" y="3248"/>
                    </a:lnTo>
                    <a:lnTo>
                      <a:pt x="3471" y="3248"/>
                    </a:lnTo>
                    <a:lnTo>
                      <a:pt x="3471" y="3248"/>
                    </a:lnTo>
                    <a:lnTo>
                      <a:pt x="3471" y="3248"/>
                    </a:lnTo>
                    <a:lnTo>
                      <a:pt x="3496" y="3248"/>
                    </a:lnTo>
                    <a:lnTo>
                      <a:pt x="3496" y="3248"/>
                    </a:lnTo>
                    <a:lnTo>
                      <a:pt x="3496" y="3248"/>
                    </a:lnTo>
                    <a:lnTo>
                      <a:pt x="3496" y="3223"/>
                    </a:lnTo>
                    <a:lnTo>
                      <a:pt x="3496" y="3223"/>
                    </a:lnTo>
                    <a:lnTo>
                      <a:pt x="3496" y="3223"/>
                    </a:lnTo>
                    <a:lnTo>
                      <a:pt x="3496" y="3223"/>
                    </a:lnTo>
                    <a:lnTo>
                      <a:pt x="3496" y="3223"/>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23"/>
                    </a:lnTo>
                    <a:lnTo>
                      <a:pt x="3496" y="3223"/>
                    </a:lnTo>
                    <a:lnTo>
                      <a:pt x="3496" y="3223"/>
                    </a:lnTo>
                    <a:lnTo>
                      <a:pt x="3521" y="3223"/>
                    </a:lnTo>
                    <a:lnTo>
                      <a:pt x="3521" y="3223"/>
                    </a:lnTo>
                    <a:lnTo>
                      <a:pt x="3521" y="3223"/>
                    </a:lnTo>
                    <a:lnTo>
                      <a:pt x="3521" y="3248"/>
                    </a:lnTo>
                    <a:lnTo>
                      <a:pt x="3521" y="3248"/>
                    </a:lnTo>
                    <a:lnTo>
                      <a:pt x="3521" y="3223"/>
                    </a:lnTo>
                    <a:lnTo>
                      <a:pt x="3521" y="3223"/>
                    </a:lnTo>
                    <a:lnTo>
                      <a:pt x="3521" y="3223"/>
                    </a:lnTo>
                    <a:lnTo>
                      <a:pt x="3521" y="3223"/>
                    </a:lnTo>
                    <a:lnTo>
                      <a:pt x="3521" y="3223"/>
                    </a:lnTo>
                    <a:lnTo>
                      <a:pt x="3521" y="3223"/>
                    </a:lnTo>
                    <a:lnTo>
                      <a:pt x="3521" y="3223"/>
                    </a:lnTo>
                    <a:lnTo>
                      <a:pt x="3521" y="3223"/>
                    </a:lnTo>
                    <a:lnTo>
                      <a:pt x="3521"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71" y="3198"/>
                    </a:lnTo>
                    <a:lnTo>
                      <a:pt x="3546" y="3173"/>
                    </a:lnTo>
                    <a:lnTo>
                      <a:pt x="3546" y="3173"/>
                    </a:lnTo>
                    <a:lnTo>
                      <a:pt x="3546" y="3173"/>
                    </a:lnTo>
                    <a:lnTo>
                      <a:pt x="3571" y="3173"/>
                    </a:lnTo>
                    <a:lnTo>
                      <a:pt x="3571" y="3173"/>
                    </a:lnTo>
                    <a:lnTo>
                      <a:pt x="3571" y="3173"/>
                    </a:lnTo>
                    <a:lnTo>
                      <a:pt x="3571" y="317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46" y="3198"/>
                    </a:lnTo>
                    <a:lnTo>
                      <a:pt x="3546" y="3198"/>
                    </a:lnTo>
                    <a:lnTo>
                      <a:pt x="3546" y="3198"/>
                    </a:lnTo>
                    <a:lnTo>
                      <a:pt x="3546" y="3198"/>
                    </a:lnTo>
                    <a:lnTo>
                      <a:pt x="3546" y="3198"/>
                    </a:lnTo>
                    <a:lnTo>
                      <a:pt x="3546" y="3198"/>
                    </a:lnTo>
                    <a:lnTo>
                      <a:pt x="3546" y="3223"/>
                    </a:lnTo>
                    <a:lnTo>
                      <a:pt x="3546" y="3223"/>
                    </a:lnTo>
                    <a:lnTo>
                      <a:pt x="3546" y="3223"/>
                    </a:lnTo>
                    <a:lnTo>
                      <a:pt x="3571" y="3223"/>
                    </a:lnTo>
                    <a:lnTo>
                      <a:pt x="3571" y="3223"/>
                    </a:lnTo>
                    <a:lnTo>
                      <a:pt x="3571" y="3223"/>
                    </a:lnTo>
                    <a:lnTo>
                      <a:pt x="3546"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73"/>
                    </a:lnTo>
                    <a:lnTo>
                      <a:pt x="3595" y="3173"/>
                    </a:lnTo>
                    <a:lnTo>
                      <a:pt x="3595" y="3173"/>
                    </a:lnTo>
                    <a:lnTo>
                      <a:pt x="3621" y="3173"/>
                    </a:lnTo>
                    <a:lnTo>
                      <a:pt x="3621" y="3173"/>
                    </a:lnTo>
                    <a:lnTo>
                      <a:pt x="3621" y="3173"/>
                    </a:lnTo>
                    <a:lnTo>
                      <a:pt x="3621" y="3173"/>
                    </a:lnTo>
                    <a:lnTo>
                      <a:pt x="3621" y="3173"/>
                    </a:lnTo>
                    <a:lnTo>
                      <a:pt x="3595" y="3173"/>
                    </a:lnTo>
                    <a:lnTo>
                      <a:pt x="3595" y="3173"/>
                    </a:lnTo>
                    <a:lnTo>
                      <a:pt x="3595" y="3173"/>
                    </a:lnTo>
                    <a:lnTo>
                      <a:pt x="3595" y="3198"/>
                    </a:lnTo>
                    <a:lnTo>
                      <a:pt x="3595" y="3198"/>
                    </a:lnTo>
                    <a:lnTo>
                      <a:pt x="3595" y="3198"/>
                    </a:lnTo>
                    <a:lnTo>
                      <a:pt x="3595" y="3173"/>
                    </a:lnTo>
                    <a:lnTo>
                      <a:pt x="3595" y="3173"/>
                    </a:lnTo>
                    <a:lnTo>
                      <a:pt x="3595" y="3173"/>
                    </a:lnTo>
                    <a:lnTo>
                      <a:pt x="3571" y="3173"/>
                    </a:lnTo>
                    <a:lnTo>
                      <a:pt x="3571" y="3173"/>
                    </a:lnTo>
                    <a:lnTo>
                      <a:pt x="3571" y="3173"/>
                    </a:lnTo>
                    <a:lnTo>
                      <a:pt x="3571" y="3173"/>
                    </a:lnTo>
                    <a:lnTo>
                      <a:pt x="3571" y="3173"/>
                    </a:lnTo>
                    <a:lnTo>
                      <a:pt x="3571" y="3173"/>
                    </a:lnTo>
                    <a:lnTo>
                      <a:pt x="3571" y="3173"/>
                    </a:lnTo>
                    <a:lnTo>
                      <a:pt x="3571"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49"/>
                    </a:lnTo>
                    <a:lnTo>
                      <a:pt x="3595" y="3149"/>
                    </a:lnTo>
                    <a:lnTo>
                      <a:pt x="3595" y="3149"/>
                    </a:lnTo>
                    <a:lnTo>
                      <a:pt x="3595" y="3149"/>
                    </a:lnTo>
                    <a:lnTo>
                      <a:pt x="3595" y="3149"/>
                    </a:lnTo>
                    <a:lnTo>
                      <a:pt x="3571" y="3173"/>
                    </a:lnTo>
                    <a:lnTo>
                      <a:pt x="3571" y="3149"/>
                    </a:lnTo>
                    <a:lnTo>
                      <a:pt x="3571" y="3149"/>
                    </a:lnTo>
                    <a:lnTo>
                      <a:pt x="3571" y="3149"/>
                    </a:lnTo>
                    <a:lnTo>
                      <a:pt x="3571" y="3149"/>
                    </a:lnTo>
                    <a:lnTo>
                      <a:pt x="3571" y="3149"/>
                    </a:lnTo>
                    <a:lnTo>
                      <a:pt x="3571" y="3149"/>
                    </a:lnTo>
                    <a:lnTo>
                      <a:pt x="3571" y="3149"/>
                    </a:lnTo>
                    <a:lnTo>
                      <a:pt x="3571" y="3149"/>
                    </a:lnTo>
                    <a:lnTo>
                      <a:pt x="3571" y="3149"/>
                    </a:lnTo>
                    <a:lnTo>
                      <a:pt x="3571" y="3149"/>
                    </a:lnTo>
                    <a:lnTo>
                      <a:pt x="3571" y="3173"/>
                    </a:lnTo>
                    <a:lnTo>
                      <a:pt x="3571" y="3173"/>
                    </a:lnTo>
                    <a:lnTo>
                      <a:pt x="3571" y="3173"/>
                    </a:lnTo>
                    <a:lnTo>
                      <a:pt x="3571" y="3173"/>
                    </a:lnTo>
                    <a:lnTo>
                      <a:pt x="3571" y="3173"/>
                    </a:lnTo>
                    <a:lnTo>
                      <a:pt x="3546" y="3173"/>
                    </a:lnTo>
                    <a:lnTo>
                      <a:pt x="3546" y="3173"/>
                    </a:lnTo>
                    <a:lnTo>
                      <a:pt x="3546" y="3149"/>
                    </a:lnTo>
                    <a:lnTo>
                      <a:pt x="3546" y="3149"/>
                    </a:lnTo>
                    <a:lnTo>
                      <a:pt x="3571" y="3149"/>
                    </a:lnTo>
                    <a:lnTo>
                      <a:pt x="3571" y="3149"/>
                    </a:lnTo>
                    <a:lnTo>
                      <a:pt x="3571" y="3149"/>
                    </a:lnTo>
                    <a:lnTo>
                      <a:pt x="3571" y="3149"/>
                    </a:lnTo>
                    <a:lnTo>
                      <a:pt x="3571" y="3149"/>
                    </a:lnTo>
                    <a:lnTo>
                      <a:pt x="3571" y="3149"/>
                    </a:lnTo>
                    <a:lnTo>
                      <a:pt x="3571" y="3149"/>
                    </a:lnTo>
                    <a:lnTo>
                      <a:pt x="3571" y="3149"/>
                    </a:lnTo>
                    <a:lnTo>
                      <a:pt x="3571" y="3124"/>
                    </a:lnTo>
                    <a:lnTo>
                      <a:pt x="3571" y="3124"/>
                    </a:lnTo>
                    <a:lnTo>
                      <a:pt x="3571" y="3124"/>
                    </a:lnTo>
                    <a:lnTo>
                      <a:pt x="3595" y="3124"/>
                    </a:lnTo>
                    <a:lnTo>
                      <a:pt x="3595" y="3124"/>
                    </a:lnTo>
                    <a:lnTo>
                      <a:pt x="3595" y="3124"/>
                    </a:lnTo>
                    <a:lnTo>
                      <a:pt x="3595" y="3124"/>
                    </a:lnTo>
                    <a:lnTo>
                      <a:pt x="3595" y="3124"/>
                    </a:lnTo>
                    <a:lnTo>
                      <a:pt x="3595" y="3124"/>
                    </a:lnTo>
                    <a:lnTo>
                      <a:pt x="3595" y="3124"/>
                    </a:lnTo>
                    <a:lnTo>
                      <a:pt x="3595" y="3124"/>
                    </a:lnTo>
                    <a:lnTo>
                      <a:pt x="3621" y="3124"/>
                    </a:lnTo>
                    <a:lnTo>
                      <a:pt x="3621" y="3124"/>
                    </a:lnTo>
                    <a:lnTo>
                      <a:pt x="3621" y="3124"/>
                    </a:lnTo>
                    <a:lnTo>
                      <a:pt x="3621" y="3124"/>
                    </a:lnTo>
                    <a:lnTo>
                      <a:pt x="3621" y="3124"/>
                    </a:lnTo>
                    <a:lnTo>
                      <a:pt x="3621" y="3124"/>
                    </a:lnTo>
                    <a:lnTo>
                      <a:pt x="3621" y="3124"/>
                    </a:lnTo>
                    <a:lnTo>
                      <a:pt x="3621" y="3124"/>
                    </a:lnTo>
                    <a:lnTo>
                      <a:pt x="3621" y="3124"/>
                    </a:lnTo>
                    <a:lnTo>
                      <a:pt x="3621"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099"/>
                    </a:lnTo>
                    <a:lnTo>
                      <a:pt x="3645" y="3099"/>
                    </a:lnTo>
                    <a:lnTo>
                      <a:pt x="3645" y="3099"/>
                    </a:lnTo>
                    <a:lnTo>
                      <a:pt x="3645" y="3099"/>
                    </a:lnTo>
                    <a:lnTo>
                      <a:pt x="3621" y="3124"/>
                    </a:lnTo>
                    <a:lnTo>
                      <a:pt x="3621" y="3124"/>
                    </a:lnTo>
                    <a:lnTo>
                      <a:pt x="3621" y="3099"/>
                    </a:lnTo>
                    <a:lnTo>
                      <a:pt x="3621" y="3099"/>
                    </a:lnTo>
                    <a:lnTo>
                      <a:pt x="3621" y="3099"/>
                    </a:lnTo>
                    <a:lnTo>
                      <a:pt x="3621" y="3099"/>
                    </a:lnTo>
                    <a:lnTo>
                      <a:pt x="3621" y="3099"/>
                    </a:lnTo>
                    <a:lnTo>
                      <a:pt x="3621" y="3099"/>
                    </a:lnTo>
                    <a:lnTo>
                      <a:pt x="3621" y="3099"/>
                    </a:lnTo>
                    <a:lnTo>
                      <a:pt x="3621" y="3099"/>
                    </a:lnTo>
                    <a:lnTo>
                      <a:pt x="3621" y="3099"/>
                    </a:lnTo>
                    <a:lnTo>
                      <a:pt x="3621" y="3099"/>
                    </a:lnTo>
                    <a:lnTo>
                      <a:pt x="3645" y="3099"/>
                    </a:lnTo>
                    <a:lnTo>
                      <a:pt x="3645" y="3099"/>
                    </a:lnTo>
                    <a:lnTo>
                      <a:pt x="3645" y="3099"/>
                    </a:lnTo>
                    <a:lnTo>
                      <a:pt x="3645" y="3099"/>
                    </a:lnTo>
                    <a:lnTo>
                      <a:pt x="3645" y="3099"/>
                    </a:lnTo>
                    <a:lnTo>
                      <a:pt x="3645" y="3099"/>
                    </a:lnTo>
                    <a:lnTo>
                      <a:pt x="3645" y="3099"/>
                    </a:lnTo>
                    <a:lnTo>
                      <a:pt x="3645" y="3099"/>
                    </a:lnTo>
                    <a:lnTo>
                      <a:pt x="3645" y="3074"/>
                    </a:lnTo>
                    <a:lnTo>
                      <a:pt x="3670" y="3074"/>
                    </a:lnTo>
                    <a:lnTo>
                      <a:pt x="3670" y="3099"/>
                    </a:lnTo>
                    <a:lnTo>
                      <a:pt x="3670" y="3099"/>
                    </a:lnTo>
                    <a:lnTo>
                      <a:pt x="3670" y="3099"/>
                    </a:lnTo>
                    <a:lnTo>
                      <a:pt x="3670" y="3099"/>
                    </a:lnTo>
                    <a:lnTo>
                      <a:pt x="3670" y="3099"/>
                    </a:lnTo>
                    <a:lnTo>
                      <a:pt x="3670" y="3099"/>
                    </a:lnTo>
                    <a:lnTo>
                      <a:pt x="3670"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74"/>
                    </a:lnTo>
                    <a:lnTo>
                      <a:pt x="3694" y="3074"/>
                    </a:lnTo>
                    <a:lnTo>
                      <a:pt x="3670" y="3074"/>
                    </a:lnTo>
                    <a:lnTo>
                      <a:pt x="3670" y="3074"/>
                    </a:lnTo>
                    <a:lnTo>
                      <a:pt x="3670" y="3074"/>
                    </a:lnTo>
                    <a:lnTo>
                      <a:pt x="3670" y="3074"/>
                    </a:lnTo>
                    <a:lnTo>
                      <a:pt x="3670" y="3074"/>
                    </a:lnTo>
                    <a:lnTo>
                      <a:pt x="3670"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50"/>
                    </a:lnTo>
                    <a:lnTo>
                      <a:pt x="3694" y="3050"/>
                    </a:lnTo>
                    <a:lnTo>
                      <a:pt x="3694" y="3050"/>
                    </a:lnTo>
                    <a:lnTo>
                      <a:pt x="3694" y="3050"/>
                    </a:lnTo>
                    <a:lnTo>
                      <a:pt x="3694" y="3050"/>
                    </a:lnTo>
                    <a:lnTo>
                      <a:pt x="3694" y="3050"/>
                    </a:lnTo>
                    <a:lnTo>
                      <a:pt x="3694" y="3050"/>
                    </a:lnTo>
                    <a:lnTo>
                      <a:pt x="3694" y="3050"/>
                    </a:lnTo>
                    <a:lnTo>
                      <a:pt x="3694" y="3050"/>
                    </a:lnTo>
                    <a:lnTo>
                      <a:pt x="3694" y="3050"/>
                    </a:lnTo>
                    <a:lnTo>
                      <a:pt x="3720" y="3050"/>
                    </a:lnTo>
                    <a:lnTo>
                      <a:pt x="3720" y="3050"/>
                    </a:lnTo>
                    <a:lnTo>
                      <a:pt x="3720" y="3074"/>
                    </a:lnTo>
                    <a:lnTo>
                      <a:pt x="3720" y="3074"/>
                    </a:lnTo>
                    <a:lnTo>
                      <a:pt x="3720" y="3074"/>
                    </a:lnTo>
                    <a:lnTo>
                      <a:pt x="3720" y="3074"/>
                    </a:lnTo>
                    <a:lnTo>
                      <a:pt x="3720" y="3074"/>
                    </a:lnTo>
                    <a:lnTo>
                      <a:pt x="3744" y="3050"/>
                    </a:lnTo>
                    <a:lnTo>
                      <a:pt x="3720" y="3050"/>
                    </a:lnTo>
                    <a:lnTo>
                      <a:pt x="3720" y="3050"/>
                    </a:lnTo>
                    <a:lnTo>
                      <a:pt x="3720" y="3050"/>
                    </a:lnTo>
                    <a:lnTo>
                      <a:pt x="3720" y="3050"/>
                    </a:lnTo>
                    <a:lnTo>
                      <a:pt x="3744" y="3050"/>
                    </a:lnTo>
                    <a:lnTo>
                      <a:pt x="3744" y="3050"/>
                    </a:lnTo>
                    <a:lnTo>
                      <a:pt x="3744" y="3050"/>
                    </a:lnTo>
                    <a:lnTo>
                      <a:pt x="3744" y="3050"/>
                    </a:lnTo>
                    <a:lnTo>
                      <a:pt x="3744" y="3050"/>
                    </a:lnTo>
                    <a:lnTo>
                      <a:pt x="3744" y="3050"/>
                    </a:lnTo>
                    <a:lnTo>
                      <a:pt x="3744" y="3050"/>
                    </a:lnTo>
                    <a:lnTo>
                      <a:pt x="3744" y="3050"/>
                    </a:lnTo>
                    <a:lnTo>
                      <a:pt x="3769" y="3050"/>
                    </a:lnTo>
                    <a:lnTo>
                      <a:pt x="3769" y="3050"/>
                    </a:lnTo>
                    <a:lnTo>
                      <a:pt x="3744" y="3050"/>
                    </a:lnTo>
                    <a:lnTo>
                      <a:pt x="3744" y="3050"/>
                    </a:lnTo>
                    <a:lnTo>
                      <a:pt x="3769" y="3025"/>
                    </a:lnTo>
                    <a:lnTo>
                      <a:pt x="3769" y="3025"/>
                    </a:lnTo>
                    <a:lnTo>
                      <a:pt x="3744" y="3025"/>
                    </a:lnTo>
                    <a:lnTo>
                      <a:pt x="3744" y="3025"/>
                    </a:lnTo>
                    <a:lnTo>
                      <a:pt x="3769" y="3025"/>
                    </a:lnTo>
                    <a:lnTo>
                      <a:pt x="3769" y="3025"/>
                    </a:lnTo>
                    <a:lnTo>
                      <a:pt x="3769" y="3025"/>
                    </a:lnTo>
                    <a:lnTo>
                      <a:pt x="3769" y="3025"/>
                    </a:lnTo>
                    <a:lnTo>
                      <a:pt x="3769" y="3050"/>
                    </a:lnTo>
                    <a:lnTo>
                      <a:pt x="3769" y="3050"/>
                    </a:lnTo>
                    <a:lnTo>
                      <a:pt x="3769" y="3050"/>
                    </a:lnTo>
                    <a:lnTo>
                      <a:pt x="3769" y="3050"/>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00"/>
                    </a:lnTo>
                    <a:lnTo>
                      <a:pt x="3794" y="3000"/>
                    </a:lnTo>
                    <a:lnTo>
                      <a:pt x="3794" y="3025"/>
                    </a:lnTo>
                    <a:lnTo>
                      <a:pt x="3794" y="3025"/>
                    </a:lnTo>
                    <a:lnTo>
                      <a:pt x="3794" y="3025"/>
                    </a:lnTo>
                    <a:lnTo>
                      <a:pt x="3794" y="3025"/>
                    </a:lnTo>
                    <a:lnTo>
                      <a:pt x="3794" y="3025"/>
                    </a:lnTo>
                    <a:lnTo>
                      <a:pt x="3819" y="3025"/>
                    </a:lnTo>
                    <a:lnTo>
                      <a:pt x="3819" y="3025"/>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50"/>
                    </a:lnTo>
                    <a:lnTo>
                      <a:pt x="3819" y="2950"/>
                    </a:lnTo>
                    <a:lnTo>
                      <a:pt x="3819" y="2950"/>
                    </a:lnTo>
                    <a:lnTo>
                      <a:pt x="3819" y="2975"/>
                    </a:lnTo>
                    <a:lnTo>
                      <a:pt x="3794" y="2975"/>
                    </a:lnTo>
                    <a:lnTo>
                      <a:pt x="3794" y="2950"/>
                    </a:lnTo>
                    <a:lnTo>
                      <a:pt x="3794" y="2950"/>
                    </a:lnTo>
                    <a:lnTo>
                      <a:pt x="3819" y="2950"/>
                    </a:lnTo>
                    <a:lnTo>
                      <a:pt x="3819" y="2950"/>
                    </a:lnTo>
                    <a:lnTo>
                      <a:pt x="3819" y="2950"/>
                    </a:lnTo>
                    <a:lnTo>
                      <a:pt x="3819" y="2950"/>
                    </a:lnTo>
                    <a:lnTo>
                      <a:pt x="3844" y="2926"/>
                    </a:lnTo>
                    <a:lnTo>
                      <a:pt x="3844" y="2926"/>
                    </a:lnTo>
                    <a:lnTo>
                      <a:pt x="3844" y="2926"/>
                    </a:lnTo>
                    <a:lnTo>
                      <a:pt x="3844" y="2926"/>
                    </a:lnTo>
                    <a:lnTo>
                      <a:pt x="3844" y="2926"/>
                    </a:lnTo>
                    <a:lnTo>
                      <a:pt x="3844" y="2926"/>
                    </a:lnTo>
                    <a:lnTo>
                      <a:pt x="3844" y="2926"/>
                    </a:lnTo>
                    <a:lnTo>
                      <a:pt x="3844" y="2926"/>
                    </a:lnTo>
                    <a:lnTo>
                      <a:pt x="3844"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00"/>
                    </a:lnTo>
                    <a:lnTo>
                      <a:pt x="3868" y="2900"/>
                    </a:lnTo>
                    <a:lnTo>
                      <a:pt x="3868" y="2900"/>
                    </a:lnTo>
                    <a:lnTo>
                      <a:pt x="3868" y="2900"/>
                    </a:lnTo>
                    <a:lnTo>
                      <a:pt x="3868" y="2926"/>
                    </a:lnTo>
                    <a:lnTo>
                      <a:pt x="3868" y="2926"/>
                    </a:lnTo>
                    <a:lnTo>
                      <a:pt x="3868" y="2900"/>
                    </a:lnTo>
                    <a:lnTo>
                      <a:pt x="3868" y="2900"/>
                    </a:lnTo>
                    <a:lnTo>
                      <a:pt x="3893" y="2900"/>
                    </a:lnTo>
                    <a:lnTo>
                      <a:pt x="3893" y="2900"/>
                    </a:lnTo>
                    <a:lnTo>
                      <a:pt x="3893" y="2900"/>
                    </a:lnTo>
                    <a:lnTo>
                      <a:pt x="3893" y="2900"/>
                    </a:lnTo>
                    <a:lnTo>
                      <a:pt x="3893" y="2900"/>
                    </a:lnTo>
                    <a:lnTo>
                      <a:pt x="3893" y="2900"/>
                    </a:lnTo>
                    <a:lnTo>
                      <a:pt x="3893" y="2900"/>
                    </a:lnTo>
                    <a:lnTo>
                      <a:pt x="3893" y="2926"/>
                    </a:lnTo>
                    <a:lnTo>
                      <a:pt x="3893" y="2926"/>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918" y="2900"/>
                    </a:lnTo>
                    <a:lnTo>
                      <a:pt x="3918" y="2876"/>
                    </a:lnTo>
                    <a:lnTo>
                      <a:pt x="3918" y="2876"/>
                    </a:lnTo>
                    <a:lnTo>
                      <a:pt x="3918" y="2876"/>
                    </a:lnTo>
                    <a:lnTo>
                      <a:pt x="3918" y="2876"/>
                    </a:lnTo>
                    <a:lnTo>
                      <a:pt x="3918" y="2876"/>
                    </a:lnTo>
                    <a:lnTo>
                      <a:pt x="3918" y="2876"/>
                    </a:lnTo>
                    <a:lnTo>
                      <a:pt x="3918" y="2876"/>
                    </a:lnTo>
                    <a:lnTo>
                      <a:pt x="3918" y="2851"/>
                    </a:lnTo>
                    <a:lnTo>
                      <a:pt x="3918" y="2851"/>
                    </a:lnTo>
                    <a:lnTo>
                      <a:pt x="3918" y="2851"/>
                    </a:lnTo>
                    <a:lnTo>
                      <a:pt x="3918" y="2876"/>
                    </a:lnTo>
                    <a:lnTo>
                      <a:pt x="3918" y="2876"/>
                    </a:lnTo>
                    <a:lnTo>
                      <a:pt x="3918"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51"/>
                    </a:lnTo>
                    <a:lnTo>
                      <a:pt x="3943" y="2851"/>
                    </a:lnTo>
                    <a:lnTo>
                      <a:pt x="3943" y="2851"/>
                    </a:lnTo>
                    <a:lnTo>
                      <a:pt x="3943" y="2851"/>
                    </a:lnTo>
                    <a:lnTo>
                      <a:pt x="3943" y="2851"/>
                    </a:lnTo>
                    <a:lnTo>
                      <a:pt x="3943" y="2851"/>
                    </a:lnTo>
                    <a:lnTo>
                      <a:pt x="3943" y="2851"/>
                    </a:lnTo>
                    <a:lnTo>
                      <a:pt x="3943" y="2851"/>
                    </a:lnTo>
                    <a:lnTo>
                      <a:pt x="3943" y="2851"/>
                    </a:lnTo>
                    <a:lnTo>
                      <a:pt x="3943" y="2851"/>
                    </a:lnTo>
                    <a:lnTo>
                      <a:pt x="3967" y="2851"/>
                    </a:lnTo>
                    <a:lnTo>
                      <a:pt x="3967" y="2851"/>
                    </a:lnTo>
                    <a:lnTo>
                      <a:pt x="3967" y="2851"/>
                    </a:lnTo>
                    <a:lnTo>
                      <a:pt x="3967" y="2851"/>
                    </a:lnTo>
                    <a:lnTo>
                      <a:pt x="3943" y="2851"/>
                    </a:lnTo>
                    <a:lnTo>
                      <a:pt x="3967" y="2851"/>
                    </a:lnTo>
                    <a:lnTo>
                      <a:pt x="3967" y="2851"/>
                    </a:lnTo>
                    <a:lnTo>
                      <a:pt x="3967" y="2851"/>
                    </a:lnTo>
                    <a:lnTo>
                      <a:pt x="3967" y="2827"/>
                    </a:lnTo>
                    <a:lnTo>
                      <a:pt x="3967" y="2827"/>
                    </a:lnTo>
                    <a:lnTo>
                      <a:pt x="3967" y="2827"/>
                    </a:lnTo>
                    <a:lnTo>
                      <a:pt x="3967" y="2827"/>
                    </a:lnTo>
                    <a:lnTo>
                      <a:pt x="3967" y="2827"/>
                    </a:lnTo>
                    <a:lnTo>
                      <a:pt x="3967" y="2827"/>
                    </a:lnTo>
                    <a:lnTo>
                      <a:pt x="3967" y="2827"/>
                    </a:lnTo>
                    <a:lnTo>
                      <a:pt x="3992" y="2827"/>
                    </a:lnTo>
                    <a:lnTo>
                      <a:pt x="3992" y="2801"/>
                    </a:lnTo>
                    <a:lnTo>
                      <a:pt x="3992" y="2801"/>
                    </a:lnTo>
                    <a:lnTo>
                      <a:pt x="3992" y="2827"/>
                    </a:lnTo>
                    <a:lnTo>
                      <a:pt x="3992" y="2827"/>
                    </a:lnTo>
                    <a:lnTo>
                      <a:pt x="4017" y="2827"/>
                    </a:lnTo>
                    <a:lnTo>
                      <a:pt x="4017" y="2827"/>
                    </a:lnTo>
                    <a:lnTo>
                      <a:pt x="4017" y="2827"/>
                    </a:lnTo>
                    <a:lnTo>
                      <a:pt x="4017" y="2827"/>
                    </a:lnTo>
                    <a:lnTo>
                      <a:pt x="4017" y="2827"/>
                    </a:lnTo>
                    <a:lnTo>
                      <a:pt x="4017" y="2827"/>
                    </a:lnTo>
                    <a:lnTo>
                      <a:pt x="4017" y="2801"/>
                    </a:lnTo>
                    <a:lnTo>
                      <a:pt x="4017" y="2801"/>
                    </a:lnTo>
                    <a:lnTo>
                      <a:pt x="4017" y="2801"/>
                    </a:lnTo>
                    <a:lnTo>
                      <a:pt x="4017" y="2801"/>
                    </a:lnTo>
                    <a:lnTo>
                      <a:pt x="4017" y="2801"/>
                    </a:lnTo>
                    <a:lnTo>
                      <a:pt x="4017" y="2801"/>
                    </a:lnTo>
                    <a:lnTo>
                      <a:pt x="4017" y="2801"/>
                    </a:lnTo>
                    <a:lnTo>
                      <a:pt x="4017" y="2801"/>
                    </a:lnTo>
                    <a:lnTo>
                      <a:pt x="4017" y="2801"/>
                    </a:lnTo>
                    <a:lnTo>
                      <a:pt x="4017" y="2801"/>
                    </a:lnTo>
                    <a:lnTo>
                      <a:pt x="4017" y="2827"/>
                    </a:lnTo>
                    <a:lnTo>
                      <a:pt x="4042" y="2801"/>
                    </a:lnTo>
                    <a:lnTo>
                      <a:pt x="4042" y="2801"/>
                    </a:lnTo>
                    <a:lnTo>
                      <a:pt x="4042" y="2801"/>
                    </a:lnTo>
                    <a:lnTo>
                      <a:pt x="4042" y="2801"/>
                    </a:lnTo>
                    <a:lnTo>
                      <a:pt x="4042" y="2801"/>
                    </a:lnTo>
                    <a:lnTo>
                      <a:pt x="4017" y="2801"/>
                    </a:lnTo>
                    <a:lnTo>
                      <a:pt x="4017" y="2801"/>
                    </a:lnTo>
                    <a:lnTo>
                      <a:pt x="4042" y="2801"/>
                    </a:lnTo>
                    <a:lnTo>
                      <a:pt x="4042" y="2801"/>
                    </a:lnTo>
                    <a:lnTo>
                      <a:pt x="4042" y="2801"/>
                    </a:lnTo>
                    <a:lnTo>
                      <a:pt x="4042" y="2801"/>
                    </a:lnTo>
                    <a:lnTo>
                      <a:pt x="4042" y="2801"/>
                    </a:lnTo>
                    <a:lnTo>
                      <a:pt x="4042" y="2777"/>
                    </a:lnTo>
                    <a:lnTo>
                      <a:pt x="4042" y="2777"/>
                    </a:lnTo>
                    <a:lnTo>
                      <a:pt x="4042" y="2777"/>
                    </a:lnTo>
                    <a:lnTo>
                      <a:pt x="4042" y="2777"/>
                    </a:lnTo>
                    <a:lnTo>
                      <a:pt x="4042" y="2777"/>
                    </a:lnTo>
                    <a:lnTo>
                      <a:pt x="4042" y="2777"/>
                    </a:lnTo>
                    <a:lnTo>
                      <a:pt x="4042" y="2777"/>
                    </a:lnTo>
                    <a:lnTo>
                      <a:pt x="4042" y="2801"/>
                    </a:lnTo>
                    <a:lnTo>
                      <a:pt x="4042" y="2801"/>
                    </a:lnTo>
                    <a:lnTo>
                      <a:pt x="4042" y="2801"/>
                    </a:lnTo>
                    <a:lnTo>
                      <a:pt x="4042" y="2801"/>
                    </a:lnTo>
                    <a:lnTo>
                      <a:pt x="4042" y="2801"/>
                    </a:lnTo>
                    <a:lnTo>
                      <a:pt x="4067" y="2801"/>
                    </a:lnTo>
                    <a:lnTo>
                      <a:pt x="4067" y="2801"/>
                    </a:lnTo>
                    <a:lnTo>
                      <a:pt x="4067" y="2801"/>
                    </a:lnTo>
                    <a:lnTo>
                      <a:pt x="4067" y="2801"/>
                    </a:lnTo>
                    <a:lnTo>
                      <a:pt x="4067" y="2801"/>
                    </a:lnTo>
                    <a:lnTo>
                      <a:pt x="4067" y="2801"/>
                    </a:lnTo>
                    <a:lnTo>
                      <a:pt x="4067" y="2777"/>
                    </a:lnTo>
                    <a:lnTo>
                      <a:pt x="4067" y="2801"/>
                    </a:lnTo>
                    <a:lnTo>
                      <a:pt x="4067" y="2801"/>
                    </a:lnTo>
                    <a:lnTo>
                      <a:pt x="4067" y="2801"/>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52"/>
                    </a:lnTo>
                    <a:lnTo>
                      <a:pt x="4091"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77"/>
                    </a:lnTo>
                    <a:lnTo>
                      <a:pt x="4067" y="2777"/>
                    </a:lnTo>
                    <a:lnTo>
                      <a:pt x="4067" y="2777"/>
                    </a:lnTo>
                    <a:lnTo>
                      <a:pt x="4042" y="2777"/>
                    </a:lnTo>
                    <a:lnTo>
                      <a:pt x="4067" y="2777"/>
                    </a:lnTo>
                    <a:lnTo>
                      <a:pt x="4067" y="2752"/>
                    </a:lnTo>
                    <a:lnTo>
                      <a:pt x="4067" y="2752"/>
                    </a:lnTo>
                    <a:lnTo>
                      <a:pt x="4042"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91" y="2752"/>
                    </a:lnTo>
                    <a:lnTo>
                      <a:pt x="4091" y="2752"/>
                    </a:lnTo>
                    <a:lnTo>
                      <a:pt x="4091" y="2752"/>
                    </a:lnTo>
                    <a:lnTo>
                      <a:pt x="4091" y="2752"/>
                    </a:lnTo>
                    <a:lnTo>
                      <a:pt x="4091" y="2752"/>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117" y="2702"/>
                    </a:lnTo>
                    <a:lnTo>
                      <a:pt x="4117" y="2702"/>
                    </a:lnTo>
                    <a:lnTo>
                      <a:pt x="4117" y="2702"/>
                    </a:lnTo>
                    <a:lnTo>
                      <a:pt x="4091" y="2702"/>
                    </a:lnTo>
                    <a:lnTo>
                      <a:pt x="4091" y="2702"/>
                    </a:lnTo>
                    <a:lnTo>
                      <a:pt x="4117" y="2702"/>
                    </a:lnTo>
                    <a:lnTo>
                      <a:pt x="4117" y="2702"/>
                    </a:lnTo>
                    <a:lnTo>
                      <a:pt x="4117" y="2702"/>
                    </a:lnTo>
                    <a:lnTo>
                      <a:pt x="4117" y="2677"/>
                    </a:lnTo>
                    <a:lnTo>
                      <a:pt x="4141" y="2677"/>
                    </a:lnTo>
                    <a:lnTo>
                      <a:pt x="4141" y="2677"/>
                    </a:lnTo>
                    <a:lnTo>
                      <a:pt x="4141" y="2677"/>
                    </a:lnTo>
                    <a:lnTo>
                      <a:pt x="4141" y="2677"/>
                    </a:lnTo>
                    <a:lnTo>
                      <a:pt x="4141" y="2677"/>
                    </a:lnTo>
                    <a:lnTo>
                      <a:pt x="4141" y="2677"/>
                    </a:lnTo>
                    <a:lnTo>
                      <a:pt x="4141" y="2677"/>
                    </a:lnTo>
                    <a:lnTo>
                      <a:pt x="4166" y="2677"/>
                    </a:lnTo>
                    <a:lnTo>
                      <a:pt x="4166" y="2653"/>
                    </a:lnTo>
                    <a:lnTo>
                      <a:pt x="4166" y="2653"/>
                    </a:lnTo>
                    <a:lnTo>
                      <a:pt x="4166" y="2653"/>
                    </a:lnTo>
                    <a:lnTo>
                      <a:pt x="4166" y="2653"/>
                    </a:lnTo>
                    <a:lnTo>
                      <a:pt x="4166" y="2653"/>
                    </a:lnTo>
                    <a:lnTo>
                      <a:pt x="4166" y="2653"/>
                    </a:lnTo>
                    <a:lnTo>
                      <a:pt x="4166" y="2653"/>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03"/>
                    </a:lnTo>
                    <a:lnTo>
                      <a:pt x="4166"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17" y="2603"/>
                    </a:lnTo>
                    <a:lnTo>
                      <a:pt x="4117" y="2603"/>
                    </a:lnTo>
                    <a:lnTo>
                      <a:pt x="4117" y="2603"/>
                    </a:lnTo>
                    <a:lnTo>
                      <a:pt x="4117" y="2603"/>
                    </a:lnTo>
                    <a:lnTo>
                      <a:pt x="4117" y="2603"/>
                    </a:lnTo>
                    <a:lnTo>
                      <a:pt x="4117" y="2603"/>
                    </a:lnTo>
                    <a:lnTo>
                      <a:pt x="4091" y="2603"/>
                    </a:lnTo>
                    <a:lnTo>
                      <a:pt x="4091" y="2603"/>
                    </a:lnTo>
                    <a:lnTo>
                      <a:pt x="4091" y="2603"/>
                    </a:lnTo>
                    <a:lnTo>
                      <a:pt x="4091" y="2603"/>
                    </a:lnTo>
                    <a:lnTo>
                      <a:pt x="4067" y="2603"/>
                    </a:lnTo>
                    <a:lnTo>
                      <a:pt x="4067" y="2603"/>
                    </a:lnTo>
                    <a:lnTo>
                      <a:pt x="4067" y="2603"/>
                    </a:lnTo>
                    <a:lnTo>
                      <a:pt x="4067" y="2603"/>
                    </a:lnTo>
                    <a:lnTo>
                      <a:pt x="4067" y="2603"/>
                    </a:lnTo>
                    <a:lnTo>
                      <a:pt x="4067" y="2603"/>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91" y="2578"/>
                    </a:lnTo>
                    <a:lnTo>
                      <a:pt x="4091" y="2554"/>
                    </a:lnTo>
                    <a:lnTo>
                      <a:pt x="4067" y="2554"/>
                    </a:lnTo>
                    <a:lnTo>
                      <a:pt x="4067" y="2554"/>
                    </a:lnTo>
                    <a:lnTo>
                      <a:pt x="4067" y="2554"/>
                    </a:lnTo>
                    <a:lnTo>
                      <a:pt x="4067" y="2554"/>
                    </a:lnTo>
                    <a:lnTo>
                      <a:pt x="4091" y="2554"/>
                    </a:lnTo>
                    <a:lnTo>
                      <a:pt x="4091" y="2554"/>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67"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117" y="2529"/>
                    </a:lnTo>
                    <a:lnTo>
                      <a:pt x="4117" y="2529"/>
                    </a:lnTo>
                    <a:lnTo>
                      <a:pt x="4117" y="2529"/>
                    </a:lnTo>
                    <a:lnTo>
                      <a:pt x="4117" y="2529"/>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41" y="2504"/>
                    </a:lnTo>
                    <a:lnTo>
                      <a:pt x="4141" y="2479"/>
                    </a:lnTo>
                    <a:lnTo>
                      <a:pt x="4141" y="2479"/>
                    </a:lnTo>
                    <a:lnTo>
                      <a:pt x="4141" y="2479"/>
                    </a:lnTo>
                    <a:lnTo>
                      <a:pt x="4141" y="2479"/>
                    </a:lnTo>
                    <a:lnTo>
                      <a:pt x="4141" y="2479"/>
                    </a:lnTo>
                    <a:lnTo>
                      <a:pt x="4141" y="2479"/>
                    </a:lnTo>
                    <a:lnTo>
                      <a:pt x="4117" y="2479"/>
                    </a:lnTo>
                    <a:lnTo>
                      <a:pt x="4117" y="2479"/>
                    </a:lnTo>
                    <a:lnTo>
                      <a:pt x="4141" y="2479"/>
                    </a:lnTo>
                    <a:lnTo>
                      <a:pt x="4141" y="2479"/>
                    </a:lnTo>
                    <a:lnTo>
                      <a:pt x="4141" y="2479"/>
                    </a:lnTo>
                    <a:lnTo>
                      <a:pt x="4141" y="2454"/>
                    </a:lnTo>
                    <a:lnTo>
                      <a:pt x="4141" y="2454"/>
                    </a:lnTo>
                    <a:lnTo>
                      <a:pt x="4141" y="2454"/>
                    </a:lnTo>
                    <a:lnTo>
                      <a:pt x="4141" y="2454"/>
                    </a:lnTo>
                    <a:lnTo>
                      <a:pt x="4141" y="2454"/>
                    </a:lnTo>
                    <a:lnTo>
                      <a:pt x="4141" y="2454"/>
                    </a:lnTo>
                    <a:lnTo>
                      <a:pt x="4141" y="2454"/>
                    </a:lnTo>
                    <a:lnTo>
                      <a:pt x="4141" y="2479"/>
                    </a:lnTo>
                    <a:lnTo>
                      <a:pt x="4141" y="2479"/>
                    </a:lnTo>
                    <a:lnTo>
                      <a:pt x="4141" y="2479"/>
                    </a:lnTo>
                    <a:lnTo>
                      <a:pt x="4141" y="2479"/>
                    </a:lnTo>
                    <a:lnTo>
                      <a:pt x="4141" y="2479"/>
                    </a:lnTo>
                    <a:lnTo>
                      <a:pt x="4141" y="2479"/>
                    </a:lnTo>
                    <a:lnTo>
                      <a:pt x="4141" y="2479"/>
                    </a:lnTo>
                    <a:lnTo>
                      <a:pt x="4141" y="2479"/>
                    </a:lnTo>
                    <a:lnTo>
                      <a:pt x="4141" y="2454"/>
                    </a:lnTo>
                    <a:lnTo>
                      <a:pt x="4141" y="2454"/>
                    </a:lnTo>
                    <a:lnTo>
                      <a:pt x="4141" y="2454"/>
                    </a:lnTo>
                    <a:lnTo>
                      <a:pt x="4141" y="2454"/>
                    </a:lnTo>
                    <a:lnTo>
                      <a:pt x="4141" y="2454"/>
                    </a:lnTo>
                    <a:lnTo>
                      <a:pt x="4141" y="2454"/>
                    </a:lnTo>
                    <a:lnTo>
                      <a:pt x="4166" y="2454"/>
                    </a:lnTo>
                    <a:lnTo>
                      <a:pt x="4166" y="2454"/>
                    </a:lnTo>
                    <a:lnTo>
                      <a:pt x="4166" y="2454"/>
                    </a:lnTo>
                    <a:lnTo>
                      <a:pt x="4166" y="2454"/>
                    </a:lnTo>
                    <a:lnTo>
                      <a:pt x="4166" y="2454"/>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54"/>
                    </a:lnTo>
                    <a:lnTo>
                      <a:pt x="4166" y="2454"/>
                    </a:lnTo>
                    <a:lnTo>
                      <a:pt x="4166" y="2479"/>
                    </a:lnTo>
                    <a:lnTo>
                      <a:pt x="4166" y="2479"/>
                    </a:lnTo>
                    <a:lnTo>
                      <a:pt x="4166" y="2479"/>
                    </a:lnTo>
                    <a:lnTo>
                      <a:pt x="4166" y="2479"/>
                    </a:lnTo>
                    <a:lnTo>
                      <a:pt x="4190" y="2479"/>
                    </a:lnTo>
                    <a:lnTo>
                      <a:pt x="4190" y="2479"/>
                    </a:lnTo>
                    <a:lnTo>
                      <a:pt x="4190" y="2479"/>
                    </a:lnTo>
                    <a:lnTo>
                      <a:pt x="4190" y="2454"/>
                    </a:lnTo>
                    <a:lnTo>
                      <a:pt x="4190" y="2454"/>
                    </a:lnTo>
                    <a:lnTo>
                      <a:pt x="4190" y="2454"/>
                    </a:lnTo>
                    <a:lnTo>
                      <a:pt x="4190" y="2454"/>
                    </a:lnTo>
                    <a:lnTo>
                      <a:pt x="4190" y="2454"/>
                    </a:lnTo>
                    <a:lnTo>
                      <a:pt x="4190" y="2454"/>
                    </a:lnTo>
                    <a:lnTo>
                      <a:pt x="4190" y="2454"/>
                    </a:lnTo>
                    <a:lnTo>
                      <a:pt x="4190" y="2430"/>
                    </a:lnTo>
                    <a:lnTo>
                      <a:pt x="4190" y="2430"/>
                    </a:lnTo>
                    <a:lnTo>
                      <a:pt x="4190" y="2430"/>
                    </a:lnTo>
                    <a:lnTo>
                      <a:pt x="4190" y="2430"/>
                    </a:lnTo>
                    <a:lnTo>
                      <a:pt x="4190" y="2430"/>
                    </a:lnTo>
                    <a:lnTo>
                      <a:pt x="4190" y="2430"/>
                    </a:lnTo>
                    <a:lnTo>
                      <a:pt x="4190" y="2430"/>
                    </a:lnTo>
                    <a:lnTo>
                      <a:pt x="4190" y="2430"/>
                    </a:lnTo>
                    <a:lnTo>
                      <a:pt x="4190" y="2430"/>
                    </a:lnTo>
                    <a:lnTo>
                      <a:pt x="4166" y="2430"/>
                    </a:lnTo>
                    <a:lnTo>
                      <a:pt x="4166" y="2430"/>
                    </a:lnTo>
                    <a:lnTo>
                      <a:pt x="4166" y="2430"/>
                    </a:lnTo>
                    <a:lnTo>
                      <a:pt x="4166" y="2430"/>
                    </a:lnTo>
                    <a:lnTo>
                      <a:pt x="4166" y="2430"/>
                    </a:lnTo>
                    <a:lnTo>
                      <a:pt x="4166" y="2430"/>
                    </a:lnTo>
                    <a:lnTo>
                      <a:pt x="4166" y="2430"/>
                    </a:lnTo>
                    <a:lnTo>
                      <a:pt x="4190" y="2430"/>
                    </a:lnTo>
                    <a:lnTo>
                      <a:pt x="4190" y="2430"/>
                    </a:lnTo>
                    <a:lnTo>
                      <a:pt x="4190" y="2430"/>
                    </a:lnTo>
                    <a:lnTo>
                      <a:pt x="4216" y="2430"/>
                    </a:lnTo>
                    <a:lnTo>
                      <a:pt x="4216" y="2430"/>
                    </a:lnTo>
                    <a:lnTo>
                      <a:pt x="4216" y="2430"/>
                    </a:lnTo>
                    <a:lnTo>
                      <a:pt x="4216" y="2430"/>
                    </a:lnTo>
                    <a:lnTo>
                      <a:pt x="4216" y="2430"/>
                    </a:lnTo>
                    <a:lnTo>
                      <a:pt x="4216" y="2430"/>
                    </a:lnTo>
                    <a:lnTo>
                      <a:pt x="4216" y="2430"/>
                    </a:lnTo>
                    <a:lnTo>
                      <a:pt x="4216" y="2430"/>
                    </a:lnTo>
                    <a:lnTo>
                      <a:pt x="4240" y="2404"/>
                    </a:lnTo>
                    <a:lnTo>
                      <a:pt x="4240" y="2404"/>
                    </a:lnTo>
                    <a:lnTo>
                      <a:pt x="4240" y="2404"/>
                    </a:lnTo>
                    <a:lnTo>
                      <a:pt x="4240" y="2404"/>
                    </a:lnTo>
                    <a:lnTo>
                      <a:pt x="4240" y="2404"/>
                    </a:lnTo>
                    <a:lnTo>
                      <a:pt x="4240" y="2404"/>
                    </a:lnTo>
                    <a:lnTo>
                      <a:pt x="4240" y="2404"/>
                    </a:lnTo>
                    <a:lnTo>
                      <a:pt x="4240" y="2404"/>
                    </a:lnTo>
                    <a:lnTo>
                      <a:pt x="4240" y="2380"/>
                    </a:lnTo>
                    <a:lnTo>
                      <a:pt x="4240" y="2380"/>
                    </a:lnTo>
                    <a:lnTo>
                      <a:pt x="4240" y="2380"/>
                    </a:lnTo>
                    <a:lnTo>
                      <a:pt x="4240" y="2380"/>
                    </a:lnTo>
                    <a:lnTo>
                      <a:pt x="4240" y="2380"/>
                    </a:lnTo>
                    <a:lnTo>
                      <a:pt x="4240" y="2380"/>
                    </a:lnTo>
                    <a:lnTo>
                      <a:pt x="4240" y="2380"/>
                    </a:lnTo>
                    <a:lnTo>
                      <a:pt x="4240" y="2380"/>
                    </a:lnTo>
                    <a:lnTo>
                      <a:pt x="4240" y="2380"/>
                    </a:lnTo>
                    <a:lnTo>
                      <a:pt x="4240" y="2380"/>
                    </a:lnTo>
                    <a:lnTo>
                      <a:pt x="4240" y="2355"/>
                    </a:lnTo>
                    <a:lnTo>
                      <a:pt x="4240" y="2355"/>
                    </a:lnTo>
                    <a:lnTo>
                      <a:pt x="4240" y="2355"/>
                    </a:lnTo>
                    <a:lnTo>
                      <a:pt x="4240" y="2355"/>
                    </a:lnTo>
                    <a:lnTo>
                      <a:pt x="4240" y="2355"/>
                    </a:lnTo>
                    <a:lnTo>
                      <a:pt x="4240" y="2355"/>
                    </a:lnTo>
                    <a:lnTo>
                      <a:pt x="4216" y="2355"/>
                    </a:lnTo>
                    <a:lnTo>
                      <a:pt x="4216" y="2355"/>
                    </a:lnTo>
                    <a:lnTo>
                      <a:pt x="4216" y="2355"/>
                    </a:lnTo>
                    <a:lnTo>
                      <a:pt x="4216" y="2355"/>
                    </a:lnTo>
                    <a:lnTo>
                      <a:pt x="4216" y="2355"/>
                    </a:lnTo>
                    <a:lnTo>
                      <a:pt x="4216" y="2355"/>
                    </a:lnTo>
                    <a:lnTo>
                      <a:pt x="4216" y="2355"/>
                    </a:lnTo>
                    <a:lnTo>
                      <a:pt x="4216" y="2355"/>
                    </a:lnTo>
                    <a:lnTo>
                      <a:pt x="4216" y="2355"/>
                    </a:lnTo>
                    <a:lnTo>
                      <a:pt x="4216" y="2331"/>
                    </a:lnTo>
                    <a:lnTo>
                      <a:pt x="4216" y="2331"/>
                    </a:lnTo>
                    <a:lnTo>
                      <a:pt x="4190" y="2331"/>
                    </a:lnTo>
                    <a:lnTo>
                      <a:pt x="4190" y="2331"/>
                    </a:lnTo>
                    <a:lnTo>
                      <a:pt x="4190" y="2331"/>
                    </a:lnTo>
                    <a:lnTo>
                      <a:pt x="4190" y="2331"/>
                    </a:lnTo>
                    <a:lnTo>
                      <a:pt x="4190" y="2331"/>
                    </a:lnTo>
                    <a:lnTo>
                      <a:pt x="4190" y="2331"/>
                    </a:lnTo>
                    <a:lnTo>
                      <a:pt x="4190" y="2331"/>
                    </a:lnTo>
                    <a:lnTo>
                      <a:pt x="4190" y="2331"/>
                    </a:lnTo>
                    <a:lnTo>
                      <a:pt x="4190" y="2331"/>
                    </a:lnTo>
                    <a:lnTo>
                      <a:pt x="4190" y="2331"/>
                    </a:lnTo>
                    <a:lnTo>
                      <a:pt x="4216" y="2331"/>
                    </a:lnTo>
                    <a:lnTo>
                      <a:pt x="4216" y="2331"/>
                    </a:lnTo>
                    <a:lnTo>
                      <a:pt x="4216" y="2331"/>
                    </a:lnTo>
                    <a:lnTo>
                      <a:pt x="4216" y="2331"/>
                    </a:lnTo>
                    <a:lnTo>
                      <a:pt x="4216" y="2355"/>
                    </a:lnTo>
                    <a:lnTo>
                      <a:pt x="4216" y="2331"/>
                    </a:lnTo>
                    <a:lnTo>
                      <a:pt x="4216" y="2331"/>
                    </a:lnTo>
                    <a:lnTo>
                      <a:pt x="4216" y="2355"/>
                    </a:lnTo>
                    <a:lnTo>
                      <a:pt x="4216" y="2355"/>
                    </a:lnTo>
                    <a:lnTo>
                      <a:pt x="4216" y="2355"/>
                    </a:lnTo>
                    <a:lnTo>
                      <a:pt x="4216" y="2355"/>
                    </a:lnTo>
                    <a:lnTo>
                      <a:pt x="4216" y="2355"/>
                    </a:lnTo>
                    <a:lnTo>
                      <a:pt x="4216" y="2355"/>
                    </a:lnTo>
                    <a:lnTo>
                      <a:pt x="4216" y="2355"/>
                    </a:lnTo>
                    <a:lnTo>
                      <a:pt x="4240" y="2355"/>
                    </a:lnTo>
                    <a:lnTo>
                      <a:pt x="4240" y="2355"/>
                    </a:lnTo>
                    <a:lnTo>
                      <a:pt x="4240" y="2355"/>
                    </a:lnTo>
                    <a:lnTo>
                      <a:pt x="4240" y="2355"/>
                    </a:lnTo>
                    <a:lnTo>
                      <a:pt x="4240" y="2355"/>
                    </a:lnTo>
                    <a:lnTo>
                      <a:pt x="4240" y="2331"/>
                    </a:lnTo>
                    <a:lnTo>
                      <a:pt x="4240" y="2331"/>
                    </a:lnTo>
                    <a:lnTo>
                      <a:pt x="4265" y="2331"/>
                    </a:lnTo>
                    <a:lnTo>
                      <a:pt x="4265" y="2331"/>
                    </a:lnTo>
                    <a:lnTo>
                      <a:pt x="4265" y="2331"/>
                    </a:lnTo>
                    <a:lnTo>
                      <a:pt x="4265" y="2331"/>
                    </a:lnTo>
                    <a:lnTo>
                      <a:pt x="4265" y="2331"/>
                    </a:lnTo>
                    <a:lnTo>
                      <a:pt x="4265" y="2331"/>
                    </a:lnTo>
                    <a:lnTo>
                      <a:pt x="4265" y="2331"/>
                    </a:lnTo>
                    <a:lnTo>
                      <a:pt x="4265" y="2305"/>
                    </a:lnTo>
                    <a:lnTo>
                      <a:pt x="4265" y="2305"/>
                    </a:lnTo>
                    <a:lnTo>
                      <a:pt x="4265" y="2305"/>
                    </a:lnTo>
                    <a:lnTo>
                      <a:pt x="4265" y="2305"/>
                    </a:lnTo>
                    <a:lnTo>
                      <a:pt x="4265" y="2305"/>
                    </a:lnTo>
                    <a:lnTo>
                      <a:pt x="4265" y="2305"/>
                    </a:lnTo>
                    <a:lnTo>
                      <a:pt x="4265" y="2305"/>
                    </a:lnTo>
                    <a:lnTo>
                      <a:pt x="4265" y="2305"/>
                    </a:lnTo>
                    <a:lnTo>
                      <a:pt x="4265" y="2281"/>
                    </a:lnTo>
                    <a:lnTo>
                      <a:pt x="4265" y="2281"/>
                    </a:lnTo>
                    <a:lnTo>
                      <a:pt x="4290" y="2281"/>
                    </a:lnTo>
                    <a:lnTo>
                      <a:pt x="4290" y="2281"/>
                    </a:lnTo>
                    <a:lnTo>
                      <a:pt x="4290" y="2281"/>
                    </a:lnTo>
                    <a:lnTo>
                      <a:pt x="4290" y="2281"/>
                    </a:lnTo>
                    <a:lnTo>
                      <a:pt x="4290" y="2256"/>
                    </a:lnTo>
                    <a:lnTo>
                      <a:pt x="4290" y="2256"/>
                    </a:lnTo>
                    <a:lnTo>
                      <a:pt x="4290" y="2256"/>
                    </a:lnTo>
                    <a:lnTo>
                      <a:pt x="4290" y="2256"/>
                    </a:lnTo>
                    <a:lnTo>
                      <a:pt x="4290" y="2256"/>
                    </a:lnTo>
                    <a:lnTo>
                      <a:pt x="4290" y="2256"/>
                    </a:lnTo>
                    <a:lnTo>
                      <a:pt x="4290" y="2256"/>
                    </a:lnTo>
                    <a:lnTo>
                      <a:pt x="4315" y="2256"/>
                    </a:lnTo>
                    <a:lnTo>
                      <a:pt x="4315" y="2231"/>
                    </a:lnTo>
                    <a:lnTo>
                      <a:pt x="4315" y="2231"/>
                    </a:lnTo>
                    <a:lnTo>
                      <a:pt x="4315" y="2231"/>
                    </a:lnTo>
                    <a:lnTo>
                      <a:pt x="4315" y="2231"/>
                    </a:lnTo>
                    <a:lnTo>
                      <a:pt x="4315" y="2231"/>
                    </a:lnTo>
                    <a:lnTo>
                      <a:pt x="4315" y="2231"/>
                    </a:lnTo>
                    <a:lnTo>
                      <a:pt x="4315" y="2231"/>
                    </a:lnTo>
                    <a:lnTo>
                      <a:pt x="4315" y="2231"/>
                    </a:lnTo>
                    <a:lnTo>
                      <a:pt x="4315" y="2256"/>
                    </a:lnTo>
                    <a:lnTo>
                      <a:pt x="4339" y="2231"/>
                    </a:lnTo>
                    <a:lnTo>
                      <a:pt x="4339" y="2231"/>
                    </a:lnTo>
                    <a:lnTo>
                      <a:pt x="4315" y="2231"/>
                    </a:lnTo>
                    <a:lnTo>
                      <a:pt x="4315" y="2231"/>
                    </a:lnTo>
                    <a:lnTo>
                      <a:pt x="4315" y="2206"/>
                    </a:lnTo>
                    <a:lnTo>
                      <a:pt x="4315" y="2206"/>
                    </a:lnTo>
                    <a:lnTo>
                      <a:pt x="4315" y="2206"/>
                    </a:lnTo>
                    <a:lnTo>
                      <a:pt x="4315" y="2206"/>
                    </a:lnTo>
                    <a:lnTo>
                      <a:pt x="4315" y="2206"/>
                    </a:lnTo>
                    <a:lnTo>
                      <a:pt x="4339" y="2206"/>
                    </a:lnTo>
                    <a:lnTo>
                      <a:pt x="4339" y="2206"/>
                    </a:lnTo>
                    <a:lnTo>
                      <a:pt x="4339" y="2181"/>
                    </a:lnTo>
                    <a:lnTo>
                      <a:pt x="4339" y="2181"/>
                    </a:lnTo>
                    <a:lnTo>
                      <a:pt x="4339" y="2181"/>
                    </a:lnTo>
                    <a:lnTo>
                      <a:pt x="4339" y="2181"/>
                    </a:lnTo>
                    <a:lnTo>
                      <a:pt x="4364" y="2181"/>
                    </a:lnTo>
                    <a:lnTo>
                      <a:pt x="4364" y="2181"/>
                    </a:lnTo>
                    <a:lnTo>
                      <a:pt x="4364" y="2181"/>
                    </a:lnTo>
                    <a:lnTo>
                      <a:pt x="4364" y="2181"/>
                    </a:lnTo>
                    <a:lnTo>
                      <a:pt x="4364" y="2181"/>
                    </a:lnTo>
                    <a:lnTo>
                      <a:pt x="4364" y="2181"/>
                    </a:lnTo>
                    <a:lnTo>
                      <a:pt x="4389" y="2181"/>
                    </a:lnTo>
                    <a:lnTo>
                      <a:pt x="4389" y="2157"/>
                    </a:lnTo>
                    <a:lnTo>
                      <a:pt x="4389" y="2157"/>
                    </a:lnTo>
                    <a:lnTo>
                      <a:pt x="4389" y="2157"/>
                    </a:lnTo>
                    <a:lnTo>
                      <a:pt x="4389" y="2157"/>
                    </a:lnTo>
                    <a:lnTo>
                      <a:pt x="4389" y="2157"/>
                    </a:lnTo>
                    <a:lnTo>
                      <a:pt x="4389" y="2132"/>
                    </a:lnTo>
                    <a:lnTo>
                      <a:pt x="4389" y="2132"/>
                    </a:lnTo>
                    <a:lnTo>
                      <a:pt x="4389" y="2132"/>
                    </a:lnTo>
                    <a:lnTo>
                      <a:pt x="4389" y="2132"/>
                    </a:lnTo>
                    <a:lnTo>
                      <a:pt x="4389" y="2132"/>
                    </a:lnTo>
                    <a:lnTo>
                      <a:pt x="4413" y="2132"/>
                    </a:lnTo>
                    <a:lnTo>
                      <a:pt x="4413" y="2132"/>
                    </a:lnTo>
                    <a:lnTo>
                      <a:pt x="4413" y="2132"/>
                    </a:lnTo>
                    <a:lnTo>
                      <a:pt x="4439" y="2132"/>
                    </a:lnTo>
                    <a:lnTo>
                      <a:pt x="4439" y="2107"/>
                    </a:lnTo>
                    <a:lnTo>
                      <a:pt x="4439" y="2107"/>
                    </a:lnTo>
                    <a:lnTo>
                      <a:pt x="4439" y="2107"/>
                    </a:lnTo>
                    <a:lnTo>
                      <a:pt x="4439" y="2107"/>
                    </a:lnTo>
                    <a:lnTo>
                      <a:pt x="4439" y="2107"/>
                    </a:lnTo>
                    <a:lnTo>
                      <a:pt x="4439" y="2107"/>
                    </a:lnTo>
                    <a:lnTo>
                      <a:pt x="4439" y="2107"/>
                    </a:lnTo>
                    <a:lnTo>
                      <a:pt x="4439" y="2107"/>
                    </a:lnTo>
                    <a:lnTo>
                      <a:pt x="4439" y="2107"/>
                    </a:lnTo>
                    <a:lnTo>
                      <a:pt x="4439" y="2107"/>
                    </a:lnTo>
                    <a:lnTo>
                      <a:pt x="4439" y="2132"/>
                    </a:lnTo>
                    <a:lnTo>
                      <a:pt x="4463" y="2132"/>
                    </a:lnTo>
                    <a:lnTo>
                      <a:pt x="4463" y="2132"/>
                    </a:lnTo>
                    <a:lnTo>
                      <a:pt x="4463" y="2132"/>
                    </a:lnTo>
                    <a:lnTo>
                      <a:pt x="4463" y="2132"/>
                    </a:lnTo>
                    <a:lnTo>
                      <a:pt x="4463" y="2132"/>
                    </a:lnTo>
                    <a:lnTo>
                      <a:pt x="4463" y="2132"/>
                    </a:lnTo>
                    <a:lnTo>
                      <a:pt x="4463" y="2132"/>
                    </a:lnTo>
                    <a:lnTo>
                      <a:pt x="4463" y="2107"/>
                    </a:lnTo>
                    <a:lnTo>
                      <a:pt x="4463" y="2107"/>
                    </a:lnTo>
                    <a:lnTo>
                      <a:pt x="4463" y="2132"/>
                    </a:lnTo>
                    <a:lnTo>
                      <a:pt x="4463" y="2132"/>
                    </a:lnTo>
                    <a:lnTo>
                      <a:pt x="4463" y="2132"/>
                    </a:lnTo>
                    <a:lnTo>
                      <a:pt x="4488" y="2132"/>
                    </a:lnTo>
                    <a:lnTo>
                      <a:pt x="4513" y="2132"/>
                    </a:lnTo>
                    <a:lnTo>
                      <a:pt x="4513" y="2107"/>
                    </a:lnTo>
                    <a:lnTo>
                      <a:pt x="4513" y="2107"/>
                    </a:lnTo>
                    <a:lnTo>
                      <a:pt x="4513" y="2107"/>
                    </a:lnTo>
                    <a:lnTo>
                      <a:pt x="4513" y="2107"/>
                    </a:lnTo>
                    <a:lnTo>
                      <a:pt x="4513" y="2107"/>
                    </a:lnTo>
                    <a:lnTo>
                      <a:pt x="4513" y="2082"/>
                    </a:lnTo>
                    <a:lnTo>
                      <a:pt x="4513" y="2082"/>
                    </a:lnTo>
                    <a:lnTo>
                      <a:pt x="4513" y="2082"/>
                    </a:lnTo>
                    <a:lnTo>
                      <a:pt x="4513" y="2082"/>
                    </a:lnTo>
                    <a:lnTo>
                      <a:pt x="4513" y="2082"/>
                    </a:lnTo>
                    <a:lnTo>
                      <a:pt x="4538" y="2082"/>
                    </a:lnTo>
                    <a:lnTo>
                      <a:pt x="4562" y="2058"/>
                    </a:lnTo>
                    <a:lnTo>
                      <a:pt x="4562" y="2058"/>
                    </a:lnTo>
                    <a:lnTo>
                      <a:pt x="4562" y="2058"/>
                    </a:lnTo>
                    <a:lnTo>
                      <a:pt x="4562" y="2058"/>
                    </a:lnTo>
                    <a:lnTo>
                      <a:pt x="4562" y="2058"/>
                    </a:lnTo>
                    <a:lnTo>
                      <a:pt x="4562" y="2058"/>
                    </a:lnTo>
                    <a:lnTo>
                      <a:pt x="4562" y="2082"/>
                    </a:lnTo>
                    <a:lnTo>
                      <a:pt x="4562" y="2082"/>
                    </a:lnTo>
                    <a:lnTo>
                      <a:pt x="4538" y="2082"/>
                    </a:lnTo>
                    <a:lnTo>
                      <a:pt x="4538" y="2082"/>
                    </a:lnTo>
                    <a:lnTo>
                      <a:pt x="4513" y="2082"/>
                    </a:lnTo>
                    <a:lnTo>
                      <a:pt x="4513" y="2107"/>
                    </a:lnTo>
                    <a:lnTo>
                      <a:pt x="4513" y="2107"/>
                    </a:lnTo>
                    <a:lnTo>
                      <a:pt x="4513" y="2107"/>
                    </a:lnTo>
                    <a:lnTo>
                      <a:pt x="4513" y="2107"/>
                    </a:lnTo>
                    <a:lnTo>
                      <a:pt x="4513" y="2107"/>
                    </a:lnTo>
                    <a:lnTo>
                      <a:pt x="4513" y="2107"/>
                    </a:lnTo>
                    <a:lnTo>
                      <a:pt x="4513" y="2107"/>
                    </a:lnTo>
                    <a:lnTo>
                      <a:pt x="4513" y="2107"/>
                    </a:lnTo>
                    <a:lnTo>
                      <a:pt x="4513" y="2132"/>
                    </a:lnTo>
                    <a:lnTo>
                      <a:pt x="4513" y="2132"/>
                    </a:lnTo>
                    <a:lnTo>
                      <a:pt x="4513" y="2132"/>
                    </a:lnTo>
                    <a:lnTo>
                      <a:pt x="4513" y="2132"/>
                    </a:lnTo>
                    <a:lnTo>
                      <a:pt x="4488" y="2132"/>
                    </a:lnTo>
                    <a:lnTo>
                      <a:pt x="4488" y="2132"/>
                    </a:lnTo>
                    <a:lnTo>
                      <a:pt x="4488" y="2132"/>
                    </a:lnTo>
                    <a:lnTo>
                      <a:pt x="4488" y="2132"/>
                    </a:lnTo>
                    <a:lnTo>
                      <a:pt x="4488" y="2132"/>
                    </a:lnTo>
                    <a:lnTo>
                      <a:pt x="4488" y="2132"/>
                    </a:lnTo>
                    <a:lnTo>
                      <a:pt x="4513" y="2157"/>
                    </a:lnTo>
                    <a:lnTo>
                      <a:pt x="4513" y="2157"/>
                    </a:lnTo>
                    <a:lnTo>
                      <a:pt x="4513" y="2157"/>
                    </a:lnTo>
                    <a:lnTo>
                      <a:pt x="4538" y="2181"/>
                    </a:lnTo>
                    <a:lnTo>
                      <a:pt x="4538" y="2181"/>
                    </a:lnTo>
                    <a:lnTo>
                      <a:pt x="4562" y="2181"/>
                    </a:lnTo>
                    <a:lnTo>
                      <a:pt x="4562" y="2181"/>
                    </a:lnTo>
                    <a:lnTo>
                      <a:pt x="4562" y="2181"/>
                    </a:lnTo>
                    <a:lnTo>
                      <a:pt x="4562" y="2181"/>
                    </a:lnTo>
                    <a:lnTo>
                      <a:pt x="4587" y="2181"/>
                    </a:lnTo>
                    <a:lnTo>
                      <a:pt x="4587" y="2181"/>
                    </a:lnTo>
                    <a:lnTo>
                      <a:pt x="4587" y="2181"/>
                    </a:lnTo>
                    <a:lnTo>
                      <a:pt x="4587" y="2181"/>
                    </a:lnTo>
                    <a:lnTo>
                      <a:pt x="4612" y="2206"/>
                    </a:lnTo>
                    <a:lnTo>
                      <a:pt x="4587" y="2206"/>
                    </a:lnTo>
                    <a:lnTo>
                      <a:pt x="4587" y="2206"/>
                    </a:lnTo>
                    <a:lnTo>
                      <a:pt x="4587" y="2206"/>
                    </a:lnTo>
                    <a:lnTo>
                      <a:pt x="4587" y="2206"/>
                    </a:lnTo>
                    <a:lnTo>
                      <a:pt x="4587" y="2206"/>
                    </a:lnTo>
                    <a:lnTo>
                      <a:pt x="4587" y="2206"/>
                    </a:lnTo>
                    <a:lnTo>
                      <a:pt x="4562" y="2181"/>
                    </a:lnTo>
                    <a:lnTo>
                      <a:pt x="4562" y="2181"/>
                    </a:lnTo>
                    <a:lnTo>
                      <a:pt x="4538" y="2181"/>
                    </a:lnTo>
                    <a:lnTo>
                      <a:pt x="4538" y="2181"/>
                    </a:lnTo>
                    <a:lnTo>
                      <a:pt x="4538" y="2181"/>
                    </a:lnTo>
                    <a:lnTo>
                      <a:pt x="4538" y="2181"/>
                    </a:lnTo>
                    <a:lnTo>
                      <a:pt x="4538" y="2181"/>
                    </a:lnTo>
                    <a:lnTo>
                      <a:pt x="4513" y="2181"/>
                    </a:lnTo>
                    <a:lnTo>
                      <a:pt x="4513" y="2181"/>
                    </a:lnTo>
                    <a:lnTo>
                      <a:pt x="4513" y="2181"/>
                    </a:lnTo>
                    <a:lnTo>
                      <a:pt x="4513" y="2181"/>
                    </a:lnTo>
                    <a:lnTo>
                      <a:pt x="4513" y="2181"/>
                    </a:lnTo>
                    <a:lnTo>
                      <a:pt x="4488" y="2206"/>
                    </a:lnTo>
                    <a:lnTo>
                      <a:pt x="4488" y="2181"/>
                    </a:lnTo>
                    <a:lnTo>
                      <a:pt x="4488" y="2181"/>
                    </a:lnTo>
                    <a:lnTo>
                      <a:pt x="4463" y="2181"/>
                    </a:lnTo>
                    <a:lnTo>
                      <a:pt x="4463" y="2181"/>
                    </a:lnTo>
                    <a:lnTo>
                      <a:pt x="4463" y="2181"/>
                    </a:lnTo>
                    <a:lnTo>
                      <a:pt x="4463" y="2181"/>
                    </a:lnTo>
                    <a:lnTo>
                      <a:pt x="4463" y="2181"/>
                    </a:lnTo>
                    <a:lnTo>
                      <a:pt x="4463" y="2157"/>
                    </a:lnTo>
                    <a:lnTo>
                      <a:pt x="4463" y="2181"/>
                    </a:lnTo>
                    <a:lnTo>
                      <a:pt x="4439" y="2181"/>
                    </a:lnTo>
                    <a:lnTo>
                      <a:pt x="4413" y="2206"/>
                    </a:lnTo>
                    <a:lnTo>
                      <a:pt x="4389" y="2231"/>
                    </a:lnTo>
                    <a:lnTo>
                      <a:pt x="4389" y="2231"/>
                    </a:lnTo>
                    <a:lnTo>
                      <a:pt x="4389" y="2231"/>
                    </a:lnTo>
                    <a:lnTo>
                      <a:pt x="4364" y="2231"/>
                    </a:lnTo>
                    <a:lnTo>
                      <a:pt x="4364" y="2231"/>
                    </a:lnTo>
                    <a:lnTo>
                      <a:pt x="4364" y="2231"/>
                    </a:lnTo>
                    <a:lnTo>
                      <a:pt x="4364" y="2231"/>
                    </a:lnTo>
                    <a:lnTo>
                      <a:pt x="4364" y="2231"/>
                    </a:lnTo>
                    <a:lnTo>
                      <a:pt x="4364" y="2231"/>
                    </a:lnTo>
                    <a:lnTo>
                      <a:pt x="4364" y="2256"/>
                    </a:lnTo>
                    <a:lnTo>
                      <a:pt x="4364" y="2256"/>
                    </a:lnTo>
                    <a:lnTo>
                      <a:pt x="4364" y="2256"/>
                    </a:lnTo>
                    <a:lnTo>
                      <a:pt x="4364" y="2256"/>
                    </a:lnTo>
                    <a:lnTo>
                      <a:pt x="4364" y="2281"/>
                    </a:lnTo>
                    <a:lnTo>
                      <a:pt x="4364" y="2281"/>
                    </a:lnTo>
                    <a:lnTo>
                      <a:pt x="4364" y="2281"/>
                    </a:lnTo>
                    <a:lnTo>
                      <a:pt x="4364" y="2281"/>
                    </a:lnTo>
                    <a:lnTo>
                      <a:pt x="4364" y="2281"/>
                    </a:lnTo>
                    <a:lnTo>
                      <a:pt x="4364" y="2281"/>
                    </a:lnTo>
                    <a:lnTo>
                      <a:pt x="4364" y="2305"/>
                    </a:lnTo>
                    <a:lnTo>
                      <a:pt x="4364" y="2305"/>
                    </a:lnTo>
                    <a:lnTo>
                      <a:pt x="4364" y="2305"/>
                    </a:lnTo>
                    <a:lnTo>
                      <a:pt x="4364" y="2305"/>
                    </a:lnTo>
                    <a:lnTo>
                      <a:pt x="4364" y="2305"/>
                    </a:lnTo>
                    <a:lnTo>
                      <a:pt x="4364" y="2305"/>
                    </a:lnTo>
                    <a:lnTo>
                      <a:pt x="4364" y="2305"/>
                    </a:lnTo>
                    <a:lnTo>
                      <a:pt x="4364" y="2331"/>
                    </a:lnTo>
                    <a:lnTo>
                      <a:pt x="4364" y="2331"/>
                    </a:lnTo>
                    <a:lnTo>
                      <a:pt x="4364" y="2331"/>
                    </a:lnTo>
                    <a:lnTo>
                      <a:pt x="4364" y="2331"/>
                    </a:lnTo>
                    <a:lnTo>
                      <a:pt x="4364" y="2355"/>
                    </a:lnTo>
                    <a:lnTo>
                      <a:pt x="4364" y="2355"/>
                    </a:lnTo>
                    <a:lnTo>
                      <a:pt x="4339" y="2380"/>
                    </a:lnTo>
                    <a:lnTo>
                      <a:pt x="4339" y="2380"/>
                    </a:lnTo>
                    <a:lnTo>
                      <a:pt x="4339" y="2404"/>
                    </a:lnTo>
                    <a:lnTo>
                      <a:pt x="4339" y="2404"/>
                    </a:lnTo>
                    <a:lnTo>
                      <a:pt x="4315" y="2430"/>
                    </a:lnTo>
                    <a:lnTo>
                      <a:pt x="4315" y="2430"/>
                    </a:lnTo>
                    <a:lnTo>
                      <a:pt x="4315" y="2430"/>
                    </a:lnTo>
                    <a:lnTo>
                      <a:pt x="4315" y="2430"/>
                    </a:lnTo>
                    <a:lnTo>
                      <a:pt x="4315" y="2430"/>
                    </a:lnTo>
                    <a:lnTo>
                      <a:pt x="4315" y="2454"/>
                    </a:lnTo>
                    <a:lnTo>
                      <a:pt x="4315" y="2454"/>
                    </a:lnTo>
                    <a:lnTo>
                      <a:pt x="4339" y="2454"/>
                    </a:lnTo>
                    <a:lnTo>
                      <a:pt x="4339" y="2454"/>
                    </a:lnTo>
                    <a:lnTo>
                      <a:pt x="4364" y="2479"/>
                    </a:lnTo>
                    <a:lnTo>
                      <a:pt x="4364" y="2479"/>
                    </a:lnTo>
                    <a:lnTo>
                      <a:pt x="4364" y="2479"/>
                    </a:lnTo>
                    <a:lnTo>
                      <a:pt x="4364" y="2479"/>
                    </a:lnTo>
                    <a:lnTo>
                      <a:pt x="4364" y="2479"/>
                    </a:lnTo>
                    <a:lnTo>
                      <a:pt x="4364" y="2454"/>
                    </a:lnTo>
                    <a:lnTo>
                      <a:pt x="4364" y="2454"/>
                    </a:lnTo>
                    <a:lnTo>
                      <a:pt x="4364" y="2454"/>
                    </a:lnTo>
                    <a:lnTo>
                      <a:pt x="4364" y="2454"/>
                    </a:lnTo>
                    <a:lnTo>
                      <a:pt x="4389" y="2454"/>
                    </a:lnTo>
                    <a:lnTo>
                      <a:pt x="4389" y="2454"/>
                    </a:lnTo>
                    <a:lnTo>
                      <a:pt x="4389" y="2430"/>
                    </a:lnTo>
                    <a:lnTo>
                      <a:pt x="4413" y="2430"/>
                    </a:lnTo>
                    <a:lnTo>
                      <a:pt x="4413" y="2430"/>
                    </a:lnTo>
                    <a:lnTo>
                      <a:pt x="4413" y="2430"/>
                    </a:lnTo>
                    <a:lnTo>
                      <a:pt x="4413" y="2454"/>
                    </a:lnTo>
                    <a:lnTo>
                      <a:pt x="4389" y="2454"/>
                    </a:lnTo>
                    <a:lnTo>
                      <a:pt x="4389" y="2454"/>
                    </a:lnTo>
                    <a:lnTo>
                      <a:pt x="4389" y="2454"/>
                    </a:lnTo>
                    <a:lnTo>
                      <a:pt x="4389" y="2454"/>
                    </a:lnTo>
                    <a:lnTo>
                      <a:pt x="4389" y="2454"/>
                    </a:lnTo>
                    <a:lnTo>
                      <a:pt x="4389" y="2454"/>
                    </a:lnTo>
                    <a:lnTo>
                      <a:pt x="4389" y="2454"/>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64" y="2479"/>
                    </a:lnTo>
                    <a:lnTo>
                      <a:pt x="4364" y="2479"/>
                    </a:lnTo>
                    <a:lnTo>
                      <a:pt x="4364" y="2479"/>
                    </a:lnTo>
                    <a:lnTo>
                      <a:pt x="4364" y="2504"/>
                    </a:lnTo>
                    <a:lnTo>
                      <a:pt x="4364" y="2504"/>
                    </a:lnTo>
                    <a:lnTo>
                      <a:pt x="4364" y="2504"/>
                    </a:lnTo>
                    <a:lnTo>
                      <a:pt x="4364" y="2504"/>
                    </a:lnTo>
                    <a:lnTo>
                      <a:pt x="4364" y="2504"/>
                    </a:lnTo>
                    <a:lnTo>
                      <a:pt x="4364" y="2504"/>
                    </a:lnTo>
                    <a:lnTo>
                      <a:pt x="4364" y="2504"/>
                    </a:lnTo>
                    <a:lnTo>
                      <a:pt x="4364" y="2504"/>
                    </a:lnTo>
                    <a:lnTo>
                      <a:pt x="4364" y="2504"/>
                    </a:lnTo>
                    <a:lnTo>
                      <a:pt x="4364" y="2504"/>
                    </a:lnTo>
                    <a:lnTo>
                      <a:pt x="4339" y="2504"/>
                    </a:lnTo>
                    <a:lnTo>
                      <a:pt x="4339" y="2504"/>
                    </a:lnTo>
                    <a:lnTo>
                      <a:pt x="4339" y="2504"/>
                    </a:lnTo>
                    <a:lnTo>
                      <a:pt x="4339" y="2504"/>
                    </a:lnTo>
                    <a:lnTo>
                      <a:pt x="4339" y="2504"/>
                    </a:lnTo>
                    <a:lnTo>
                      <a:pt x="4339" y="2504"/>
                    </a:lnTo>
                    <a:lnTo>
                      <a:pt x="4315" y="2529"/>
                    </a:lnTo>
                    <a:lnTo>
                      <a:pt x="4315" y="2529"/>
                    </a:lnTo>
                    <a:lnTo>
                      <a:pt x="4315" y="2529"/>
                    </a:lnTo>
                    <a:lnTo>
                      <a:pt x="4315" y="2529"/>
                    </a:lnTo>
                    <a:lnTo>
                      <a:pt x="4315" y="2529"/>
                    </a:lnTo>
                    <a:lnTo>
                      <a:pt x="4339" y="2529"/>
                    </a:lnTo>
                    <a:lnTo>
                      <a:pt x="4315" y="2529"/>
                    </a:lnTo>
                    <a:lnTo>
                      <a:pt x="4315" y="2529"/>
                    </a:lnTo>
                    <a:lnTo>
                      <a:pt x="4315" y="2529"/>
                    </a:lnTo>
                    <a:lnTo>
                      <a:pt x="4315" y="2529"/>
                    </a:lnTo>
                    <a:lnTo>
                      <a:pt x="4315" y="2529"/>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39" y="2554"/>
                    </a:lnTo>
                    <a:lnTo>
                      <a:pt x="4339" y="2554"/>
                    </a:lnTo>
                    <a:lnTo>
                      <a:pt x="4339" y="2554"/>
                    </a:lnTo>
                    <a:lnTo>
                      <a:pt x="4339" y="2554"/>
                    </a:lnTo>
                    <a:lnTo>
                      <a:pt x="4339" y="2578"/>
                    </a:lnTo>
                    <a:lnTo>
                      <a:pt x="4339" y="2578"/>
                    </a:lnTo>
                    <a:lnTo>
                      <a:pt x="4364" y="2578"/>
                    </a:lnTo>
                    <a:lnTo>
                      <a:pt x="4364" y="2554"/>
                    </a:lnTo>
                    <a:lnTo>
                      <a:pt x="4339" y="2578"/>
                    </a:lnTo>
                    <a:lnTo>
                      <a:pt x="4339" y="2554"/>
                    </a:lnTo>
                    <a:lnTo>
                      <a:pt x="4339" y="2554"/>
                    </a:lnTo>
                    <a:lnTo>
                      <a:pt x="4339"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89" y="2554"/>
                    </a:lnTo>
                    <a:lnTo>
                      <a:pt x="4389" y="2554"/>
                    </a:lnTo>
                    <a:lnTo>
                      <a:pt x="4389" y="2554"/>
                    </a:lnTo>
                    <a:lnTo>
                      <a:pt x="4389" y="2554"/>
                    </a:lnTo>
                    <a:lnTo>
                      <a:pt x="4389" y="2554"/>
                    </a:lnTo>
                    <a:lnTo>
                      <a:pt x="4389" y="2554"/>
                    </a:lnTo>
                    <a:lnTo>
                      <a:pt x="4389" y="2554"/>
                    </a:lnTo>
                    <a:lnTo>
                      <a:pt x="4389" y="2554"/>
                    </a:lnTo>
                    <a:lnTo>
                      <a:pt x="4413" y="2554"/>
                    </a:lnTo>
                    <a:lnTo>
                      <a:pt x="4413" y="2554"/>
                    </a:lnTo>
                    <a:lnTo>
                      <a:pt x="4413" y="2554"/>
                    </a:lnTo>
                    <a:lnTo>
                      <a:pt x="4413" y="2554"/>
                    </a:lnTo>
                    <a:lnTo>
                      <a:pt x="4413" y="2554"/>
                    </a:lnTo>
                    <a:lnTo>
                      <a:pt x="4413" y="2554"/>
                    </a:lnTo>
                    <a:lnTo>
                      <a:pt x="4389" y="2554"/>
                    </a:lnTo>
                    <a:lnTo>
                      <a:pt x="4389" y="2554"/>
                    </a:lnTo>
                    <a:lnTo>
                      <a:pt x="4389" y="2554"/>
                    </a:lnTo>
                    <a:lnTo>
                      <a:pt x="4389" y="2554"/>
                    </a:lnTo>
                    <a:lnTo>
                      <a:pt x="4389" y="2554"/>
                    </a:lnTo>
                    <a:lnTo>
                      <a:pt x="4389" y="2554"/>
                    </a:lnTo>
                    <a:lnTo>
                      <a:pt x="4389" y="2529"/>
                    </a:lnTo>
                    <a:lnTo>
                      <a:pt x="4389" y="2529"/>
                    </a:lnTo>
                    <a:lnTo>
                      <a:pt x="4389" y="2529"/>
                    </a:lnTo>
                    <a:lnTo>
                      <a:pt x="4389" y="2529"/>
                    </a:lnTo>
                    <a:lnTo>
                      <a:pt x="4389" y="2529"/>
                    </a:lnTo>
                    <a:lnTo>
                      <a:pt x="4413" y="2554"/>
                    </a:lnTo>
                    <a:lnTo>
                      <a:pt x="4413" y="2554"/>
                    </a:lnTo>
                    <a:lnTo>
                      <a:pt x="4413" y="2554"/>
                    </a:lnTo>
                    <a:lnTo>
                      <a:pt x="4413" y="2529"/>
                    </a:lnTo>
                    <a:lnTo>
                      <a:pt x="4413" y="2529"/>
                    </a:lnTo>
                    <a:lnTo>
                      <a:pt x="4413" y="2529"/>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39" y="2554"/>
                    </a:lnTo>
                    <a:lnTo>
                      <a:pt x="4439" y="2554"/>
                    </a:lnTo>
                    <a:lnTo>
                      <a:pt x="4413" y="2529"/>
                    </a:lnTo>
                    <a:lnTo>
                      <a:pt x="4413" y="2529"/>
                    </a:lnTo>
                    <a:lnTo>
                      <a:pt x="4413" y="2529"/>
                    </a:lnTo>
                    <a:lnTo>
                      <a:pt x="4439" y="2529"/>
                    </a:lnTo>
                    <a:lnTo>
                      <a:pt x="4439" y="2529"/>
                    </a:lnTo>
                    <a:lnTo>
                      <a:pt x="4439" y="2529"/>
                    </a:lnTo>
                    <a:lnTo>
                      <a:pt x="4439" y="2529"/>
                    </a:lnTo>
                    <a:lnTo>
                      <a:pt x="4439" y="2529"/>
                    </a:lnTo>
                    <a:lnTo>
                      <a:pt x="4439" y="2529"/>
                    </a:lnTo>
                    <a:lnTo>
                      <a:pt x="4439" y="2529"/>
                    </a:lnTo>
                    <a:lnTo>
                      <a:pt x="4439" y="2504"/>
                    </a:lnTo>
                    <a:lnTo>
                      <a:pt x="4439" y="2504"/>
                    </a:lnTo>
                    <a:lnTo>
                      <a:pt x="4439"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479"/>
                    </a:lnTo>
                    <a:lnTo>
                      <a:pt x="4439" y="2479"/>
                    </a:lnTo>
                    <a:lnTo>
                      <a:pt x="4439" y="2479"/>
                    </a:lnTo>
                    <a:lnTo>
                      <a:pt x="4439" y="2479"/>
                    </a:lnTo>
                    <a:lnTo>
                      <a:pt x="4463" y="2479"/>
                    </a:lnTo>
                    <a:lnTo>
                      <a:pt x="4463" y="2479"/>
                    </a:lnTo>
                    <a:lnTo>
                      <a:pt x="4463" y="2479"/>
                    </a:lnTo>
                    <a:lnTo>
                      <a:pt x="4463" y="2479"/>
                    </a:lnTo>
                    <a:lnTo>
                      <a:pt x="4463" y="2479"/>
                    </a:lnTo>
                    <a:lnTo>
                      <a:pt x="4463" y="2479"/>
                    </a:lnTo>
                    <a:lnTo>
                      <a:pt x="4463" y="2504"/>
                    </a:lnTo>
                    <a:lnTo>
                      <a:pt x="4463" y="2504"/>
                    </a:lnTo>
                    <a:lnTo>
                      <a:pt x="4463" y="2504"/>
                    </a:lnTo>
                    <a:lnTo>
                      <a:pt x="4463" y="2504"/>
                    </a:lnTo>
                    <a:lnTo>
                      <a:pt x="4463" y="2504"/>
                    </a:lnTo>
                    <a:lnTo>
                      <a:pt x="4463" y="2504"/>
                    </a:lnTo>
                    <a:lnTo>
                      <a:pt x="4463" y="2504"/>
                    </a:lnTo>
                    <a:lnTo>
                      <a:pt x="4463" y="2479"/>
                    </a:lnTo>
                    <a:lnTo>
                      <a:pt x="4488" y="2479"/>
                    </a:lnTo>
                    <a:lnTo>
                      <a:pt x="4488" y="2479"/>
                    </a:lnTo>
                    <a:lnTo>
                      <a:pt x="4488" y="2479"/>
                    </a:lnTo>
                    <a:lnTo>
                      <a:pt x="4488" y="2454"/>
                    </a:lnTo>
                    <a:lnTo>
                      <a:pt x="4488" y="2454"/>
                    </a:lnTo>
                    <a:lnTo>
                      <a:pt x="4488" y="2454"/>
                    </a:lnTo>
                    <a:lnTo>
                      <a:pt x="4488" y="2454"/>
                    </a:lnTo>
                    <a:lnTo>
                      <a:pt x="4488" y="2454"/>
                    </a:lnTo>
                    <a:lnTo>
                      <a:pt x="4488" y="2454"/>
                    </a:lnTo>
                    <a:lnTo>
                      <a:pt x="4488" y="2454"/>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479"/>
                    </a:lnTo>
                    <a:lnTo>
                      <a:pt x="4488" y="2479"/>
                    </a:lnTo>
                    <a:lnTo>
                      <a:pt x="4488" y="2479"/>
                    </a:lnTo>
                    <a:lnTo>
                      <a:pt x="4488" y="2479"/>
                    </a:lnTo>
                    <a:lnTo>
                      <a:pt x="4488" y="2479"/>
                    </a:lnTo>
                    <a:lnTo>
                      <a:pt x="4488" y="2479"/>
                    </a:lnTo>
                    <a:lnTo>
                      <a:pt x="4488" y="2479"/>
                    </a:lnTo>
                    <a:lnTo>
                      <a:pt x="4488" y="2479"/>
                    </a:lnTo>
                    <a:lnTo>
                      <a:pt x="4513" y="2479"/>
                    </a:lnTo>
                    <a:lnTo>
                      <a:pt x="4513" y="2479"/>
                    </a:lnTo>
                    <a:lnTo>
                      <a:pt x="4513" y="2479"/>
                    </a:lnTo>
                    <a:lnTo>
                      <a:pt x="4513" y="2479"/>
                    </a:lnTo>
                    <a:lnTo>
                      <a:pt x="4513" y="2479"/>
                    </a:lnTo>
                    <a:lnTo>
                      <a:pt x="4513" y="2479"/>
                    </a:lnTo>
                    <a:lnTo>
                      <a:pt x="4513" y="2479"/>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30"/>
                    </a:lnTo>
                    <a:lnTo>
                      <a:pt x="4513" y="2430"/>
                    </a:lnTo>
                    <a:lnTo>
                      <a:pt x="4513" y="2430"/>
                    </a:lnTo>
                    <a:lnTo>
                      <a:pt x="4513" y="2430"/>
                    </a:lnTo>
                    <a:lnTo>
                      <a:pt x="4513" y="2430"/>
                    </a:lnTo>
                    <a:lnTo>
                      <a:pt x="4513" y="2430"/>
                    </a:lnTo>
                    <a:lnTo>
                      <a:pt x="4513" y="2430"/>
                    </a:lnTo>
                    <a:lnTo>
                      <a:pt x="4513" y="2430"/>
                    </a:lnTo>
                    <a:lnTo>
                      <a:pt x="4513" y="2430"/>
                    </a:lnTo>
                    <a:lnTo>
                      <a:pt x="4538" y="2430"/>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30"/>
                    </a:lnTo>
                    <a:lnTo>
                      <a:pt x="4538" y="2430"/>
                    </a:lnTo>
                    <a:lnTo>
                      <a:pt x="4538" y="2430"/>
                    </a:lnTo>
                    <a:lnTo>
                      <a:pt x="4538" y="2430"/>
                    </a:lnTo>
                    <a:lnTo>
                      <a:pt x="4538" y="2430"/>
                    </a:lnTo>
                    <a:lnTo>
                      <a:pt x="4538" y="2404"/>
                    </a:lnTo>
                    <a:lnTo>
                      <a:pt x="4538" y="2404"/>
                    </a:lnTo>
                    <a:lnTo>
                      <a:pt x="4538" y="2430"/>
                    </a:lnTo>
                    <a:lnTo>
                      <a:pt x="4538" y="2430"/>
                    </a:lnTo>
                    <a:lnTo>
                      <a:pt x="4538" y="2430"/>
                    </a:lnTo>
                    <a:lnTo>
                      <a:pt x="4538" y="2404"/>
                    </a:lnTo>
                    <a:lnTo>
                      <a:pt x="4538" y="2404"/>
                    </a:lnTo>
                    <a:lnTo>
                      <a:pt x="4538" y="2404"/>
                    </a:lnTo>
                    <a:lnTo>
                      <a:pt x="4538" y="2404"/>
                    </a:lnTo>
                    <a:lnTo>
                      <a:pt x="4538" y="2404"/>
                    </a:lnTo>
                    <a:lnTo>
                      <a:pt x="4538" y="2404"/>
                    </a:lnTo>
                    <a:lnTo>
                      <a:pt x="4562" y="2404"/>
                    </a:lnTo>
                    <a:lnTo>
                      <a:pt x="4562" y="2404"/>
                    </a:lnTo>
                    <a:lnTo>
                      <a:pt x="4562" y="2404"/>
                    </a:lnTo>
                    <a:lnTo>
                      <a:pt x="4562" y="2430"/>
                    </a:lnTo>
                    <a:lnTo>
                      <a:pt x="4538" y="2430"/>
                    </a:lnTo>
                    <a:lnTo>
                      <a:pt x="4538"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54"/>
                    </a:lnTo>
                    <a:lnTo>
                      <a:pt x="4562" y="2454"/>
                    </a:lnTo>
                    <a:lnTo>
                      <a:pt x="4562" y="2454"/>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380"/>
                    </a:lnTo>
                    <a:lnTo>
                      <a:pt x="4562" y="2380"/>
                    </a:lnTo>
                    <a:lnTo>
                      <a:pt x="4562" y="2380"/>
                    </a:lnTo>
                    <a:lnTo>
                      <a:pt x="4562" y="2380"/>
                    </a:lnTo>
                    <a:lnTo>
                      <a:pt x="4587" y="2380"/>
                    </a:lnTo>
                    <a:lnTo>
                      <a:pt x="4562" y="2380"/>
                    </a:lnTo>
                    <a:lnTo>
                      <a:pt x="4562" y="2380"/>
                    </a:lnTo>
                    <a:lnTo>
                      <a:pt x="4562" y="2380"/>
                    </a:lnTo>
                    <a:lnTo>
                      <a:pt x="4562" y="2380"/>
                    </a:lnTo>
                    <a:lnTo>
                      <a:pt x="4562" y="2355"/>
                    </a:lnTo>
                    <a:lnTo>
                      <a:pt x="4562" y="2355"/>
                    </a:lnTo>
                    <a:lnTo>
                      <a:pt x="4562" y="2355"/>
                    </a:lnTo>
                    <a:lnTo>
                      <a:pt x="4562" y="2355"/>
                    </a:lnTo>
                    <a:lnTo>
                      <a:pt x="4587" y="2355"/>
                    </a:lnTo>
                    <a:lnTo>
                      <a:pt x="4587" y="2355"/>
                    </a:lnTo>
                    <a:lnTo>
                      <a:pt x="4587" y="2355"/>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404"/>
                    </a:lnTo>
                    <a:lnTo>
                      <a:pt x="4587" y="2404"/>
                    </a:lnTo>
                    <a:lnTo>
                      <a:pt x="4587" y="2404"/>
                    </a:lnTo>
                    <a:lnTo>
                      <a:pt x="4587" y="2404"/>
                    </a:lnTo>
                    <a:lnTo>
                      <a:pt x="4587" y="2404"/>
                    </a:lnTo>
                    <a:lnTo>
                      <a:pt x="4587" y="2404"/>
                    </a:lnTo>
                    <a:lnTo>
                      <a:pt x="4587" y="2404"/>
                    </a:lnTo>
                    <a:lnTo>
                      <a:pt x="4587" y="2404"/>
                    </a:lnTo>
                    <a:lnTo>
                      <a:pt x="4587" y="2404"/>
                    </a:lnTo>
                    <a:lnTo>
                      <a:pt x="4587" y="2404"/>
                    </a:lnTo>
                    <a:lnTo>
                      <a:pt x="4587" y="2380"/>
                    </a:lnTo>
                    <a:lnTo>
                      <a:pt x="4587" y="2380"/>
                    </a:lnTo>
                    <a:lnTo>
                      <a:pt x="4587" y="2380"/>
                    </a:lnTo>
                    <a:lnTo>
                      <a:pt x="4587" y="2380"/>
                    </a:lnTo>
                    <a:lnTo>
                      <a:pt x="4587" y="2380"/>
                    </a:lnTo>
                    <a:lnTo>
                      <a:pt x="4587" y="2380"/>
                    </a:lnTo>
                    <a:lnTo>
                      <a:pt x="4587"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37" y="2380"/>
                    </a:lnTo>
                    <a:lnTo>
                      <a:pt x="4637" y="2380"/>
                    </a:lnTo>
                    <a:lnTo>
                      <a:pt x="4637" y="2380"/>
                    </a:lnTo>
                    <a:lnTo>
                      <a:pt x="4637" y="2380"/>
                    </a:lnTo>
                    <a:lnTo>
                      <a:pt x="4637" y="2380"/>
                    </a:lnTo>
                    <a:lnTo>
                      <a:pt x="4637" y="2380"/>
                    </a:lnTo>
                    <a:lnTo>
                      <a:pt x="4637" y="2380"/>
                    </a:lnTo>
                    <a:lnTo>
                      <a:pt x="4637" y="2380"/>
                    </a:lnTo>
                    <a:lnTo>
                      <a:pt x="4637" y="2380"/>
                    </a:lnTo>
                    <a:lnTo>
                      <a:pt x="4662" y="2380"/>
                    </a:lnTo>
                    <a:lnTo>
                      <a:pt x="4662" y="2380"/>
                    </a:lnTo>
                    <a:lnTo>
                      <a:pt x="4662" y="2380"/>
                    </a:lnTo>
                    <a:lnTo>
                      <a:pt x="4662" y="2380"/>
                    </a:lnTo>
                    <a:lnTo>
                      <a:pt x="4662" y="2380"/>
                    </a:lnTo>
                    <a:lnTo>
                      <a:pt x="4662" y="2380"/>
                    </a:lnTo>
                    <a:lnTo>
                      <a:pt x="4662" y="2380"/>
                    </a:lnTo>
                    <a:lnTo>
                      <a:pt x="4662" y="2404"/>
                    </a:lnTo>
                    <a:lnTo>
                      <a:pt x="4662" y="2404"/>
                    </a:lnTo>
                    <a:lnTo>
                      <a:pt x="4662" y="2380"/>
                    </a:lnTo>
                    <a:lnTo>
                      <a:pt x="4662" y="2380"/>
                    </a:lnTo>
                    <a:lnTo>
                      <a:pt x="4662" y="2380"/>
                    </a:lnTo>
                    <a:lnTo>
                      <a:pt x="4662" y="2380"/>
                    </a:lnTo>
                    <a:lnTo>
                      <a:pt x="4662" y="2380"/>
                    </a:lnTo>
                    <a:lnTo>
                      <a:pt x="4662" y="2380"/>
                    </a:lnTo>
                    <a:lnTo>
                      <a:pt x="4662" y="2380"/>
                    </a:lnTo>
                    <a:lnTo>
                      <a:pt x="4662" y="2380"/>
                    </a:lnTo>
                    <a:lnTo>
                      <a:pt x="4662" y="2380"/>
                    </a:lnTo>
                    <a:lnTo>
                      <a:pt x="4662"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55"/>
                    </a:lnTo>
                    <a:lnTo>
                      <a:pt x="4686" y="2355"/>
                    </a:lnTo>
                    <a:lnTo>
                      <a:pt x="4686" y="2355"/>
                    </a:lnTo>
                    <a:lnTo>
                      <a:pt x="4686" y="2355"/>
                    </a:lnTo>
                    <a:lnTo>
                      <a:pt x="4686" y="2331"/>
                    </a:lnTo>
                    <a:lnTo>
                      <a:pt x="4686" y="2331"/>
                    </a:lnTo>
                    <a:lnTo>
                      <a:pt x="4686" y="2331"/>
                    </a:lnTo>
                    <a:lnTo>
                      <a:pt x="4686" y="2331"/>
                    </a:lnTo>
                    <a:lnTo>
                      <a:pt x="4686" y="2355"/>
                    </a:lnTo>
                    <a:lnTo>
                      <a:pt x="4686" y="2355"/>
                    </a:lnTo>
                    <a:lnTo>
                      <a:pt x="4686" y="2355"/>
                    </a:lnTo>
                    <a:lnTo>
                      <a:pt x="4712" y="2355"/>
                    </a:lnTo>
                    <a:lnTo>
                      <a:pt x="4712" y="2331"/>
                    </a:lnTo>
                    <a:lnTo>
                      <a:pt x="4712" y="2331"/>
                    </a:lnTo>
                    <a:lnTo>
                      <a:pt x="4712" y="2331"/>
                    </a:lnTo>
                    <a:lnTo>
                      <a:pt x="4712" y="2331"/>
                    </a:lnTo>
                    <a:lnTo>
                      <a:pt x="4712" y="2331"/>
                    </a:lnTo>
                    <a:lnTo>
                      <a:pt x="4712" y="2331"/>
                    </a:lnTo>
                    <a:lnTo>
                      <a:pt x="4712" y="2331"/>
                    </a:lnTo>
                    <a:lnTo>
                      <a:pt x="4712" y="2331"/>
                    </a:lnTo>
                    <a:lnTo>
                      <a:pt x="4712"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62" y="2331"/>
                    </a:lnTo>
                    <a:lnTo>
                      <a:pt x="4662" y="2331"/>
                    </a:lnTo>
                    <a:lnTo>
                      <a:pt x="4686" y="2331"/>
                    </a:lnTo>
                    <a:lnTo>
                      <a:pt x="4686" y="2331"/>
                    </a:lnTo>
                    <a:lnTo>
                      <a:pt x="4686" y="2331"/>
                    </a:lnTo>
                    <a:lnTo>
                      <a:pt x="4686" y="2331"/>
                    </a:lnTo>
                    <a:lnTo>
                      <a:pt x="4686" y="2331"/>
                    </a:lnTo>
                    <a:lnTo>
                      <a:pt x="4686" y="2331"/>
                    </a:lnTo>
                    <a:lnTo>
                      <a:pt x="4686" y="2331"/>
                    </a:lnTo>
                    <a:lnTo>
                      <a:pt x="4686" y="2331"/>
                    </a:lnTo>
                    <a:lnTo>
                      <a:pt x="4686" y="2305"/>
                    </a:lnTo>
                    <a:lnTo>
                      <a:pt x="4686" y="2305"/>
                    </a:lnTo>
                    <a:lnTo>
                      <a:pt x="4686" y="2305"/>
                    </a:lnTo>
                    <a:lnTo>
                      <a:pt x="4686" y="2305"/>
                    </a:lnTo>
                    <a:lnTo>
                      <a:pt x="4686" y="2331"/>
                    </a:lnTo>
                    <a:lnTo>
                      <a:pt x="4686" y="2331"/>
                    </a:lnTo>
                    <a:lnTo>
                      <a:pt x="4686" y="2331"/>
                    </a:lnTo>
                    <a:lnTo>
                      <a:pt x="4686" y="2305"/>
                    </a:lnTo>
                    <a:lnTo>
                      <a:pt x="4686" y="2305"/>
                    </a:lnTo>
                    <a:lnTo>
                      <a:pt x="4686" y="2305"/>
                    </a:lnTo>
                    <a:lnTo>
                      <a:pt x="4686" y="2305"/>
                    </a:lnTo>
                    <a:lnTo>
                      <a:pt x="4686" y="2305"/>
                    </a:lnTo>
                    <a:lnTo>
                      <a:pt x="4686" y="2305"/>
                    </a:lnTo>
                    <a:lnTo>
                      <a:pt x="4686" y="2305"/>
                    </a:lnTo>
                    <a:lnTo>
                      <a:pt x="4686" y="2305"/>
                    </a:lnTo>
                    <a:lnTo>
                      <a:pt x="4686" y="2305"/>
                    </a:lnTo>
                    <a:lnTo>
                      <a:pt x="4686" y="2305"/>
                    </a:lnTo>
                    <a:lnTo>
                      <a:pt x="4686" y="2281"/>
                    </a:lnTo>
                    <a:lnTo>
                      <a:pt x="4686" y="2305"/>
                    </a:lnTo>
                    <a:lnTo>
                      <a:pt x="4686" y="2305"/>
                    </a:lnTo>
                    <a:lnTo>
                      <a:pt x="4686" y="2305"/>
                    </a:lnTo>
                    <a:lnTo>
                      <a:pt x="4686" y="2305"/>
                    </a:lnTo>
                    <a:lnTo>
                      <a:pt x="4712" y="2305"/>
                    </a:lnTo>
                    <a:lnTo>
                      <a:pt x="4712" y="2305"/>
                    </a:lnTo>
                    <a:lnTo>
                      <a:pt x="4712" y="2281"/>
                    </a:lnTo>
                    <a:lnTo>
                      <a:pt x="4686" y="2281"/>
                    </a:lnTo>
                    <a:lnTo>
                      <a:pt x="4686" y="2281"/>
                    </a:lnTo>
                    <a:lnTo>
                      <a:pt x="4686"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56"/>
                    </a:lnTo>
                    <a:lnTo>
                      <a:pt x="4686" y="2256"/>
                    </a:lnTo>
                    <a:lnTo>
                      <a:pt x="4662" y="2281"/>
                    </a:lnTo>
                    <a:lnTo>
                      <a:pt x="4662" y="2256"/>
                    </a:lnTo>
                    <a:lnTo>
                      <a:pt x="4662" y="2256"/>
                    </a:lnTo>
                    <a:lnTo>
                      <a:pt x="4662" y="2256"/>
                    </a:lnTo>
                    <a:lnTo>
                      <a:pt x="4662" y="2256"/>
                    </a:lnTo>
                    <a:lnTo>
                      <a:pt x="4662" y="2256"/>
                    </a:lnTo>
                    <a:lnTo>
                      <a:pt x="4662" y="2256"/>
                    </a:lnTo>
                    <a:lnTo>
                      <a:pt x="4662" y="2256"/>
                    </a:lnTo>
                    <a:lnTo>
                      <a:pt x="4662" y="2281"/>
                    </a:lnTo>
                    <a:lnTo>
                      <a:pt x="4637" y="2281"/>
                    </a:lnTo>
                    <a:lnTo>
                      <a:pt x="4637" y="2281"/>
                    </a:lnTo>
                    <a:lnTo>
                      <a:pt x="4637" y="2281"/>
                    </a:lnTo>
                    <a:lnTo>
                      <a:pt x="4637" y="2281"/>
                    </a:lnTo>
                    <a:lnTo>
                      <a:pt x="4637" y="2281"/>
                    </a:lnTo>
                    <a:lnTo>
                      <a:pt x="4637" y="2281"/>
                    </a:lnTo>
                    <a:lnTo>
                      <a:pt x="4637" y="2281"/>
                    </a:lnTo>
                    <a:lnTo>
                      <a:pt x="4662" y="2256"/>
                    </a:lnTo>
                    <a:lnTo>
                      <a:pt x="4662" y="2256"/>
                    </a:lnTo>
                    <a:lnTo>
                      <a:pt x="4662" y="2256"/>
                    </a:lnTo>
                    <a:lnTo>
                      <a:pt x="4662" y="2256"/>
                    </a:lnTo>
                    <a:lnTo>
                      <a:pt x="4662" y="2256"/>
                    </a:lnTo>
                    <a:lnTo>
                      <a:pt x="4662" y="2256"/>
                    </a:lnTo>
                    <a:lnTo>
                      <a:pt x="4662" y="2256"/>
                    </a:lnTo>
                    <a:lnTo>
                      <a:pt x="4662" y="2256"/>
                    </a:lnTo>
                    <a:lnTo>
                      <a:pt x="4662" y="2256"/>
                    </a:lnTo>
                    <a:lnTo>
                      <a:pt x="4662" y="2256"/>
                    </a:lnTo>
                    <a:lnTo>
                      <a:pt x="4686" y="2256"/>
                    </a:lnTo>
                    <a:lnTo>
                      <a:pt x="4686" y="2256"/>
                    </a:lnTo>
                    <a:lnTo>
                      <a:pt x="4686" y="2256"/>
                    </a:lnTo>
                    <a:lnTo>
                      <a:pt x="4686" y="2256"/>
                    </a:lnTo>
                    <a:lnTo>
                      <a:pt x="4686" y="2256"/>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31"/>
                    </a:lnTo>
                    <a:lnTo>
                      <a:pt x="4662"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06"/>
                    </a:lnTo>
                    <a:lnTo>
                      <a:pt x="4637" y="2206"/>
                    </a:lnTo>
                    <a:lnTo>
                      <a:pt x="4662" y="2206"/>
                    </a:lnTo>
                    <a:lnTo>
                      <a:pt x="4662" y="2206"/>
                    </a:lnTo>
                    <a:lnTo>
                      <a:pt x="4662" y="2206"/>
                    </a:lnTo>
                    <a:lnTo>
                      <a:pt x="4662" y="2206"/>
                    </a:lnTo>
                    <a:lnTo>
                      <a:pt x="4662" y="2206"/>
                    </a:lnTo>
                    <a:lnTo>
                      <a:pt x="4662" y="2206"/>
                    </a:lnTo>
                    <a:lnTo>
                      <a:pt x="4662" y="2206"/>
                    </a:lnTo>
                    <a:lnTo>
                      <a:pt x="4637" y="2206"/>
                    </a:lnTo>
                    <a:lnTo>
                      <a:pt x="4637" y="2206"/>
                    </a:lnTo>
                    <a:lnTo>
                      <a:pt x="4637" y="2206"/>
                    </a:lnTo>
                    <a:lnTo>
                      <a:pt x="4637" y="2206"/>
                    </a:lnTo>
                    <a:lnTo>
                      <a:pt x="4637" y="2206"/>
                    </a:lnTo>
                    <a:lnTo>
                      <a:pt x="4637" y="2206"/>
                    </a:lnTo>
                    <a:lnTo>
                      <a:pt x="4637"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181"/>
                    </a:lnTo>
                    <a:lnTo>
                      <a:pt x="4662" y="2181"/>
                    </a:lnTo>
                    <a:lnTo>
                      <a:pt x="4662" y="2181"/>
                    </a:lnTo>
                    <a:lnTo>
                      <a:pt x="4662" y="2181"/>
                    </a:lnTo>
                    <a:lnTo>
                      <a:pt x="4686" y="2181"/>
                    </a:lnTo>
                    <a:lnTo>
                      <a:pt x="4686" y="2181"/>
                    </a:lnTo>
                    <a:lnTo>
                      <a:pt x="4686" y="2181"/>
                    </a:lnTo>
                    <a:lnTo>
                      <a:pt x="4662" y="2181"/>
                    </a:lnTo>
                    <a:lnTo>
                      <a:pt x="4662" y="2181"/>
                    </a:lnTo>
                    <a:lnTo>
                      <a:pt x="4662" y="2181"/>
                    </a:lnTo>
                    <a:lnTo>
                      <a:pt x="4686" y="2181"/>
                    </a:lnTo>
                    <a:lnTo>
                      <a:pt x="4686" y="2181"/>
                    </a:lnTo>
                    <a:lnTo>
                      <a:pt x="4686" y="2181"/>
                    </a:lnTo>
                    <a:lnTo>
                      <a:pt x="4686" y="2157"/>
                    </a:lnTo>
                    <a:lnTo>
                      <a:pt x="4686" y="2157"/>
                    </a:lnTo>
                    <a:lnTo>
                      <a:pt x="4686" y="2157"/>
                    </a:lnTo>
                    <a:lnTo>
                      <a:pt x="4686" y="2157"/>
                    </a:lnTo>
                    <a:lnTo>
                      <a:pt x="4686" y="2157"/>
                    </a:lnTo>
                    <a:lnTo>
                      <a:pt x="4686" y="2157"/>
                    </a:lnTo>
                    <a:lnTo>
                      <a:pt x="4686" y="2157"/>
                    </a:lnTo>
                    <a:lnTo>
                      <a:pt x="4686" y="2157"/>
                    </a:lnTo>
                    <a:lnTo>
                      <a:pt x="4686"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86" y="2132"/>
                    </a:lnTo>
                    <a:lnTo>
                      <a:pt x="4686" y="2132"/>
                    </a:lnTo>
                    <a:lnTo>
                      <a:pt x="4686" y="2132"/>
                    </a:lnTo>
                    <a:lnTo>
                      <a:pt x="4686" y="2132"/>
                    </a:lnTo>
                    <a:lnTo>
                      <a:pt x="4686" y="2132"/>
                    </a:lnTo>
                    <a:lnTo>
                      <a:pt x="4686" y="2132"/>
                    </a:lnTo>
                    <a:lnTo>
                      <a:pt x="4686" y="2132"/>
                    </a:lnTo>
                    <a:lnTo>
                      <a:pt x="4686" y="2157"/>
                    </a:lnTo>
                    <a:lnTo>
                      <a:pt x="4686" y="2157"/>
                    </a:lnTo>
                    <a:lnTo>
                      <a:pt x="4686" y="2157"/>
                    </a:lnTo>
                    <a:lnTo>
                      <a:pt x="4686" y="2157"/>
                    </a:lnTo>
                    <a:lnTo>
                      <a:pt x="4686" y="2157"/>
                    </a:lnTo>
                    <a:lnTo>
                      <a:pt x="4686" y="2157"/>
                    </a:lnTo>
                    <a:lnTo>
                      <a:pt x="4686" y="2157"/>
                    </a:lnTo>
                    <a:lnTo>
                      <a:pt x="4712" y="2157"/>
                    </a:lnTo>
                    <a:lnTo>
                      <a:pt x="4712" y="2157"/>
                    </a:lnTo>
                    <a:lnTo>
                      <a:pt x="4712" y="2132"/>
                    </a:lnTo>
                    <a:lnTo>
                      <a:pt x="4712" y="2132"/>
                    </a:lnTo>
                    <a:lnTo>
                      <a:pt x="4712" y="2132"/>
                    </a:lnTo>
                    <a:lnTo>
                      <a:pt x="4712" y="2132"/>
                    </a:lnTo>
                    <a:lnTo>
                      <a:pt x="4712" y="2107"/>
                    </a:lnTo>
                    <a:lnTo>
                      <a:pt x="4712" y="2107"/>
                    </a:lnTo>
                    <a:lnTo>
                      <a:pt x="4712" y="2107"/>
                    </a:lnTo>
                    <a:lnTo>
                      <a:pt x="4712" y="2107"/>
                    </a:lnTo>
                    <a:lnTo>
                      <a:pt x="4736" y="2107"/>
                    </a:lnTo>
                    <a:lnTo>
                      <a:pt x="4736" y="2107"/>
                    </a:lnTo>
                    <a:lnTo>
                      <a:pt x="4736" y="2107"/>
                    </a:lnTo>
                    <a:lnTo>
                      <a:pt x="4712" y="2107"/>
                    </a:lnTo>
                    <a:lnTo>
                      <a:pt x="4712" y="2107"/>
                    </a:lnTo>
                    <a:lnTo>
                      <a:pt x="4736" y="2107"/>
                    </a:lnTo>
                    <a:lnTo>
                      <a:pt x="4736" y="2107"/>
                    </a:lnTo>
                    <a:lnTo>
                      <a:pt x="4736" y="2107"/>
                    </a:lnTo>
                    <a:lnTo>
                      <a:pt x="4736" y="2107"/>
                    </a:lnTo>
                    <a:lnTo>
                      <a:pt x="4712" y="2107"/>
                    </a:lnTo>
                    <a:lnTo>
                      <a:pt x="4712" y="2132"/>
                    </a:lnTo>
                    <a:lnTo>
                      <a:pt x="4712" y="2132"/>
                    </a:lnTo>
                    <a:lnTo>
                      <a:pt x="4712" y="2132"/>
                    </a:lnTo>
                    <a:lnTo>
                      <a:pt x="4712" y="2132"/>
                    </a:lnTo>
                    <a:lnTo>
                      <a:pt x="4712" y="2132"/>
                    </a:lnTo>
                    <a:lnTo>
                      <a:pt x="4712" y="2132"/>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81"/>
                    </a:lnTo>
                    <a:lnTo>
                      <a:pt x="4686" y="2181"/>
                    </a:lnTo>
                    <a:lnTo>
                      <a:pt x="4712" y="2181"/>
                    </a:lnTo>
                    <a:lnTo>
                      <a:pt x="4712" y="2181"/>
                    </a:lnTo>
                    <a:lnTo>
                      <a:pt x="4712" y="2181"/>
                    </a:lnTo>
                    <a:lnTo>
                      <a:pt x="4712" y="2181"/>
                    </a:lnTo>
                    <a:lnTo>
                      <a:pt x="4712" y="2181"/>
                    </a:lnTo>
                    <a:lnTo>
                      <a:pt x="4712" y="2181"/>
                    </a:lnTo>
                    <a:lnTo>
                      <a:pt x="4712" y="2181"/>
                    </a:lnTo>
                    <a:lnTo>
                      <a:pt x="4712" y="2181"/>
                    </a:lnTo>
                    <a:lnTo>
                      <a:pt x="4712" y="2181"/>
                    </a:lnTo>
                    <a:lnTo>
                      <a:pt x="4712" y="2206"/>
                    </a:lnTo>
                    <a:lnTo>
                      <a:pt x="4736" y="2206"/>
                    </a:lnTo>
                    <a:lnTo>
                      <a:pt x="4736" y="2206"/>
                    </a:lnTo>
                    <a:lnTo>
                      <a:pt x="4736" y="2181"/>
                    </a:lnTo>
                    <a:lnTo>
                      <a:pt x="4736" y="2181"/>
                    </a:lnTo>
                    <a:lnTo>
                      <a:pt x="4736" y="2181"/>
                    </a:lnTo>
                    <a:lnTo>
                      <a:pt x="4736" y="2181"/>
                    </a:lnTo>
                    <a:lnTo>
                      <a:pt x="4736" y="2181"/>
                    </a:lnTo>
                    <a:lnTo>
                      <a:pt x="4736" y="2181"/>
                    </a:lnTo>
                    <a:lnTo>
                      <a:pt x="4736" y="2181"/>
                    </a:lnTo>
                    <a:lnTo>
                      <a:pt x="4712"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32"/>
                    </a:lnTo>
                    <a:lnTo>
                      <a:pt x="4736" y="2132"/>
                    </a:lnTo>
                    <a:lnTo>
                      <a:pt x="4736" y="2132"/>
                    </a:lnTo>
                    <a:lnTo>
                      <a:pt x="4736" y="2132"/>
                    </a:lnTo>
                    <a:lnTo>
                      <a:pt x="4736" y="2132"/>
                    </a:lnTo>
                    <a:lnTo>
                      <a:pt x="4736" y="2132"/>
                    </a:lnTo>
                    <a:lnTo>
                      <a:pt x="4736" y="2132"/>
                    </a:lnTo>
                    <a:lnTo>
                      <a:pt x="4736" y="2132"/>
                    </a:lnTo>
                    <a:lnTo>
                      <a:pt x="4736" y="2132"/>
                    </a:lnTo>
                    <a:lnTo>
                      <a:pt x="4761" y="2132"/>
                    </a:lnTo>
                    <a:lnTo>
                      <a:pt x="4736" y="2132"/>
                    </a:lnTo>
                    <a:lnTo>
                      <a:pt x="4736" y="2132"/>
                    </a:lnTo>
                    <a:lnTo>
                      <a:pt x="4736" y="2132"/>
                    </a:lnTo>
                    <a:lnTo>
                      <a:pt x="4761" y="2132"/>
                    </a:lnTo>
                    <a:lnTo>
                      <a:pt x="4761" y="2132"/>
                    </a:lnTo>
                    <a:lnTo>
                      <a:pt x="4761" y="2132"/>
                    </a:lnTo>
                    <a:lnTo>
                      <a:pt x="4761" y="2132"/>
                    </a:lnTo>
                    <a:lnTo>
                      <a:pt x="4761" y="2132"/>
                    </a:lnTo>
                    <a:lnTo>
                      <a:pt x="4761" y="2132"/>
                    </a:lnTo>
                    <a:lnTo>
                      <a:pt x="4761" y="2132"/>
                    </a:lnTo>
                    <a:lnTo>
                      <a:pt x="4736" y="2157"/>
                    </a:lnTo>
                    <a:lnTo>
                      <a:pt x="4761" y="2157"/>
                    </a:lnTo>
                    <a:lnTo>
                      <a:pt x="4761" y="2157"/>
                    </a:lnTo>
                    <a:lnTo>
                      <a:pt x="4761" y="2157"/>
                    </a:lnTo>
                    <a:lnTo>
                      <a:pt x="4761" y="2157"/>
                    </a:lnTo>
                    <a:lnTo>
                      <a:pt x="4761" y="2181"/>
                    </a:lnTo>
                    <a:lnTo>
                      <a:pt x="4761" y="2181"/>
                    </a:lnTo>
                    <a:lnTo>
                      <a:pt x="4761" y="2181"/>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81"/>
                    </a:lnTo>
                    <a:lnTo>
                      <a:pt x="4761" y="2181"/>
                    </a:lnTo>
                    <a:lnTo>
                      <a:pt x="4761" y="2181"/>
                    </a:lnTo>
                    <a:lnTo>
                      <a:pt x="4761" y="2181"/>
                    </a:lnTo>
                    <a:lnTo>
                      <a:pt x="4761" y="2181"/>
                    </a:lnTo>
                    <a:lnTo>
                      <a:pt x="4761" y="2181"/>
                    </a:lnTo>
                    <a:lnTo>
                      <a:pt x="4761" y="2181"/>
                    </a:lnTo>
                    <a:lnTo>
                      <a:pt x="4761" y="2181"/>
                    </a:lnTo>
                    <a:lnTo>
                      <a:pt x="4785" y="2181"/>
                    </a:lnTo>
                    <a:lnTo>
                      <a:pt x="4761" y="2181"/>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810" y="2157"/>
                    </a:lnTo>
                    <a:lnTo>
                      <a:pt x="4810" y="2157"/>
                    </a:lnTo>
                    <a:lnTo>
                      <a:pt x="4810" y="2157"/>
                    </a:lnTo>
                    <a:lnTo>
                      <a:pt x="4785"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32"/>
                    </a:lnTo>
                    <a:lnTo>
                      <a:pt x="4835" y="2132"/>
                    </a:lnTo>
                    <a:lnTo>
                      <a:pt x="4835" y="2132"/>
                    </a:lnTo>
                    <a:lnTo>
                      <a:pt x="4835" y="2132"/>
                    </a:lnTo>
                    <a:lnTo>
                      <a:pt x="4835" y="2132"/>
                    </a:lnTo>
                    <a:lnTo>
                      <a:pt x="4835" y="2107"/>
                    </a:lnTo>
                    <a:lnTo>
                      <a:pt x="4860" y="2107"/>
                    </a:lnTo>
                    <a:lnTo>
                      <a:pt x="4860" y="2107"/>
                    </a:lnTo>
                    <a:lnTo>
                      <a:pt x="4860" y="2107"/>
                    </a:lnTo>
                    <a:lnTo>
                      <a:pt x="4860" y="2107"/>
                    </a:lnTo>
                    <a:lnTo>
                      <a:pt x="4860" y="2107"/>
                    </a:lnTo>
                    <a:lnTo>
                      <a:pt x="4885" y="2107"/>
                    </a:lnTo>
                    <a:lnTo>
                      <a:pt x="4885" y="2132"/>
                    </a:lnTo>
                    <a:lnTo>
                      <a:pt x="488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85" y="2181"/>
                    </a:lnTo>
                    <a:lnTo>
                      <a:pt x="4885" y="2181"/>
                    </a:lnTo>
                    <a:lnTo>
                      <a:pt x="4885" y="2157"/>
                    </a:lnTo>
                    <a:lnTo>
                      <a:pt x="4885" y="2157"/>
                    </a:lnTo>
                    <a:lnTo>
                      <a:pt x="4910" y="2181"/>
                    </a:lnTo>
                    <a:lnTo>
                      <a:pt x="4885" y="2181"/>
                    </a:lnTo>
                    <a:lnTo>
                      <a:pt x="4885" y="2181"/>
                    </a:lnTo>
                    <a:lnTo>
                      <a:pt x="4885" y="2181"/>
                    </a:lnTo>
                    <a:lnTo>
                      <a:pt x="4885" y="2181"/>
                    </a:lnTo>
                    <a:lnTo>
                      <a:pt x="4885" y="2181"/>
                    </a:lnTo>
                    <a:lnTo>
                      <a:pt x="4885" y="2181"/>
                    </a:lnTo>
                    <a:lnTo>
                      <a:pt x="4885" y="2181"/>
                    </a:lnTo>
                    <a:lnTo>
                      <a:pt x="4885" y="2181"/>
                    </a:lnTo>
                    <a:lnTo>
                      <a:pt x="4860" y="2181"/>
                    </a:lnTo>
                    <a:lnTo>
                      <a:pt x="4860" y="2181"/>
                    </a:lnTo>
                    <a:lnTo>
                      <a:pt x="4860" y="2181"/>
                    </a:lnTo>
                    <a:lnTo>
                      <a:pt x="4860" y="2181"/>
                    </a:lnTo>
                    <a:lnTo>
                      <a:pt x="4860" y="2181"/>
                    </a:lnTo>
                    <a:lnTo>
                      <a:pt x="4860" y="2206"/>
                    </a:lnTo>
                    <a:lnTo>
                      <a:pt x="4860" y="2181"/>
                    </a:lnTo>
                    <a:lnTo>
                      <a:pt x="4860" y="2206"/>
                    </a:lnTo>
                    <a:lnTo>
                      <a:pt x="4860" y="2206"/>
                    </a:lnTo>
                    <a:lnTo>
                      <a:pt x="4860" y="2206"/>
                    </a:lnTo>
                    <a:lnTo>
                      <a:pt x="4860" y="2206"/>
                    </a:lnTo>
                    <a:lnTo>
                      <a:pt x="4860" y="2206"/>
                    </a:lnTo>
                    <a:lnTo>
                      <a:pt x="4860" y="2206"/>
                    </a:lnTo>
                    <a:lnTo>
                      <a:pt x="4860" y="2206"/>
                    </a:lnTo>
                    <a:lnTo>
                      <a:pt x="4860" y="2206"/>
                    </a:lnTo>
                    <a:lnTo>
                      <a:pt x="4860"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60" y="2206"/>
                    </a:lnTo>
                    <a:lnTo>
                      <a:pt x="4860" y="2206"/>
                    </a:lnTo>
                    <a:lnTo>
                      <a:pt x="4860" y="2206"/>
                    </a:lnTo>
                    <a:lnTo>
                      <a:pt x="4860" y="2206"/>
                    </a:lnTo>
                    <a:lnTo>
                      <a:pt x="4860" y="2206"/>
                    </a:lnTo>
                    <a:lnTo>
                      <a:pt x="4860" y="2206"/>
                    </a:lnTo>
                    <a:lnTo>
                      <a:pt x="4860" y="2206"/>
                    </a:lnTo>
                    <a:lnTo>
                      <a:pt x="4860" y="2206"/>
                    </a:lnTo>
                    <a:lnTo>
                      <a:pt x="4885" y="2206"/>
                    </a:lnTo>
                    <a:lnTo>
                      <a:pt x="4885" y="2181"/>
                    </a:lnTo>
                    <a:lnTo>
                      <a:pt x="4885" y="2181"/>
                    </a:lnTo>
                    <a:lnTo>
                      <a:pt x="4885" y="2181"/>
                    </a:lnTo>
                    <a:lnTo>
                      <a:pt x="4885" y="2181"/>
                    </a:lnTo>
                    <a:lnTo>
                      <a:pt x="4885" y="2206"/>
                    </a:lnTo>
                    <a:lnTo>
                      <a:pt x="4885" y="2206"/>
                    </a:lnTo>
                    <a:lnTo>
                      <a:pt x="4885" y="2206"/>
                    </a:lnTo>
                    <a:lnTo>
                      <a:pt x="4885" y="2206"/>
                    </a:lnTo>
                    <a:lnTo>
                      <a:pt x="4885" y="2206"/>
                    </a:lnTo>
                    <a:lnTo>
                      <a:pt x="4885" y="2206"/>
                    </a:lnTo>
                    <a:lnTo>
                      <a:pt x="4885" y="2206"/>
                    </a:lnTo>
                    <a:lnTo>
                      <a:pt x="4885" y="2206"/>
                    </a:lnTo>
                    <a:lnTo>
                      <a:pt x="4885" y="2181"/>
                    </a:lnTo>
                    <a:lnTo>
                      <a:pt x="4885" y="2181"/>
                    </a:lnTo>
                    <a:lnTo>
                      <a:pt x="4885" y="2181"/>
                    </a:lnTo>
                    <a:lnTo>
                      <a:pt x="4885" y="2181"/>
                    </a:lnTo>
                    <a:lnTo>
                      <a:pt x="4885" y="2206"/>
                    </a:lnTo>
                    <a:lnTo>
                      <a:pt x="4885" y="2206"/>
                    </a:lnTo>
                    <a:lnTo>
                      <a:pt x="4885" y="2206"/>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206"/>
                    </a:lnTo>
                    <a:lnTo>
                      <a:pt x="4910" y="2206"/>
                    </a:lnTo>
                    <a:lnTo>
                      <a:pt x="4910" y="2206"/>
                    </a:lnTo>
                    <a:lnTo>
                      <a:pt x="4910" y="2206"/>
                    </a:lnTo>
                    <a:lnTo>
                      <a:pt x="4885" y="2206"/>
                    </a:lnTo>
                    <a:lnTo>
                      <a:pt x="4885" y="2206"/>
                    </a:lnTo>
                    <a:lnTo>
                      <a:pt x="4885" y="2206"/>
                    </a:lnTo>
                    <a:lnTo>
                      <a:pt x="4885" y="2206"/>
                    </a:lnTo>
                    <a:lnTo>
                      <a:pt x="4885" y="2206"/>
                    </a:lnTo>
                    <a:lnTo>
                      <a:pt x="4885" y="2206"/>
                    </a:lnTo>
                    <a:lnTo>
                      <a:pt x="4885" y="2206"/>
                    </a:lnTo>
                    <a:lnTo>
                      <a:pt x="4885" y="2206"/>
                    </a:lnTo>
                    <a:lnTo>
                      <a:pt x="4885" y="2206"/>
                    </a:lnTo>
                    <a:lnTo>
                      <a:pt x="4885" y="2231"/>
                    </a:lnTo>
                    <a:lnTo>
                      <a:pt x="4885"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59" y="2206"/>
                    </a:lnTo>
                    <a:lnTo>
                      <a:pt x="4959" y="2206"/>
                    </a:lnTo>
                    <a:lnTo>
                      <a:pt x="4959" y="2206"/>
                    </a:lnTo>
                    <a:lnTo>
                      <a:pt x="4959" y="2206"/>
                    </a:lnTo>
                    <a:lnTo>
                      <a:pt x="4959" y="2206"/>
                    </a:lnTo>
                    <a:lnTo>
                      <a:pt x="4959" y="2206"/>
                    </a:lnTo>
                    <a:lnTo>
                      <a:pt x="4959" y="2206"/>
                    </a:lnTo>
                    <a:lnTo>
                      <a:pt x="4935" y="2206"/>
                    </a:lnTo>
                    <a:lnTo>
                      <a:pt x="4935" y="2231"/>
                    </a:lnTo>
                    <a:lnTo>
                      <a:pt x="4935" y="2231"/>
                    </a:lnTo>
                    <a:lnTo>
                      <a:pt x="4935" y="2256"/>
                    </a:lnTo>
                    <a:lnTo>
                      <a:pt x="4935" y="2256"/>
                    </a:lnTo>
                    <a:lnTo>
                      <a:pt x="4935" y="2256"/>
                    </a:lnTo>
                    <a:lnTo>
                      <a:pt x="4935" y="2256"/>
                    </a:lnTo>
                    <a:lnTo>
                      <a:pt x="4935" y="2256"/>
                    </a:lnTo>
                    <a:lnTo>
                      <a:pt x="4935" y="2256"/>
                    </a:lnTo>
                    <a:lnTo>
                      <a:pt x="4959" y="2256"/>
                    </a:lnTo>
                    <a:lnTo>
                      <a:pt x="4959" y="2256"/>
                    </a:lnTo>
                    <a:lnTo>
                      <a:pt x="4959" y="2256"/>
                    </a:lnTo>
                    <a:lnTo>
                      <a:pt x="4959" y="2256"/>
                    </a:lnTo>
                    <a:lnTo>
                      <a:pt x="4959" y="2256"/>
                    </a:lnTo>
                    <a:lnTo>
                      <a:pt x="4959" y="2256"/>
                    </a:lnTo>
                    <a:lnTo>
                      <a:pt x="4959" y="2256"/>
                    </a:lnTo>
                    <a:lnTo>
                      <a:pt x="4984" y="2256"/>
                    </a:lnTo>
                    <a:lnTo>
                      <a:pt x="4984" y="2256"/>
                    </a:lnTo>
                    <a:lnTo>
                      <a:pt x="4984" y="2256"/>
                    </a:lnTo>
                    <a:lnTo>
                      <a:pt x="4984" y="2256"/>
                    </a:lnTo>
                    <a:lnTo>
                      <a:pt x="4984" y="2256"/>
                    </a:lnTo>
                    <a:lnTo>
                      <a:pt x="4984" y="2256"/>
                    </a:lnTo>
                    <a:lnTo>
                      <a:pt x="4984" y="2256"/>
                    </a:lnTo>
                    <a:lnTo>
                      <a:pt x="4984" y="2256"/>
                    </a:lnTo>
                    <a:lnTo>
                      <a:pt x="4984" y="2256"/>
                    </a:lnTo>
                    <a:lnTo>
                      <a:pt x="5009" y="2256"/>
                    </a:lnTo>
                    <a:lnTo>
                      <a:pt x="5009" y="2256"/>
                    </a:lnTo>
                    <a:lnTo>
                      <a:pt x="5009" y="2256"/>
                    </a:lnTo>
                    <a:lnTo>
                      <a:pt x="5009" y="2256"/>
                    </a:lnTo>
                    <a:lnTo>
                      <a:pt x="5009" y="2231"/>
                    </a:lnTo>
                    <a:lnTo>
                      <a:pt x="5009" y="2231"/>
                    </a:lnTo>
                    <a:lnTo>
                      <a:pt x="5009" y="2231"/>
                    </a:lnTo>
                    <a:lnTo>
                      <a:pt x="5009" y="2231"/>
                    </a:lnTo>
                    <a:lnTo>
                      <a:pt x="5009" y="2231"/>
                    </a:lnTo>
                    <a:lnTo>
                      <a:pt x="5034" y="2206"/>
                    </a:lnTo>
                    <a:lnTo>
                      <a:pt x="5034" y="2206"/>
                    </a:lnTo>
                    <a:lnTo>
                      <a:pt x="5034" y="2206"/>
                    </a:lnTo>
                    <a:lnTo>
                      <a:pt x="5034" y="2206"/>
                    </a:lnTo>
                    <a:lnTo>
                      <a:pt x="5034" y="2206"/>
                    </a:lnTo>
                    <a:lnTo>
                      <a:pt x="5034" y="2206"/>
                    </a:lnTo>
                    <a:lnTo>
                      <a:pt x="5034" y="2206"/>
                    </a:lnTo>
                    <a:lnTo>
                      <a:pt x="5034" y="2181"/>
                    </a:lnTo>
                    <a:lnTo>
                      <a:pt x="5034" y="2181"/>
                    </a:lnTo>
                    <a:lnTo>
                      <a:pt x="5034" y="2181"/>
                    </a:lnTo>
                    <a:lnTo>
                      <a:pt x="5034" y="2181"/>
                    </a:lnTo>
                    <a:lnTo>
                      <a:pt x="5058" y="2181"/>
                    </a:lnTo>
                    <a:lnTo>
                      <a:pt x="5058" y="2181"/>
                    </a:lnTo>
                    <a:lnTo>
                      <a:pt x="5058" y="2181"/>
                    </a:lnTo>
                    <a:lnTo>
                      <a:pt x="5058" y="2181"/>
                    </a:lnTo>
                    <a:lnTo>
                      <a:pt x="5058" y="2181"/>
                    </a:lnTo>
                    <a:lnTo>
                      <a:pt x="5058" y="2181"/>
                    </a:lnTo>
                    <a:lnTo>
                      <a:pt x="5058" y="2181"/>
                    </a:lnTo>
                    <a:lnTo>
                      <a:pt x="5058" y="2181"/>
                    </a:lnTo>
                    <a:lnTo>
                      <a:pt x="5058" y="2181"/>
                    </a:lnTo>
                    <a:lnTo>
                      <a:pt x="5034" y="2181"/>
                    </a:lnTo>
                    <a:lnTo>
                      <a:pt x="5034" y="2181"/>
                    </a:lnTo>
                    <a:lnTo>
                      <a:pt x="5034" y="2181"/>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305"/>
                    </a:lnTo>
                    <a:lnTo>
                      <a:pt x="5108" y="2305"/>
                    </a:lnTo>
                    <a:lnTo>
                      <a:pt x="5108" y="2305"/>
                    </a:lnTo>
                    <a:lnTo>
                      <a:pt x="5133" y="2305"/>
                    </a:lnTo>
                    <a:lnTo>
                      <a:pt x="5133" y="2305"/>
                    </a:lnTo>
                    <a:lnTo>
                      <a:pt x="5133" y="2305"/>
                    </a:lnTo>
                    <a:lnTo>
                      <a:pt x="5133" y="2305"/>
                    </a:lnTo>
                    <a:lnTo>
                      <a:pt x="5133" y="2305"/>
                    </a:lnTo>
                    <a:lnTo>
                      <a:pt x="5108" y="2331"/>
                    </a:lnTo>
                    <a:lnTo>
                      <a:pt x="5133" y="2305"/>
                    </a:lnTo>
                    <a:lnTo>
                      <a:pt x="5133" y="2305"/>
                    </a:lnTo>
                    <a:lnTo>
                      <a:pt x="5158" y="2331"/>
                    </a:lnTo>
                    <a:lnTo>
                      <a:pt x="5158" y="2331"/>
                    </a:lnTo>
                    <a:lnTo>
                      <a:pt x="5158" y="2305"/>
                    </a:lnTo>
                    <a:lnTo>
                      <a:pt x="5182" y="2305"/>
                    </a:lnTo>
                    <a:lnTo>
                      <a:pt x="5182" y="2305"/>
                    </a:lnTo>
                    <a:lnTo>
                      <a:pt x="5207" y="2305"/>
                    </a:lnTo>
                    <a:lnTo>
                      <a:pt x="5232" y="2281"/>
                    </a:lnTo>
                    <a:lnTo>
                      <a:pt x="5257" y="2281"/>
                    </a:lnTo>
                    <a:lnTo>
                      <a:pt x="5281" y="2281"/>
                    </a:lnTo>
                    <a:lnTo>
                      <a:pt x="5281" y="2281"/>
                    </a:lnTo>
                    <a:lnTo>
                      <a:pt x="5307" y="2281"/>
                    </a:lnTo>
                    <a:lnTo>
                      <a:pt x="5331" y="2281"/>
                    </a:lnTo>
                    <a:lnTo>
                      <a:pt x="5331" y="2281"/>
                    </a:lnTo>
                    <a:lnTo>
                      <a:pt x="5356" y="2281"/>
                    </a:lnTo>
                    <a:lnTo>
                      <a:pt x="5356" y="2281"/>
                    </a:lnTo>
                    <a:lnTo>
                      <a:pt x="5381" y="2281"/>
                    </a:lnTo>
                    <a:lnTo>
                      <a:pt x="5381" y="2281"/>
                    </a:lnTo>
                    <a:lnTo>
                      <a:pt x="5381" y="2281"/>
                    </a:lnTo>
                    <a:lnTo>
                      <a:pt x="5406" y="2281"/>
                    </a:lnTo>
                    <a:lnTo>
                      <a:pt x="5406" y="2281"/>
                    </a:lnTo>
                    <a:lnTo>
                      <a:pt x="5406" y="2281"/>
                    </a:lnTo>
                    <a:lnTo>
                      <a:pt x="5406" y="2256"/>
                    </a:lnTo>
                    <a:lnTo>
                      <a:pt x="5406" y="2256"/>
                    </a:lnTo>
                    <a:lnTo>
                      <a:pt x="5406" y="2256"/>
                    </a:lnTo>
                    <a:lnTo>
                      <a:pt x="5406" y="2256"/>
                    </a:lnTo>
                    <a:lnTo>
                      <a:pt x="5406" y="2256"/>
                    </a:lnTo>
                    <a:lnTo>
                      <a:pt x="5406" y="2256"/>
                    </a:lnTo>
                    <a:lnTo>
                      <a:pt x="5381" y="2256"/>
                    </a:lnTo>
                    <a:lnTo>
                      <a:pt x="5381"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31" y="2281"/>
                    </a:lnTo>
                    <a:lnTo>
                      <a:pt x="5431" y="2281"/>
                    </a:lnTo>
                    <a:lnTo>
                      <a:pt x="5431" y="2281"/>
                    </a:lnTo>
                    <a:lnTo>
                      <a:pt x="5431" y="2281"/>
                    </a:lnTo>
                    <a:lnTo>
                      <a:pt x="5431" y="2281"/>
                    </a:lnTo>
                    <a:lnTo>
                      <a:pt x="5431" y="2281"/>
                    </a:lnTo>
                    <a:lnTo>
                      <a:pt x="5406" y="2281"/>
                    </a:lnTo>
                    <a:lnTo>
                      <a:pt x="5406" y="2281"/>
                    </a:lnTo>
                    <a:lnTo>
                      <a:pt x="5406" y="2281"/>
                    </a:lnTo>
                    <a:lnTo>
                      <a:pt x="5406" y="2281"/>
                    </a:lnTo>
                    <a:lnTo>
                      <a:pt x="5406" y="2305"/>
                    </a:lnTo>
                    <a:lnTo>
                      <a:pt x="5406" y="2305"/>
                    </a:lnTo>
                    <a:lnTo>
                      <a:pt x="5406" y="2305"/>
                    </a:lnTo>
                    <a:lnTo>
                      <a:pt x="5406" y="2305"/>
                    </a:lnTo>
                    <a:lnTo>
                      <a:pt x="5406" y="2281"/>
                    </a:lnTo>
                    <a:lnTo>
                      <a:pt x="5406" y="2281"/>
                    </a:lnTo>
                    <a:lnTo>
                      <a:pt x="5406" y="2281"/>
                    </a:lnTo>
                    <a:lnTo>
                      <a:pt x="5406" y="2305"/>
                    </a:lnTo>
                    <a:lnTo>
                      <a:pt x="5406" y="2305"/>
                    </a:lnTo>
                    <a:lnTo>
                      <a:pt x="5406" y="2305"/>
                    </a:lnTo>
                    <a:lnTo>
                      <a:pt x="5406" y="2305"/>
                    </a:lnTo>
                    <a:lnTo>
                      <a:pt x="5406" y="2305"/>
                    </a:lnTo>
                    <a:lnTo>
                      <a:pt x="5431" y="2305"/>
                    </a:lnTo>
                    <a:lnTo>
                      <a:pt x="5431" y="2305"/>
                    </a:lnTo>
                    <a:lnTo>
                      <a:pt x="5455" y="2305"/>
                    </a:lnTo>
                    <a:lnTo>
                      <a:pt x="5480" y="2305"/>
                    </a:lnTo>
                    <a:lnTo>
                      <a:pt x="5480" y="2331"/>
                    </a:lnTo>
                    <a:lnTo>
                      <a:pt x="5480" y="2331"/>
                    </a:lnTo>
                    <a:lnTo>
                      <a:pt x="5505" y="2331"/>
                    </a:lnTo>
                    <a:lnTo>
                      <a:pt x="5505" y="2305"/>
                    </a:lnTo>
                    <a:lnTo>
                      <a:pt x="5530" y="2305"/>
                    </a:lnTo>
                    <a:lnTo>
                      <a:pt x="5530" y="2305"/>
                    </a:lnTo>
                    <a:lnTo>
                      <a:pt x="5554" y="2305"/>
                    </a:lnTo>
                    <a:lnTo>
                      <a:pt x="5554" y="2305"/>
                    </a:lnTo>
                    <a:lnTo>
                      <a:pt x="5554" y="2281"/>
                    </a:lnTo>
                    <a:lnTo>
                      <a:pt x="5579" y="2281"/>
                    </a:lnTo>
                    <a:lnTo>
                      <a:pt x="5579" y="2281"/>
                    </a:lnTo>
                    <a:lnTo>
                      <a:pt x="5579" y="2256"/>
                    </a:lnTo>
                    <a:lnTo>
                      <a:pt x="5579" y="2256"/>
                    </a:lnTo>
                    <a:lnTo>
                      <a:pt x="5579" y="2256"/>
                    </a:lnTo>
                    <a:lnTo>
                      <a:pt x="5579" y="2256"/>
                    </a:lnTo>
                    <a:lnTo>
                      <a:pt x="5603" y="2256"/>
                    </a:lnTo>
                    <a:lnTo>
                      <a:pt x="5603" y="2256"/>
                    </a:lnTo>
                    <a:lnTo>
                      <a:pt x="5603" y="2256"/>
                    </a:lnTo>
                    <a:lnTo>
                      <a:pt x="5579"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29" y="2231"/>
                    </a:lnTo>
                    <a:lnTo>
                      <a:pt x="5629" y="2231"/>
                    </a:lnTo>
                    <a:lnTo>
                      <a:pt x="5629" y="2256"/>
                    </a:lnTo>
                    <a:lnTo>
                      <a:pt x="5629" y="2256"/>
                    </a:lnTo>
                    <a:lnTo>
                      <a:pt x="5653" y="2256"/>
                    </a:lnTo>
                    <a:lnTo>
                      <a:pt x="5653" y="2256"/>
                    </a:lnTo>
                    <a:lnTo>
                      <a:pt x="5653" y="2256"/>
                    </a:lnTo>
                    <a:lnTo>
                      <a:pt x="5678" y="2256"/>
                    </a:lnTo>
                    <a:lnTo>
                      <a:pt x="5678" y="2256"/>
                    </a:lnTo>
                    <a:lnTo>
                      <a:pt x="5678" y="2256"/>
                    </a:lnTo>
                    <a:lnTo>
                      <a:pt x="5678" y="2256"/>
                    </a:lnTo>
                    <a:lnTo>
                      <a:pt x="5678" y="2256"/>
                    </a:lnTo>
                    <a:lnTo>
                      <a:pt x="5653" y="2256"/>
                    </a:lnTo>
                    <a:lnTo>
                      <a:pt x="5653" y="2256"/>
                    </a:lnTo>
                    <a:lnTo>
                      <a:pt x="5653" y="2256"/>
                    </a:lnTo>
                    <a:lnTo>
                      <a:pt x="5629" y="2256"/>
                    </a:lnTo>
                    <a:lnTo>
                      <a:pt x="5629" y="2256"/>
                    </a:lnTo>
                    <a:lnTo>
                      <a:pt x="5629" y="2256"/>
                    </a:lnTo>
                    <a:lnTo>
                      <a:pt x="5629" y="2256"/>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305"/>
                    </a:lnTo>
                    <a:lnTo>
                      <a:pt x="5629" y="2305"/>
                    </a:lnTo>
                    <a:lnTo>
                      <a:pt x="5653" y="2305"/>
                    </a:lnTo>
                    <a:lnTo>
                      <a:pt x="5653" y="2305"/>
                    </a:lnTo>
                    <a:lnTo>
                      <a:pt x="5653" y="2305"/>
                    </a:lnTo>
                    <a:lnTo>
                      <a:pt x="5653" y="2305"/>
                    </a:lnTo>
                    <a:lnTo>
                      <a:pt x="5653" y="2305"/>
                    </a:lnTo>
                    <a:lnTo>
                      <a:pt x="5629" y="2305"/>
                    </a:lnTo>
                    <a:lnTo>
                      <a:pt x="5629" y="2305"/>
                    </a:lnTo>
                    <a:lnTo>
                      <a:pt x="5629" y="2305"/>
                    </a:lnTo>
                    <a:lnTo>
                      <a:pt x="5629" y="2305"/>
                    </a:lnTo>
                    <a:lnTo>
                      <a:pt x="5653" y="2305"/>
                    </a:lnTo>
                    <a:lnTo>
                      <a:pt x="5629" y="2305"/>
                    </a:lnTo>
                    <a:lnTo>
                      <a:pt x="5629" y="2305"/>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56"/>
                    </a:lnTo>
                    <a:lnTo>
                      <a:pt x="5629" y="2256"/>
                    </a:lnTo>
                    <a:lnTo>
                      <a:pt x="5629" y="2256"/>
                    </a:lnTo>
                    <a:lnTo>
                      <a:pt x="5603" y="2231"/>
                    </a:lnTo>
                    <a:lnTo>
                      <a:pt x="5603" y="2231"/>
                    </a:lnTo>
                    <a:lnTo>
                      <a:pt x="5603" y="2231"/>
                    </a:lnTo>
                    <a:lnTo>
                      <a:pt x="5603" y="2231"/>
                    </a:lnTo>
                    <a:lnTo>
                      <a:pt x="5603" y="2256"/>
                    </a:lnTo>
                    <a:lnTo>
                      <a:pt x="5603" y="2256"/>
                    </a:lnTo>
                    <a:lnTo>
                      <a:pt x="5603" y="2256"/>
                    </a:lnTo>
                    <a:lnTo>
                      <a:pt x="5603" y="2256"/>
                    </a:lnTo>
                    <a:lnTo>
                      <a:pt x="5603" y="2256"/>
                    </a:lnTo>
                    <a:lnTo>
                      <a:pt x="5603" y="2256"/>
                    </a:lnTo>
                    <a:lnTo>
                      <a:pt x="5603" y="2256"/>
                    </a:lnTo>
                    <a:lnTo>
                      <a:pt x="5603" y="2256"/>
                    </a:lnTo>
                    <a:lnTo>
                      <a:pt x="5603" y="2256"/>
                    </a:lnTo>
                    <a:lnTo>
                      <a:pt x="5603" y="2281"/>
                    </a:lnTo>
                    <a:lnTo>
                      <a:pt x="5603" y="2281"/>
                    </a:lnTo>
                    <a:lnTo>
                      <a:pt x="5603" y="2281"/>
                    </a:lnTo>
                    <a:lnTo>
                      <a:pt x="5603" y="2281"/>
                    </a:lnTo>
                    <a:lnTo>
                      <a:pt x="5603" y="2281"/>
                    </a:lnTo>
                    <a:lnTo>
                      <a:pt x="5603" y="2281"/>
                    </a:lnTo>
                    <a:lnTo>
                      <a:pt x="5603" y="2305"/>
                    </a:lnTo>
                    <a:lnTo>
                      <a:pt x="5603" y="2305"/>
                    </a:lnTo>
                    <a:lnTo>
                      <a:pt x="5603" y="2305"/>
                    </a:lnTo>
                    <a:lnTo>
                      <a:pt x="5603" y="2305"/>
                    </a:lnTo>
                    <a:lnTo>
                      <a:pt x="5603" y="2305"/>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579" y="2331"/>
                    </a:lnTo>
                    <a:lnTo>
                      <a:pt x="5579" y="2331"/>
                    </a:lnTo>
                    <a:lnTo>
                      <a:pt x="5603" y="2355"/>
                    </a:lnTo>
                    <a:lnTo>
                      <a:pt x="5629" y="2355"/>
                    </a:lnTo>
                    <a:lnTo>
                      <a:pt x="5629"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78" y="2355"/>
                    </a:lnTo>
                    <a:lnTo>
                      <a:pt x="5678" y="2355"/>
                    </a:lnTo>
                    <a:lnTo>
                      <a:pt x="5678" y="2380"/>
                    </a:lnTo>
                    <a:lnTo>
                      <a:pt x="5653" y="2355"/>
                    </a:lnTo>
                    <a:lnTo>
                      <a:pt x="5653" y="2355"/>
                    </a:lnTo>
                    <a:lnTo>
                      <a:pt x="5678" y="2380"/>
                    </a:lnTo>
                    <a:lnTo>
                      <a:pt x="5703" y="2380"/>
                    </a:lnTo>
                    <a:lnTo>
                      <a:pt x="5703" y="2380"/>
                    </a:lnTo>
                    <a:lnTo>
                      <a:pt x="5703"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53" y="2380"/>
                    </a:lnTo>
                    <a:lnTo>
                      <a:pt x="5753" y="2380"/>
                    </a:lnTo>
                    <a:lnTo>
                      <a:pt x="5753" y="2380"/>
                    </a:lnTo>
                    <a:lnTo>
                      <a:pt x="5753" y="2380"/>
                    </a:lnTo>
                    <a:lnTo>
                      <a:pt x="5753" y="2380"/>
                    </a:lnTo>
                    <a:lnTo>
                      <a:pt x="5753" y="2380"/>
                    </a:lnTo>
                    <a:lnTo>
                      <a:pt x="5753" y="2380"/>
                    </a:lnTo>
                    <a:lnTo>
                      <a:pt x="5753" y="2380"/>
                    </a:lnTo>
                    <a:lnTo>
                      <a:pt x="5753" y="2380"/>
                    </a:lnTo>
                    <a:lnTo>
                      <a:pt x="5753" y="2380"/>
                    </a:lnTo>
                    <a:lnTo>
                      <a:pt x="5728" y="2404"/>
                    </a:lnTo>
                    <a:lnTo>
                      <a:pt x="5728" y="2404"/>
                    </a:lnTo>
                    <a:lnTo>
                      <a:pt x="5753" y="2380"/>
                    </a:lnTo>
                    <a:lnTo>
                      <a:pt x="5753" y="2380"/>
                    </a:lnTo>
                    <a:lnTo>
                      <a:pt x="5753" y="2404"/>
                    </a:lnTo>
                    <a:lnTo>
                      <a:pt x="5753" y="2404"/>
                    </a:lnTo>
                    <a:lnTo>
                      <a:pt x="5753" y="2404"/>
                    </a:lnTo>
                    <a:lnTo>
                      <a:pt x="5753" y="2404"/>
                    </a:lnTo>
                    <a:lnTo>
                      <a:pt x="5753" y="2404"/>
                    </a:lnTo>
                    <a:lnTo>
                      <a:pt x="5777" y="2404"/>
                    </a:lnTo>
                    <a:lnTo>
                      <a:pt x="5777" y="2404"/>
                    </a:lnTo>
                    <a:lnTo>
                      <a:pt x="5777" y="2404"/>
                    </a:lnTo>
                    <a:lnTo>
                      <a:pt x="5777" y="2404"/>
                    </a:lnTo>
                    <a:lnTo>
                      <a:pt x="5803" y="2430"/>
                    </a:lnTo>
                    <a:lnTo>
                      <a:pt x="5827" y="2430"/>
                    </a:lnTo>
                    <a:lnTo>
                      <a:pt x="5827" y="2430"/>
                    </a:lnTo>
                    <a:lnTo>
                      <a:pt x="5827" y="2430"/>
                    </a:lnTo>
                    <a:lnTo>
                      <a:pt x="5827" y="2430"/>
                    </a:lnTo>
                    <a:lnTo>
                      <a:pt x="5827" y="2430"/>
                    </a:lnTo>
                    <a:lnTo>
                      <a:pt x="5827" y="2454"/>
                    </a:lnTo>
                    <a:lnTo>
                      <a:pt x="5827" y="2454"/>
                    </a:lnTo>
                    <a:lnTo>
                      <a:pt x="5827" y="2454"/>
                    </a:lnTo>
                    <a:lnTo>
                      <a:pt x="5827" y="2454"/>
                    </a:lnTo>
                    <a:lnTo>
                      <a:pt x="5827" y="2454"/>
                    </a:lnTo>
                    <a:lnTo>
                      <a:pt x="5852" y="2454"/>
                    </a:lnTo>
                    <a:lnTo>
                      <a:pt x="5852" y="2454"/>
                    </a:lnTo>
                    <a:lnTo>
                      <a:pt x="5852" y="2479"/>
                    </a:lnTo>
                    <a:lnTo>
                      <a:pt x="5852" y="2479"/>
                    </a:lnTo>
                    <a:lnTo>
                      <a:pt x="5852" y="2479"/>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79"/>
                    </a:lnTo>
                    <a:lnTo>
                      <a:pt x="5876" y="2479"/>
                    </a:lnTo>
                    <a:lnTo>
                      <a:pt x="5852" y="2479"/>
                    </a:lnTo>
                    <a:lnTo>
                      <a:pt x="5852" y="2479"/>
                    </a:lnTo>
                    <a:lnTo>
                      <a:pt x="5852" y="2479"/>
                    </a:lnTo>
                    <a:lnTo>
                      <a:pt x="5852" y="2479"/>
                    </a:lnTo>
                    <a:lnTo>
                      <a:pt x="5876" y="2479"/>
                    </a:lnTo>
                    <a:lnTo>
                      <a:pt x="5876" y="2479"/>
                    </a:lnTo>
                    <a:lnTo>
                      <a:pt x="5876" y="2479"/>
                    </a:lnTo>
                    <a:lnTo>
                      <a:pt x="5876" y="2479"/>
                    </a:lnTo>
                    <a:lnTo>
                      <a:pt x="5902" y="2479"/>
                    </a:lnTo>
                    <a:lnTo>
                      <a:pt x="5902" y="2479"/>
                    </a:lnTo>
                    <a:lnTo>
                      <a:pt x="5902" y="2479"/>
                    </a:lnTo>
                    <a:lnTo>
                      <a:pt x="5902" y="2479"/>
                    </a:lnTo>
                    <a:lnTo>
                      <a:pt x="5902" y="2504"/>
                    </a:lnTo>
                    <a:lnTo>
                      <a:pt x="5902" y="2504"/>
                    </a:lnTo>
                    <a:lnTo>
                      <a:pt x="5926" y="2504"/>
                    </a:lnTo>
                    <a:lnTo>
                      <a:pt x="5926" y="2504"/>
                    </a:lnTo>
                    <a:lnTo>
                      <a:pt x="5926" y="2504"/>
                    </a:lnTo>
                    <a:lnTo>
                      <a:pt x="5926" y="2504"/>
                    </a:lnTo>
                    <a:lnTo>
                      <a:pt x="5926" y="2504"/>
                    </a:lnTo>
                    <a:lnTo>
                      <a:pt x="5926"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29"/>
                    </a:lnTo>
                    <a:lnTo>
                      <a:pt x="5976" y="2529"/>
                    </a:lnTo>
                    <a:lnTo>
                      <a:pt x="5976" y="2529"/>
                    </a:lnTo>
                    <a:lnTo>
                      <a:pt x="5976" y="2529"/>
                    </a:lnTo>
                    <a:lnTo>
                      <a:pt x="5976" y="2529"/>
                    </a:lnTo>
                    <a:lnTo>
                      <a:pt x="5976" y="2529"/>
                    </a:lnTo>
                    <a:lnTo>
                      <a:pt x="5976" y="2529"/>
                    </a:lnTo>
                    <a:lnTo>
                      <a:pt x="5976" y="2529"/>
                    </a:lnTo>
                    <a:lnTo>
                      <a:pt x="6000" y="2529"/>
                    </a:lnTo>
                    <a:lnTo>
                      <a:pt x="6000" y="2529"/>
                    </a:lnTo>
                    <a:lnTo>
                      <a:pt x="6000" y="2529"/>
                    </a:lnTo>
                    <a:lnTo>
                      <a:pt x="6000" y="2504"/>
                    </a:lnTo>
                    <a:lnTo>
                      <a:pt x="6000" y="2504"/>
                    </a:lnTo>
                    <a:lnTo>
                      <a:pt x="6000" y="2504"/>
                    </a:lnTo>
                    <a:lnTo>
                      <a:pt x="6000" y="2504"/>
                    </a:lnTo>
                    <a:lnTo>
                      <a:pt x="5976" y="2504"/>
                    </a:lnTo>
                    <a:lnTo>
                      <a:pt x="5976" y="2504"/>
                    </a:lnTo>
                    <a:lnTo>
                      <a:pt x="5976" y="2504"/>
                    </a:lnTo>
                    <a:lnTo>
                      <a:pt x="5976" y="2504"/>
                    </a:lnTo>
                    <a:lnTo>
                      <a:pt x="5976"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5976"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26" y="2479"/>
                    </a:lnTo>
                    <a:lnTo>
                      <a:pt x="6026" y="2479"/>
                    </a:lnTo>
                    <a:lnTo>
                      <a:pt x="6026" y="2479"/>
                    </a:lnTo>
                    <a:lnTo>
                      <a:pt x="6026" y="2504"/>
                    </a:lnTo>
                    <a:lnTo>
                      <a:pt x="6026" y="2504"/>
                    </a:lnTo>
                    <a:lnTo>
                      <a:pt x="6026" y="2504"/>
                    </a:lnTo>
                    <a:lnTo>
                      <a:pt x="6026" y="2504"/>
                    </a:lnTo>
                    <a:lnTo>
                      <a:pt x="6026" y="2479"/>
                    </a:lnTo>
                    <a:lnTo>
                      <a:pt x="6050" y="2479"/>
                    </a:lnTo>
                    <a:lnTo>
                      <a:pt x="6050" y="2479"/>
                    </a:lnTo>
                    <a:lnTo>
                      <a:pt x="6050" y="2479"/>
                    </a:lnTo>
                    <a:lnTo>
                      <a:pt x="6050" y="2479"/>
                    </a:lnTo>
                    <a:lnTo>
                      <a:pt x="6050" y="2479"/>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30"/>
                    </a:lnTo>
                    <a:lnTo>
                      <a:pt x="6026" y="2430"/>
                    </a:lnTo>
                    <a:lnTo>
                      <a:pt x="6026" y="2430"/>
                    </a:lnTo>
                    <a:lnTo>
                      <a:pt x="6026" y="2430"/>
                    </a:lnTo>
                    <a:lnTo>
                      <a:pt x="6026" y="2430"/>
                    </a:lnTo>
                    <a:lnTo>
                      <a:pt x="6000" y="2430"/>
                    </a:lnTo>
                    <a:lnTo>
                      <a:pt x="6026" y="2430"/>
                    </a:lnTo>
                    <a:lnTo>
                      <a:pt x="6026" y="2430"/>
                    </a:lnTo>
                    <a:lnTo>
                      <a:pt x="6026" y="2430"/>
                    </a:lnTo>
                    <a:lnTo>
                      <a:pt x="6026"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5976" y="2430"/>
                    </a:lnTo>
                    <a:lnTo>
                      <a:pt x="5976" y="2454"/>
                    </a:lnTo>
                    <a:lnTo>
                      <a:pt x="5976" y="2454"/>
                    </a:lnTo>
                    <a:lnTo>
                      <a:pt x="5976" y="2454"/>
                    </a:lnTo>
                    <a:lnTo>
                      <a:pt x="5976" y="2454"/>
                    </a:lnTo>
                    <a:lnTo>
                      <a:pt x="5976" y="2430"/>
                    </a:lnTo>
                    <a:lnTo>
                      <a:pt x="5976" y="2430"/>
                    </a:lnTo>
                    <a:lnTo>
                      <a:pt x="5976" y="2430"/>
                    </a:lnTo>
                    <a:lnTo>
                      <a:pt x="6000" y="2430"/>
                    </a:lnTo>
                    <a:lnTo>
                      <a:pt x="6000" y="2430"/>
                    </a:lnTo>
                    <a:lnTo>
                      <a:pt x="6000" y="2430"/>
                    </a:lnTo>
                    <a:lnTo>
                      <a:pt x="6000" y="2430"/>
                    </a:lnTo>
                    <a:lnTo>
                      <a:pt x="6000" y="2430"/>
                    </a:lnTo>
                    <a:lnTo>
                      <a:pt x="6000" y="2430"/>
                    </a:lnTo>
                    <a:lnTo>
                      <a:pt x="6000" y="2404"/>
                    </a:lnTo>
                    <a:lnTo>
                      <a:pt x="5976" y="2404"/>
                    </a:lnTo>
                    <a:lnTo>
                      <a:pt x="5976" y="2404"/>
                    </a:lnTo>
                    <a:lnTo>
                      <a:pt x="5976" y="2404"/>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04"/>
                    </a:lnTo>
                    <a:lnTo>
                      <a:pt x="5976" y="2404"/>
                    </a:lnTo>
                    <a:lnTo>
                      <a:pt x="5976" y="2404"/>
                    </a:lnTo>
                    <a:lnTo>
                      <a:pt x="5976" y="2404"/>
                    </a:lnTo>
                    <a:lnTo>
                      <a:pt x="5976" y="2404"/>
                    </a:lnTo>
                    <a:lnTo>
                      <a:pt x="5951" y="2404"/>
                    </a:lnTo>
                    <a:lnTo>
                      <a:pt x="5951" y="2404"/>
                    </a:lnTo>
                    <a:lnTo>
                      <a:pt x="5951" y="2404"/>
                    </a:lnTo>
                    <a:lnTo>
                      <a:pt x="5976" y="2404"/>
                    </a:lnTo>
                    <a:lnTo>
                      <a:pt x="5976" y="2404"/>
                    </a:lnTo>
                    <a:lnTo>
                      <a:pt x="5951" y="2404"/>
                    </a:lnTo>
                    <a:lnTo>
                      <a:pt x="5951" y="2404"/>
                    </a:lnTo>
                    <a:lnTo>
                      <a:pt x="5951" y="2404"/>
                    </a:lnTo>
                    <a:lnTo>
                      <a:pt x="5951" y="2404"/>
                    </a:lnTo>
                    <a:lnTo>
                      <a:pt x="5951" y="2404"/>
                    </a:lnTo>
                    <a:lnTo>
                      <a:pt x="5976" y="2404"/>
                    </a:lnTo>
                    <a:lnTo>
                      <a:pt x="5976" y="2404"/>
                    </a:lnTo>
                    <a:lnTo>
                      <a:pt x="5976" y="2404"/>
                    </a:lnTo>
                    <a:lnTo>
                      <a:pt x="5976" y="2404"/>
                    </a:lnTo>
                    <a:lnTo>
                      <a:pt x="5976" y="2404"/>
                    </a:lnTo>
                    <a:lnTo>
                      <a:pt x="5976" y="2404"/>
                    </a:lnTo>
                    <a:lnTo>
                      <a:pt x="5976" y="2404"/>
                    </a:lnTo>
                    <a:lnTo>
                      <a:pt x="5976"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26" y="2380"/>
                    </a:lnTo>
                    <a:lnTo>
                      <a:pt x="5926" y="2380"/>
                    </a:lnTo>
                    <a:lnTo>
                      <a:pt x="5926" y="2380"/>
                    </a:lnTo>
                    <a:lnTo>
                      <a:pt x="5926" y="2380"/>
                    </a:lnTo>
                    <a:lnTo>
                      <a:pt x="5902" y="2380"/>
                    </a:lnTo>
                    <a:lnTo>
                      <a:pt x="5902" y="2380"/>
                    </a:lnTo>
                    <a:lnTo>
                      <a:pt x="5902" y="2380"/>
                    </a:lnTo>
                    <a:lnTo>
                      <a:pt x="5902" y="2380"/>
                    </a:lnTo>
                    <a:lnTo>
                      <a:pt x="5902" y="2380"/>
                    </a:lnTo>
                    <a:lnTo>
                      <a:pt x="5902" y="2355"/>
                    </a:lnTo>
                    <a:lnTo>
                      <a:pt x="5902" y="2355"/>
                    </a:lnTo>
                    <a:lnTo>
                      <a:pt x="5902" y="2355"/>
                    </a:lnTo>
                    <a:lnTo>
                      <a:pt x="5902" y="2355"/>
                    </a:lnTo>
                    <a:lnTo>
                      <a:pt x="5902" y="2355"/>
                    </a:lnTo>
                    <a:lnTo>
                      <a:pt x="5902" y="2380"/>
                    </a:lnTo>
                    <a:lnTo>
                      <a:pt x="5926" y="2380"/>
                    </a:lnTo>
                    <a:lnTo>
                      <a:pt x="5926" y="2380"/>
                    </a:lnTo>
                    <a:lnTo>
                      <a:pt x="5926" y="2380"/>
                    </a:lnTo>
                    <a:lnTo>
                      <a:pt x="5926" y="2380"/>
                    </a:lnTo>
                    <a:lnTo>
                      <a:pt x="5926" y="2380"/>
                    </a:lnTo>
                    <a:lnTo>
                      <a:pt x="5926" y="2380"/>
                    </a:lnTo>
                    <a:lnTo>
                      <a:pt x="5951" y="2380"/>
                    </a:lnTo>
                    <a:lnTo>
                      <a:pt x="5951" y="2380"/>
                    </a:lnTo>
                    <a:lnTo>
                      <a:pt x="5951" y="2380"/>
                    </a:lnTo>
                    <a:lnTo>
                      <a:pt x="5951" y="2380"/>
                    </a:lnTo>
                    <a:lnTo>
                      <a:pt x="5951" y="2380"/>
                    </a:lnTo>
                    <a:lnTo>
                      <a:pt x="5951" y="2380"/>
                    </a:lnTo>
                    <a:lnTo>
                      <a:pt x="5951" y="2380"/>
                    </a:lnTo>
                    <a:lnTo>
                      <a:pt x="5926" y="2355"/>
                    </a:lnTo>
                    <a:lnTo>
                      <a:pt x="5951" y="2355"/>
                    </a:lnTo>
                    <a:lnTo>
                      <a:pt x="5951" y="2355"/>
                    </a:lnTo>
                    <a:lnTo>
                      <a:pt x="5951" y="2380"/>
                    </a:lnTo>
                    <a:lnTo>
                      <a:pt x="5951" y="2380"/>
                    </a:lnTo>
                    <a:lnTo>
                      <a:pt x="5951" y="2380"/>
                    </a:lnTo>
                    <a:lnTo>
                      <a:pt x="5951" y="2380"/>
                    </a:lnTo>
                    <a:lnTo>
                      <a:pt x="5951" y="2380"/>
                    </a:lnTo>
                    <a:lnTo>
                      <a:pt x="5951" y="2380"/>
                    </a:lnTo>
                    <a:lnTo>
                      <a:pt x="5951" y="2380"/>
                    </a:lnTo>
                    <a:lnTo>
                      <a:pt x="5976" y="2380"/>
                    </a:lnTo>
                    <a:lnTo>
                      <a:pt x="5976" y="2380"/>
                    </a:lnTo>
                    <a:lnTo>
                      <a:pt x="5976" y="2404"/>
                    </a:lnTo>
                    <a:lnTo>
                      <a:pt x="5976" y="2404"/>
                    </a:lnTo>
                    <a:lnTo>
                      <a:pt x="5976" y="2404"/>
                    </a:lnTo>
                    <a:lnTo>
                      <a:pt x="5976" y="2404"/>
                    </a:lnTo>
                    <a:lnTo>
                      <a:pt x="6000" y="2380"/>
                    </a:lnTo>
                    <a:lnTo>
                      <a:pt x="6000" y="2380"/>
                    </a:lnTo>
                    <a:lnTo>
                      <a:pt x="6000" y="2404"/>
                    </a:lnTo>
                    <a:lnTo>
                      <a:pt x="6000" y="2404"/>
                    </a:lnTo>
                    <a:lnTo>
                      <a:pt x="5976" y="2404"/>
                    </a:lnTo>
                    <a:lnTo>
                      <a:pt x="5976" y="2404"/>
                    </a:lnTo>
                    <a:lnTo>
                      <a:pt x="6000" y="2404"/>
                    </a:lnTo>
                    <a:lnTo>
                      <a:pt x="6000" y="2404"/>
                    </a:lnTo>
                    <a:lnTo>
                      <a:pt x="6000" y="2404"/>
                    </a:lnTo>
                    <a:lnTo>
                      <a:pt x="6000" y="2404"/>
                    </a:lnTo>
                    <a:lnTo>
                      <a:pt x="6000" y="2404"/>
                    </a:lnTo>
                    <a:lnTo>
                      <a:pt x="6000" y="2404"/>
                    </a:lnTo>
                    <a:lnTo>
                      <a:pt x="6000" y="2404"/>
                    </a:lnTo>
                    <a:lnTo>
                      <a:pt x="6000" y="2380"/>
                    </a:lnTo>
                    <a:lnTo>
                      <a:pt x="6000" y="2380"/>
                    </a:lnTo>
                    <a:lnTo>
                      <a:pt x="6000" y="2380"/>
                    </a:lnTo>
                    <a:lnTo>
                      <a:pt x="6000" y="2380"/>
                    </a:lnTo>
                    <a:lnTo>
                      <a:pt x="6000" y="2380"/>
                    </a:lnTo>
                    <a:lnTo>
                      <a:pt x="6000" y="2380"/>
                    </a:lnTo>
                    <a:lnTo>
                      <a:pt x="6000" y="2380"/>
                    </a:lnTo>
                    <a:lnTo>
                      <a:pt x="6000" y="2380"/>
                    </a:lnTo>
                    <a:lnTo>
                      <a:pt x="6000" y="2380"/>
                    </a:lnTo>
                    <a:lnTo>
                      <a:pt x="6000" y="2355"/>
                    </a:lnTo>
                    <a:lnTo>
                      <a:pt x="6000" y="2355"/>
                    </a:lnTo>
                    <a:lnTo>
                      <a:pt x="6000" y="2380"/>
                    </a:lnTo>
                    <a:lnTo>
                      <a:pt x="6000" y="2380"/>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80"/>
                    </a:lnTo>
                    <a:lnTo>
                      <a:pt x="6000" y="2380"/>
                    </a:lnTo>
                    <a:lnTo>
                      <a:pt x="6026" y="2380"/>
                    </a:lnTo>
                    <a:lnTo>
                      <a:pt x="6026" y="2380"/>
                    </a:lnTo>
                    <a:lnTo>
                      <a:pt x="6026" y="2380"/>
                    </a:lnTo>
                    <a:lnTo>
                      <a:pt x="6026" y="2380"/>
                    </a:lnTo>
                    <a:lnTo>
                      <a:pt x="6026" y="2380"/>
                    </a:lnTo>
                    <a:lnTo>
                      <a:pt x="6026" y="2380"/>
                    </a:lnTo>
                    <a:lnTo>
                      <a:pt x="6026" y="2380"/>
                    </a:lnTo>
                    <a:lnTo>
                      <a:pt x="6026" y="2355"/>
                    </a:lnTo>
                    <a:lnTo>
                      <a:pt x="6026" y="2355"/>
                    </a:lnTo>
                    <a:lnTo>
                      <a:pt x="6026" y="2355"/>
                    </a:lnTo>
                    <a:lnTo>
                      <a:pt x="6026" y="2355"/>
                    </a:lnTo>
                    <a:lnTo>
                      <a:pt x="6026" y="2355"/>
                    </a:lnTo>
                    <a:lnTo>
                      <a:pt x="6050" y="2355"/>
                    </a:lnTo>
                    <a:lnTo>
                      <a:pt x="6050" y="2355"/>
                    </a:lnTo>
                    <a:lnTo>
                      <a:pt x="6050" y="2355"/>
                    </a:lnTo>
                    <a:lnTo>
                      <a:pt x="6026" y="2380"/>
                    </a:lnTo>
                    <a:lnTo>
                      <a:pt x="6026" y="2380"/>
                    </a:lnTo>
                    <a:lnTo>
                      <a:pt x="6026" y="2380"/>
                    </a:lnTo>
                    <a:lnTo>
                      <a:pt x="6026" y="2380"/>
                    </a:lnTo>
                    <a:lnTo>
                      <a:pt x="6026" y="2380"/>
                    </a:lnTo>
                    <a:lnTo>
                      <a:pt x="6026" y="2380"/>
                    </a:lnTo>
                    <a:lnTo>
                      <a:pt x="6026" y="2380"/>
                    </a:lnTo>
                    <a:lnTo>
                      <a:pt x="6026" y="2380"/>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79"/>
                    </a:lnTo>
                    <a:lnTo>
                      <a:pt x="6050" y="2479"/>
                    </a:lnTo>
                    <a:lnTo>
                      <a:pt x="6050" y="2479"/>
                    </a:lnTo>
                    <a:lnTo>
                      <a:pt x="6075" y="2454"/>
                    </a:lnTo>
                    <a:lnTo>
                      <a:pt x="6075" y="2454"/>
                    </a:lnTo>
                    <a:lnTo>
                      <a:pt x="6075"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30"/>
                    </a:lnTo>
                    <a:lnTo>
                      <a:pt x="6100" y="2430"/>
                    </a:lnTo>
                    <a:lnTo>
                      <a:pt x="6100" y="2430"/>
                    </a:lnTo>
                    <a:lnTo>
                      <a:pt x="6100" y="2454"/>
                    </a:lnTo>
                    <a:lnTo>
                      <a:pt x="6100" y="2454"/>
                    </a:lnTo>
                    <a:lnTo>
                      <a:pt x="6100" y="2454"/>
                    </a:lnTo>
                    <a:lnTo>
                      <a:pt x="6100" y="2454"/>
                    </a:lnTo>
                    <a:lnTo>
                      <a:pt x="6100" y="2454"/>
                    </a:lnTo>
                    <a:lnTo>
                      <a:pt x="6125" y="2479"/>
                    </a:lnTo>
                    <a:lnTo>
                      <a:pt x="6125" y="2479"/>
                    </a:lnTo>
                    <a:lnTo>
                      <a:pt x="6125" y="2479"/>
                    </a:lnTo>
                    <a:lnTo>
                      <a:pt x="6149" y="2479"/>
                    </a:lnTo>
                    <a:lnTo>
                      <a:pt x="6149" y="2479"/>
                    </a:lnTo>
                    <a:lnTo>
                      <a:pt x="6149" y="2479"/>
                    </a:lnTo>
                    <a:lnTo>
                      <a:pt x="6149" y="2479"/>
                    </a:lnTo>
                    <a:lnTo>
                      <a:pt x="6149" y="2479"/>
                    </a:lnTo>
                    <a:lnTo>
                      <a:pt x="6149" y="2479"/>
                    </a:lnTo>
                    <a:lnTo>
                      <a:pt x="6149" y="2479"/>
                    </a:lnTo>
                    <a:lnTo>
                      <a:pt x="6149" y="2479"/>
                    </a:lnTo>
                    <a:lnTo>
                      <a:pt x="6149" y="2479"/>
                    </a:lnTo>
                    <a:lnTo>
                      <a:pt x="6149" y="2454"/>
                    </a:lnTo>
                    <a:lnTo>
                      <a:pt x="6149" y="2454"/>
                    </a:lnTo>
                    <a:lnTo>
                      <a:pt x="6149" y="2454"/>
                    </a:lnTo>
                    <a:lnTo>
                      <a:pt x="6149" y="2454"/>
                    </a:lnTo>
                    <a:lnTo>
                      <a:pt x="6149" y="2454"/>
                    </a:lnTo>
                    <a:lnTo>
                      <a:pt x="6149" y="2454"/>
                    </a:lnTo>
                    <a:lnTo>
                      <a:pt x="6149" y="2454"/>
                    </a:lnTo>
                    <a:lnTo>
                      <a:pt x="6149" y="2454"/>
                    </a:lnTo>
                    <a:lnTo>
                      <a:pt x="6149" y="2430"/>
                    </a:lnTo>
                    <a:lnTo>
                      <a:pt x="6125" y="2430"/>
                    </a:lnTo>
                    <a:lnTo>
                      <a:pt x="6125" y="2430"/>
                    </a:lnTo>
                    <a:lnTo>
                      <a:pt x="6125" y="2430"/>
                    </a:lnTo>
                    <a:lnTo>
                      <a:pt x="6125" y="2430"/>
                    </a:lnTo>
                    <a:lnTo>
                      <a:pt x="6125" y="2430"/>
                    </a:lnTo>
                    <a:lnTo>
                      <a:pt x="6125" y="2430"/>
                    </a:lnTo>
                    <a:lnTo>
                      <a:pt x="6125" y="2430"/>
                    </a:lnTo>
                    <a:lnTo>
                      <a:pt x="6125" y="2430"/>
                    </a:lnTo>
                    <a:lnTo>
                      <a:pt x="6125" y="2404"/>
                    </a:lnTo>
                    <a:lnTo>
                      <a:pt x="6125" y="2404"/>
                    </a:lnTo>
                    <a:lnTo>
                      <a:pt x="6125" y="2404"/>
                    </a:lnTo>
                    <a:lnTo>
                      <a:pt x="6125" y="2404"/>
                    </a:lnTo>
                    <a:lnTo>
                      <a:pt x="6125" y="2404"/>
                    </a:lnTo>
                    <a:lnTo>
                      <a:pt x="6125" y="2404"/>
                    </a:lnTo>
                    <a:lnTo>
                      <a:pt x="6125" y="2404"/>
                    </a:lnTo>
                    <a:lnTo>
                      <a:pt x="6100" y="2380"/>
                    </a:lnTo>
                    <a:lnTo>
                      <a:pt x="6100" y="2380"/>
                    </a:lnTo>
                    <a:lnTo>
                      <a:pt x="6100" y="2380"/>
                    </a:lnTo>
                    <a:lnTo>
                      <a:pt x="6100" y="2380"/>
                    </a:lnTo>
                    <a:lnTo>
                      <a:pt x="6100" y="2355"/>
                    </a:lnTo>
                    <a:lnTo>
                      <a:pt x="6100" y="2355"/>
                    </a:lnTo>
                    <a:lnTo>
                      <a:pt x="6100" y="2355"/>
                    </a:lnTo>
                    <a:lnTo>
                      <a:pt x="6100" y="2355"/>
                    </a:lnTo>
                    <a:lnTo>
                      <a:pt x="6100" y="2355"/>
                    </a:lnTo>
                    <a:lnTo>
                      <a:pt x="6075" y="2355"/>
                    </a:lnTo>
                    <a:lnTo>
                      <a:pt x="6075" y="2355"/>
                    </a:lnTo>
                    <a:lnTo>
                      <a:pt x="6075" y="2355"/>
                    </a:lnTo>
                    <a:lnTo>
                      <a:pt x="6075" y="2331"/>
                    </a:lnTo>
                    <a:lnTo>
                      <a:pt x="6075" y="2331"/>
                    </a:lnTo>
                    <a:lnTo>
                      <a:pt x="6075" y="2331"/>
                    </a:lnTo>
                    <a:lnTo>
                      <a:pt x="6075" y="2331"/>
                    </a:lnTo>
                    <a:lnTo>
                      <a:pt x="6075" y="2331"/>
                    </a:lnTo>
                    <a:lnTo>
                      <a:pt x="6075" y="2331"/>
                    </a:lnTo>
                    <a:lnTo>
                      <a:pt x="6075" y="2331"/>
                    </a:lnTo>
                    <a:lnTo>
                      <a:pt x="6075" y="2331"/>
                    </a:lnTo>
                    <a:lnTo>
                      <a:pt x="6075" y="2331"/>
                    </a:lnTo>
                    <a:lnTo>
                      <a:pt x="6075" y="2305"/>
                    </a:lnTo>
                    <a:lnTo>
                      <a:pt x="6075" y="2305"/>
                    </a:lnTo>
                    <a:lnTo>
                      <a:pt x="6075" y="2305"/>
                    </a:lnTo>
                    <a:lnTo>
                      <a:pt x="6075" y="2305"/>
                    </a:lnTo>
                    <a:lnTo>
                      <a:pt x="6075" y="2305"/>
                    </a:lnTo>
                    <a:lnTo>
                      <a:pt x="6050" y="2305"/>
                    </a:lnTo>
                    <a:lnTo>
                      <a:pt x="6050" y="2305"/>
                    </a:lnTo>
                    <a:lnTo>
                      <a:pt x="6050" y="2305"/>
                    </a:lnTo>
                    <a:lnTo>
                      <a:pt x="6050" y="2281"/>
                    </a:lnTo>
                    <a:lnTo>
                      <a:pt x="6050" y="2281"/>
                    </a:lnTo>
                    <a:lnTo>
                      <a:pt x="6050" y="2281"/>
                    </a:lnTo>
                    <a:lnTo>
                      <a:pt x="6050" y="2281"/>
                    </a:lnTo>
                    <a:lnTo>
                      <a:pt x="6050" y="2281"/>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281"/>
                    </a:lnTo>
                    <a:lnTo>
                      <a:pt x="6075" y="2281"/>
                    </a:lnTo>
                    <a:lnTo>
                      <a:pt x="6075" y="2281"/>
                    </a:lnTo>
                    <a:lnTo>
                      <a:pt x="6075"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56"/>
                    </a:lnTo>
                    <a:lnTo>
                      <a:pt x="6050" y="2256"/>
                    </a:lnTo>
                    <a:lnTo>
                      <a:pt x="6050" y="2231"/>
                    </a:lnTo>
                    <a:lnTo>
                      <a:pt x="6050" y="2231"/>
                    </a:lnTo>
                    <a:lnTo>
                      <a:pt x="6050" y="2231"/>
                    </a:lnTo>
                    <a:lnTo>
                      <a:pt x="6050" y="2256"/>
                    </a:lnTo>
                    <a:lnTo>
                      <a:pt x="6050" y="2256"/>
                    </a:lnTo>
                    <a:lnTo>
                      <a:pt x="6050" y="2281"/>
                    </a:lnTo>
                    <a:lnTo>
                      <a:pt x="6075" y="2281"/>
                    </a:lnTo>
                    <a:lnTo>
                      <a:pt x="6075" y="2281"/>
                    </a:lnTo>
                    <a:lnTo>
                      <a:pt x="6075" y="2281"/>
                    </a:lnTo>
                    <a:lnTo>
                      <a:pt x="6075" y="2305"/>
                    </a:lnTo>
                    <a:lnTo>
                      <a:pt x="6075" y="2305"/>
                    </a:lnTo>
                    <a:lnTo>
                      <a:pt x="6075" y="2305"/>
                    </a:lnTo>
                    <a:lnTo>
                      <a:pt x="6100" y="2305"/>
                    </a:lnTo>
                    <a:lnTo>
                      <a:pt x="6100" y="2305"/>
                    </a:lnTo>
                    <a:lnTo>
                      <a:pt x="6100" y="2331"/>
                    </a:lnTo>
                    <a:lnTo>
                      <a:pt x="6100" y="2331"/>
                    </a:lnTo>
                    <a:lnTo>
                      <a:pt x="6100" y="2331"/>
                    </a:lnTo>
                    <a:lnTo>
                      <a:pt x="6100" y="2331"/>
                    </a:lnTo>
                    <a:lnTo>
                      <a:pt x="6100" y="2331"/>
                    </a:lnTo>
                    <a:lnTo>
                      <a:pt x="6100" y="2331"/>
                    </a:lnTo>
                    <a:lnTo>
                      <a:pt x="6100" y="2331"/>
                    </a:lnTo>
                    <a:lnTo>
                      <a:pt x="6100" y="2331"/>
                    </a:lnTo>
                    <a:lnTo>
                      <a:pt x="6100" y="2355"/>
                    </a:lnTo>
                    <a:lnTo>
                      <a:pt x="6100" y="2355"/>
                    </a:lnTo>
                    <a:lnTo>
                      <a:pt x="6100" y="2355"/>
                    </a:lnTo>
                    <a:lnTo>
                      <a:pt x="6100" y="2355"/>
                    </a:lnTo>
                    <a:lnTo>
                      <a:pt x="6125" y="2355"/>
                    </a:lnTo>
                    <a:lnTo>
                      <a:pt x="6125" y="2380"/>
                    </a:lnTo>
                    <a:lnTo>
                      <a:pt x="6125" y="2380"/>
                    </a:lnTo>
                    <a:lnTo>
                      <a:pt x="6125" y="2380"/>
                    </a:lnTo>
                    <a:lnTo>
                      <a:pt x="6125" y="2380"/>
                    </a:lnTo>
                    <a:lnTo>
                      <a:pt x="6125" y="2380"/>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49" y="2355"/>
                    </a:lnTo>
                    <a:lnTo>
                      <a:pt x="6149" y="2380"/>
                    </a:lnTo>
                    <a:lnTo>
                      <a:pt x="6149" y="2380"/>
                    </a:lnTo>
                    <a:lnTo>
                      <a:pt x="6149" y="2380"/>
                    </a:lnTo>
                    <a:lnTo>
                      <a:pt x="6149" y="2380"/>
                    </a:lnTo>
                    <a:lnTo>
                      <a:pt x="6149" y="2380"/>
                    </a:lnTo>
                    <a:lnTo>
                      <a:pt x="6149" y="2380"/>
                    </a:lnTo>
                    <a:lnTo>
                      <a:pt x="6149" y="2380"/>
                    </a:lnTo>
                    <a:lnTo>
                      <a:pt x="6149" y="2380"/>
                    </a:lnTo>
                    <a:lnTo>
                      <a:pt x="6149" y="2380"/>
                    </a:lnTo>
                    <a:lnTo>
                      <a:pt x="6125" y="2380"/>
                    </a:lnTo>
                    <a:lnTo>
                      <a:pt x="6149" y="2380"/>
                    </a:lnTo>
                    <a:lnTo>
                      <a:pt x="6149" y="2404"/>
                    </a:lnTo>
                    <a:lnTo>
                      <a:pt x="6149" y="2404"/>
                    </a:lnTo>
                    <a:lnTo>
                      <a:pt x="6149" y="2404"/>
                    </a:lnTo>
                    <a:lnTo>
                      <a:pt x="6149" y="2404"/>
                    </a:lnTo>
                    <a:lnTo>
                      <a:pt x="6174" y="2404"/>
                    </a:lnTo>
                    <a:lnTo>
                      <a:pt x="6174" y="2404"/>
                    </a:lnTo>
                    <a:lnTo>
                      <a:pt x="6174" y="2404"/>
                    </a:lnTo>
                    <a:lnTo>
                      <a:pt x="6174" y="2404"/>
                    </a:lnTo>
                    <a:lnTo>
                      <a:pt x="6174" y="2404"/>
                    </a:lnTo>
                    <a:lnTo>
                      <a:pt x="6174" y="2404"/>
                    </a:lnTo>
                    <a:lnTo>
                      <a:pt x="6174" y="2404"/>
                    </a:lnTo>
                    <a:lnTo>
                      <a:pt x="6174" y="2404"/>
                    </a:lnTo>
                    <a:lnTo>
                      <a:pt x="6174" y="2430"/>
                    </a:lnTo>
                    <a:lnTo>
                      <a:pt x="6174" y="2430"/>
                    </a:lnTo>
                    <a:lnTo>
                      <a:pt x="6174" y="2430"/>
                    </a:lnTo>
                    <a:lnTo>
                      <a:pt x="6174" y="2430"/>
                    </a:lnTo>
                    <a:lnTo>
                      <a:pt x="6174" y="2430"/>
                    </a:lnTo>
                    <a:lnTo>
                      <a:pt x="6174" y="2430"/>
                    </a:lnTo>
                    <a:lnTo>
                      <a:pt x="6174"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224" y="2430"/>
                    </a:lnTo>
                    <a:lnTo>
                      <a:pt x="6224" y="2430"/>
                    </a:lnTo>
                    <a:lnTo>
                      <a:pt x="6249" y="2454"/>
                    </a:lnTo>
                    <a:lnTo>
                      <a:pt x="6249" y="2454"/>
                    </a:lnTo>
                    <a:lnTo>
                      <a:pt x="6249" y="2454"/>
                    </a:lnTo>
                    <a:lnTo>
                      <a:pt x="6249" y="2454"/>
                    </a:lnTo>
                    <a:lnTo>
                      <a:pt x="6249" y="2454"/>
                    </a:lnTo>
                    <a:lnTo>
                      <a:pt x="6249" y="2454"/>
                    </a:lnTo>
                    <a:lnTo>
                      <a:pt x="6249" y="2454"/>
                    </a:lnTo>
                    <a:lnTo>
                      <a:pt x="6249" y="2454"/>
                    </a:lnTo>
                    <a:lnTo>
                      <a:pt x="6249" y="2430"/>
                    </a:lnTo>
                    <a:lnTo>
                      <a:pt x="6249" y="2430"/>
                    </a:lnTo>
                    <a:lnTo>
                      <a:pt x="6249" y="2430"/>
                    </a:lnTo>
                    <a:lnTo>
                      <a:pt x="6249" y="2430"/>
                    </a:lnTo>
                    <a:lnTo>
                      <a:pt x="6249" y="2430"/>
                    </a:lnTo>
                    <a:lnTo>
                      <a:pt x="6249" y="2430"/>
                    </a:lnTo>
                    <a:lnTo>
                      <a:pt x="6249" y="2430"/>
                    </a:lnTo>
                    <a:lnTo>
                      <a:pt x="6249" y="2404"/>
                    </a:lnTo>
                    <a:lnTo>
                      <a:pt x="6249" y="2404"/>
                    </a:lnTo>
                    <a:lnTo>
                      <a:pt x="6249" y="2404"/>
                    </a:lnTo>
                    <a:lnTo>
                      <a:pt x="6249" y="2404"/>
                    </a:lnTo>
                    <a:lnTo>
                      <a:pt x="6249" y="2404"/>
                    </a:lnTo>
                    <a:lnTo>
                      <a:pt x="6249" y="2404"/>
                    </a:lnTo>
                    <a:lnTo>
                      <a:pt x="6249" y="2404"/>
                    </a:lnTo>
                    <a:lnTo>
                      <a:pt x="6249" y="2404"/>
                    </a:lnTo>
                    <a:lnTo>
                      <a:pt x="6249" y="2404"/>
                    </a:lnTo>
                    <a:lnTo>
                      <a:pt x="6249" y="2380"/>
                    </a:lnTo>
                    <a:lnTo>
                      <a:pt x="6249" y="2380"/>
                    </a:lnTo>
                    <a:lnTo>
                      <a:pt x="6249" y="2380"/>
                    </a:lnTo>
                    <a:lnTo>
                      <a:pt x="6249" y="2380"/>
                    </a:lnTo>
                    <a:lnTo>
                      <a:pt x="6249" y="2380"/>
                    </a:lnTo>
                    <a:lnTo>
                      <a:pt x="6273" y="2380"/>
                    </a:lnTo>
                    <a:lnTo>
                      <a:pt x="6273" y="2380"/>
                    </a:lnTo>
                    <a:lnTo>
                      <a:pt x="6273" y="2380"/>
                    </a:lnTo>
                    <a:lnTo>
                      <a:pt x="6249" y="2380"/>
                    </a:lnTo>
                    <a:lnTo>
                      <a:pt x="6249" y="2404"/>
                    </a:lnTo>
                    <a:lnTo>
                      <a:pt x="6249" y="2404"/>
                    </a:lnTo>
                    <a:lnTo>
                      <a:pt x="6249" y="2404"/>
                    </a:lnTo>
                    <a:lnTo>
                      <a:pt x="6249" y="2404"/>
                    </a:lnTo>
                    <a:lnTo>
                      <a:pt x="6249" y="2404"/>
                    </a:lnTo>
                    <a:lnTo>
                      <a:pt x="6249" y="2404"/>
                    </a:lnTo>
                    <a:lnTo>
                      <a:pt x="6249" y="2404"/>
                    </a:lnTo>
                    <a:lnTo>
                      <a:pt x="6249" y="2404"/>
                    </a:lnTo>
                    <a:lnTo>
                      <a:pt x="6249" y="2404"/>
                    </a:lnTo>
                    <a:lnTo>
                      <a:pt x="6249" y="2404"/>
                    </a:lnTo>
                    <a:lnTo>
                      <a:pt x="6273" y="2430"/>
                    </a:lnTo>
                    <a:lnTo>
                      <a:pt x="6273" y="2430"/>
                    </a:lnTo>
                    <a:lnTo>
                      <a:pt x="6273" y="2430"/>
                    </a:lnTo>
                    <a:lnTo>
                      <a:pt x="6273" y="2430"/>
                    </a:lnTo>
                    <a:lnTo>
                      <a:pt x="6273" y="2430"/>
                    </a:lnTo>
                    <a:lnTo>
                      <a:pt x="6273" y="2430"/>
                    </a:lnTo>
                    <a:lnTo>
                      <a:pt x="6249" y="2430"/>
                    </a:lnTo>
                    <a:lnTo>
                      <a:pt x="6249" y="2430"/>
                    </a:lnTo>
                    <a:lnTo>
                      <a:pt x="6249" y="2430"/>
                    </a:lnTo>
                    <a:lnTo>
                      <a:pt x="6249" y="2430"/>
                    </a:lnTo>
                    <a:lnTo>
                      <a:pt x="6249" y="2430"/>
                    </a:lnTo>
                    <a:lnTo>
                      <a:pt x="6249" y="2430"/>
                    </a:lnTo>
                    <a:lnTo>
                      <a:pt x="6249" y="2430"/>
                    </a:lnTo>
                    <a:lnTo>
                      <a:pt x="6249" y="2430"/>
                    </a:lnTo>
                    <a:lnTo>
                      <a:pt x="6249" y="2430"/>
                    </a:lnTo>
                    <a:lnTo>
                      <a:pt x="6249" y="2454"/>
                    </a:lnTo>
                    <a:lnTo>
                      <a:pt x="6249" y="2454"/>
                    </a:lnTo>
                    <a:lnTo>
                      <a:pt x="6249" y="2454"/>
                    </a:lnTo>
                    <a:lnTo>
                      <a:pt x="6249" y="2454"/>
                    </a:lnTo>
                    <a:lnTo>
                      <a:pt x="6249" y="2454"/>
                    </a:lnTo>
                    <a:lnTo>
                      <a:pt x="6249" y="2454"/>
                    </a:lnTo>
                    <a:lnTo>
                      <a:pt x="6249" y="2454"/>
                    </a:lnTo>
                    <a:lnTo>
                      <a:pt x="6273" y="2454"/>
                    </a:lnTo>
                    <a:lnTo>
                      <a:pt x="6273" y="2454"/>
                    </a:lnTo>
                    <a:lnTo>
                      <a:pt x="6273" y="2454"/>
                    </a:lnTo>
                    <a:lnTo>
                      <a:pt x="6273" y="2454"/>
                    </a:lnTo>
                    <a:lnTo>
                      <a:pt x="6273" y="2454"/>
                    </a:lnTo>
                    <a:lnTo>
                      <a:pt x="6273" y="2454"/>
                    </a:lnTo>
                    <a:lnTo>
                      <a:pt x="6273" y="2454"/>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79"/>
                    </a:lnTo>
                    <a:lnTo>
                      <a:pt x="6299" y="2479"/>
                    </a:lnTo>
                    <a:lnTo>
                      <a:pt x="6299" y="2479"/>
                    </a:lnTo>
                    <a:lnTo>
                      <a:pt x="6323" y="2479"/>
                    </a:lnTo>
                    <a:lnTo>
                      <a:pt x="6323" y="2479"/>
                    </a:lnTo>
                    <a:lnTo>
                      <a:pt x="6323" y="2479"/>
                    </a:lnTo>
                    <a:lnTo>
                      <a:pt x="6323" y="2479"/>
                    </a:lnTo>
                    <a:lnTo>
                      <a:pt x="6323" y="2479"/>
                    </a:lnTo>
                    <a:lnTo>
                      <a:pt x="6323" y="2479"/>
                    </a:lnTo>
                    <a:lnTo>
                      <a:pt x="6323" y="2479"/>
                    </a:lnTo>
                    <a:lnTo>
                      <a:pt x="6323" y="2479"/>
                    </a:lnTo>
                    <a:lnTo>
                      <a:pt x="6323" y="2479"/>
                    </a:lnTo>
                    <a:lnTo>
                      <a:pt x="6299" y="2479"/>
                    </a:lnTo>
                    <a:lnTo>
                      <a:pt x="6299" y="2479"/>
                    </a:lnTo>
                    <a:lnTo>
                      <a:pt x="6299" y="2479"/>
                    </a:lnTo>
                    <a:lnTo>
                      <a:pt x="6299" y="2479"/>
                    </a:lnTo>
                    <a:lnTo>
                      <a:pt x="6299" y="2479"/>
                    </a:lnTo>
                    <a:lnTo>
                      <a:pt x="6299" y="2504"/>
                    </a:lnTo>
                    <a:lnTo>
                      <a:pt x="6299" y="2504"/>
                    </a:lnTo>
                    <a:lnTo>
                      <a:pt x="6299" y="2504"/>
                    </a:lnTo>
                    <a:lnTo>
                      <a:pt x="6299" y="2504"/>
                    </a:lnTo>
                    <a:lnTo>
                      <a:pt x="6299" y="2504"/>
                    </a:lnTo>
                    <a:lnTo>
                      <a:pt x="6299" y="2504"/>
                    </a:lnTo>
                    <a:lnTo>
                      <a:pt x="6323" y="2504"/>
                    </a:lnTo>
                    <a:lnTo>
                      <a:pt x="6323" y="2529"/>
                    </a:lnTo>
                    <a:lnTo>
                      <a:pt x="6323" y="2529"/>
                    </a:lnTo>
                    <a:lnTo>
                      <a:pt x="6323" y="2529"/>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479"/>
                    </a:lnTo>
                    <a:lnTo>
                      <a:pt x="6323"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48" y="2479"/>
                    </a:lnTo>
                    <a:lnTo>
                      <a:pt x="6348" y="2479"/>
                    </a:lnTo>
                    <a:lnTo>
                      <a:pt x="6348" y="2479"/>
                    </a:lnTo>
                    <a:lnTo>
                      <a:pt x="6348" y="2479"/>
                    </a:lnTo>
                    <a:lnTo>
                      <a:pt x="6348" y="2479"/>
                    </a:lnTo>
                    <a:lnTo>
                      <a:pt x="6323" y="2479"/>
                    </a:lnTo>
                    <a:lnTo>
                      <a:pt x="6323" y="2504"/>
                    </a:lnTo>
                    <a:lnTo>
                      <a:pt x="6348" y="2504"/>
                    </a:lnTo>
                    <a:lnTo>
                      <a:pt x="6348" y="2529"/>
                    </a:lnTo>
                    <a:lnTo>
                      <a:pt x="6348" y="2529"/>
                    </a:lnTo>
                    <a:lnTo>
                      <a:pt x="6348" y="2529"/>
                    </a:lnTo>
                    <a:lnTo>
                      <a:pt x="6348" y="2529"/>
                    </a:lnTo>
                    <a:lnTo>
                      <a:pt x="6372" y="2529"/>
                    </a:lnTo>
                    <a:lnTo>
                      <a:pt x="6372" y="2529"/>
                    </a:lnTo>
                    <a:lnTo>
                      <a:pt x="6372" y="2529"/>
                    </a:lnTo>
                    <a:lnTo>
                      <a:pt x="6372" y="2529"/>
                    </a:lnTo>
                    <a:lnTo>
                      <a:pt x="6397" y="2529"/>
                    </a:lnTo>
                    <a:lnTo>
                      <a:pt x="6397" y="2529"/>
                    </a:lnTo>
                    <a:lnTo>
                      <a:pt x="6397" y="2529"/>
                    </a:lnTo>
                    <a:lnTo>
                      <a:pt x="6397" y="2529"/>
                    </a:lnTo>
                    <a:lnTo>
                      <a:pt x="6397" y="2529"/>
                    </a:lnTo>
                    <a:lnTo>
                      <a:pt x="6397" y="2529"/>
                    </a:lnTo>
                    <a:lnTo>
                      <a:pt x="6397" y="2554"/>
                    </a:lnTo>
                    <a:lnTo>
                      <a:pt x="6397" y="2554"/>
                    </a:lnTo>
                    <a:lnTo>
                      <a:pt x="6397" y="2554"/>
                    </a:lnTo>
                    <a:lnTo>
                      <a:pt x="6422" y="2554"/>
                    </a:lnTo>
                    <a:lnTo>
                      <a:pt x="6422" y="2554"/>
                    </a:lnTo>
                    <a:lnTo>
                      <a:pt x="6422" y="2554"/>
                    </a:lnTo>
                    <a:lnTo>
                      <a:pt x="6422" y="2554"/>
                    </a:lnTo>
                    <a:lnTo>
                      <a:pt x="6422" y="2554"/>
                    </a:lnTo>
                    <a:lnTo>
                      <a:pt x="6422" y="2554"/>
                    </a:lnTo>
                    <a:lnTo>
                      <a:pt x="6422" y="2554"/>
                    </a:lnTo>
                    <a:lnTo>
                      <a:pt x="6397" y="2554"/>
                    </a:lnTo>
                    <a:lnTo>
                      <a:pt x="6397" y="2554"/>
                    </a:lnTo>
                    <a:lnTo>
                      <a:pt x="6397" y="2554"/>
                    </a:lnTo>
                    <a:lnTo>
                      <a:pt x="6397" y="2554"/>
                    </a:lnTo>
                    <a:lnTo>
                      <a:pt x="6397" y="2554"/>
                    </a:lnTo>
                    <a:lnTo>
                      <a:pt x="6397" y="2554"/>
                    </a:lnTo>
                    <a:lnTo>
                      <a:pt x="6372"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54"/>
                    </a:lnTo>
                    <a:lnTo>
                      <a:pt x="6348" y="2554"/>
                    </a:lnTo>
                    <a:lnTo>
                      <a:pt x="6348" y="2554"/>
                    </a:lnTo>
                    <a:lnTo>
                      <a:pt x="6348" y="2554"/>
                    </a:lnTo>
                    <a:lnTo>
                      <a:pt x="6348" y="2554"/>
                    </a:lnTo>
                    <a:lnTo>
                      <a:pt x="6348" y="2554"/>
                    </a:lnTo>
                    <a:lnTo>
                      <a:pt x="6372" y="2554"/>
                    </a:lnTo>
                    <a:lnTo>
                      <a:pt x="6372" y="2554"/>
                    </a:lnTo>
                    <a:lnTo>
                      <a:pt x="6372" y="2554"/>
                    </a:lnTo>
                    <a:lnTo>
                      <a:pt x="6372" y="2554"/>
                    </a:lnTo>
                    <a:lnTo>
                      <a:pt x="6372" y="2554"/>
                    </a:lnTo>
                    <a:lnTo>
                      <a:pt x="6372" y="2554"/>
                    </a:lnTo>
                    <a:lnTo>
                      <a:pt x="6372" y="2554"/>
                    </a:lnTo>
                    <a:lnTo>
                      <a:pt x="6372" y="2554"/>
                    </a:lnTo>
                    <a:lnTo>
                      <a:pt x="6372" y="2554"/>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97" y="2578"/>
                    </a:lnTo>
                    <a:lnTo>
                      <a:pt x="6397" y="2578"/>
                    </a:lnTo>
                    <a:lnTo>
                      <a:pt x="6397" y="2578"/>
                    </a:lnTo>
                    <a:lnTo>
                      <a:pt x="6397" y="2578"/>
                    </a:lnTo>
                    <a:lnTo>
                      <a:pt x="6397" y="2578"/>
                    </a:lnTo>
                    <a:lnTo>
                      <a:pt x="6397" y="2578"/>
                    </a:lnTo>
                    <a:lnTo>
                      <a:pt x="6397" y="2578"/>
                    </a:lnTo>
                    <a:lnTo>
                      <a:pt x="6397" y="2578"/>
                    </a:lnTo>
                    <a:lnTo>
                      <a:pt x="6372" y="2578"/>
                    </a:lnTo>
                    <a:lnTo>
                      <a:pt x="6372" y="2603"/>
                    </a:lnTo>
                    <a:lnTo>
                      <a:pt x="6372" y="2603"/>
                    </a:lnTo>
                    <a:lnTo>
                      <a:pt x="6372" y="2603"/>
                    </a:lnTo>
                    <a:lnTo>
                      <a:pt x="6397" y="2603"/>
                    </a:lnTo>
                    <a:lnTo>
                      <a:pt x="6397" y="2603"/>
                    </a:lnTo>
                    <a:lnTo>
                      <a:pt x="6397" y="2603"/>
                    </a:lnTo>
                    <a:lnTo>
                      <a:pt x="6397" y="2603"/>
                    </a:lnTo>
                    <a:lnTo>
                      <a:pt x="6397" y="2603"/>
                    </a:lnTo>
                    <a:lnTo>
                      <a:pt x="6397" y="2603"/>
                    </a:lnTo>
                    <a:lnTo>
                      <a:pt x="6397" y="2603"/>
                    </a:lnTo>
                    <a:lnTo>
                      <a:pt x="6422" y="2603"/>
                    </a:lnTo>
                    <a:lnTo>
                      <a:pt x="6422" y="2603"/>
                    </a:lnTo>
                    <a:lnTo>
                      <a:pt x="6422" y="2603"/>
                    </a:lnTo>
                    <a:lnTo>
                      <a:pt x="6422" y="2578"/>
                    </a:lnTo>
                    <a:lnTo>
                      <a:pt x="6422" y="2578"/>
                    </a:lnTo>
                    <a:lnTo>
                      <a:pt x="6422" y="2578"/>
                    </a:lnTo>
                    <a:lnTo>
                      <a:pt x="6422" y="2578"/>
                    </a:lnTo>
                    <a:lnTo>
                      <a:pt x="6422" y="2603"/>
                    </a:lnTo>
                    <a:lnTo>
                      <a:pt x="6422" y="2603"/>
                    </a:lnTo>
                    <a:lnTo>
                      <a:pt x="6422" y="2603"/>
                    </a:lnTo>
                    <a:lnTo>
                      <a:pt x="6422" y="2603"/>
                    </a:lnTo>
                    <a:lnTo>
                      <a:pt x="6422" y="2603"/>
                    </a:lnTo>
                    <a:lnTo>
                      <a:pt x="6422" y="2603"/>
                    </a:lnTo>
                    <a:lnTo>
                      <a:pt x="6422" y="2603"/>
                    </a:lnTo>
                    <a:lnTo>
                      <a:pt x="6397" y="2603"/>
                    </a:lnTo>
                    <a:lnTo>
                      <a:pt x="6397" y="2603"/>
                    </a:lnTo>
                    <a:lnTo>
                      <a:pt x="6372" y="2603"/>
                    </a:lnTo>
                    <a:lnTo>
                      <a:pt x="6372" y="2628"/>
                    </a:lnTo>
                    <a:lnTo>
                      <a:pt x="6372" y="2628"/>
                    </a:lnTo>
                    <a:lnTo>
                      <a:pt x="6372" y="2628"/>
                    </a:lnTo>
                    <a:lnTo>
                      <a:pt x="6372" y="2628"/>
                    </a:lnTo>
                    <a:lnTo>
                      <a:pt x="6372" y="2628"/>
                    </a:lnTo>
                    <a:lnTo>
                      <a:pt x="6372" y="2628"/>
                    </a:lnTo>
                    <a:lnTo>
                      <a:pt x="6397" y="2628"/>
                    </a:lnTo>
                    <a:lnTo>
                      <a:pt x="6372" y="2628"/>
                    </a:lnTo>
                    <a:lnTo>
                      <a:pt x="6372" y="2628"/>
                    </a:lnTo>
                    <a:lnTo>
                      <a:pt x="6372" y="2628"/>
                    </a:lnTo>
                    <a:lnTo>
                      <a:pt x="6372" y="2628"/>
                    </a:lnTo>
                    <a:lnTo>
                      <a:pt x="6372" y="2628"/>
                    </a:lnTo>
                    <a:lnTo>
                      <a:pt x="6397" y="2628"/>
                    </a:lnTo>
                    <a:lnTo>
                      <a:pt x="6397" y="2628"/>
                    </a:lnTo>
                    <a:lnTo>
                      <a:pt x="6397" y="2628"/>
                    </a:lnTo>
                    <a:lnTo>
                      <a:pt x="6397" y="2653"/>
                    </a:lnTo>
                    <a:lnTo>
                      <a:pt x="6397" y="2653"/>
                    </a:lnTo>
                    <a:lnTo>
                      <a:pt x="6397" y="2653"/>
                    </a:lnTo>
                    <a:lnTo>
                      <a:pt x="6397" y="2653"/>
                    </a:lnTo>
                    <a:lnTo>
                      <a:pt x="6422" y="2653"/>
                    </a:lnTo>
                    <a:lnTo>
                      <a:pt x="6422" y="2653"/>
                    </a:lnTo>
                    <a:lnTo>
                      <a:pt x="6422" y="2653"/>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53"/>
                    </a:lnTo>
                    <a:lnTo>
                      <a:pt x="6422" y="2653"/>
                    </a:lnTo>
                    <a:lnTo>
                      <a:pt x="6422" y="2653"/>
                    </a:lnTo>
                    <a:lnTo>
                      <a:pt x="6422" y="2653"/>
                    </a:lnTo>
                    <a:lnTo>
                      <a:pt x="6422" y="2653"/>
                    </a:lnTo>
                    <a:lnTo>
                      <a:pt x="6422" y="2653"/>
                    </a:lnTo>
                    <a:lnTo>
                      <a:pt x="6422" y="2653"/>
                    </a:lnTo>
                    <a:lnTo>
                      <a:pt x="6422" y="2653"/>
                    </a:lnTo>
                    <a:lnTo>
                      <a:pt x="6447" y="2653"/>
                    </a:lnTo>
                    <a:lnTo>
                      <a:pt x="6447" y="2653"/>
                    </a:lnTo>
                    <a:lnTo>
                      <a:pt x="6447" y="2653"/>
                    </a:lnTo>
                    <a:lnTo>
                      <a:pt x="6447" y="2653"/>
                    </a:lnTo>
                    <a:lnTo>
                      <a:pt x="6447" y="2653"/>
                    </a:lnTo>
                    <a:lnTo>
                      <a:pt x="6447" y="2653"/>
                    </a:lnTo>
                    <a:lnTo>
                      <a:pt x="6447" y="2653"/>
                    </a:lnTo>
                    <a:lnTo>
                      <a:pt x="6447" y="2653"/>
                    </a:lnTo>
                    <a:lnTo>
                      <a:pt x="6447" y="2653"/>
                    </a:lnTo>
                    <a:lnTo>
                      <a:pt x="6472" y="2653"/>
                    </a:lnTo>
                    <a:lnTo>
                      <a:pt x="6472" y="2653"/>
                    </a:lnTo>
                    <a:lnTo>
                      <a:pt x="6472" y="2653"/>
                    </a:lnTo>
                    <a:lnTo>
                      <a:pt x="6472" y="2628"/>
                    </a:lnTo>
                    <a:lnTo>
                      <a:pt x="6472" y="2628"/>
                    </a:lnTo>
                    <a:lnTo>
                      <a:pt x="6472" y="2628"/>
                    </a:lnTo>
                    <a:lnTo>
                      <a:pt x="6472" y="2628"/>
                    </a:lnTo>
                    <a:lnTo>
                      <a:pt x="6472" y="2628"/>
                    </a:lnTo>
                    <a:lnTo>
                      <a:pt x="6472" y="2628"/>
                    </a:lnTo>
                    <a:lnTo>
                      <a:pt x="6472" y="2628"/>
                    </a:lnTo>
                    <a:lnTo>
                      <a:pt x="6472" y="2628"/>
                    </a:lnTo>
                    <a:lnTo>
                      <a:pt x="6472" y="2628"/>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77"/>
                    </a:lnTo>
                    <a:lnTo>
                      <a:pt x="6472" y="2677"/>
                    </a:lnTo>
                    <a:lnTo>
                      <a:pt x="6472" y="2677"/>
                    </a:lnTo>
                    <a:lnTo>
                      <a:pt x="6472" y="2677"/>
                    </a:lnTo>
                    <a:lnTo>
                      <a:pt x="6472" y="2677"/>
                    </a:lnTo>
                    <a:lnTo>
                      <a:pt x="6497" y="2677"/>
                    </a:lnTo>
                    <a:lnTo>
                      <a:pt x="6497" y="2677"/>
                    </a:lnTo>
                    <a:lnTo>
                      <a:pt x="6497" y="2677"/>
                    </a:lnTo>
                    <a:lnTo>
                      <a:pt x="6497" y="2677"/>
                    </a:lnTo>
                    <a:lnTo>
                      <a:pt x="6497"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46"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46" y="2727"/>
                    </a:lnTo>
                    <a:lnTo>
                      <a:pt x="6546" y="2702"/>
                    </a:lnTo>
                    <a:lnTo>
                      <a:pt x="6546" y="2702"/>
                    </a:lnTo>
                    <a:lnTo>
                      <a:pt x="6546" y="2702"/>
                    </a:lnTo>
                    <a:lnTo>
                      <a:pt x="6546" y="2702"/>
                    </a:lnTo>
                    <a:lnTo>
                      <a:pt x="6546" y="2702"/>
                    </a:lnTo>
                    <a:lnTo>
                      <a:pt x="6546" y="2727"/>
                    </a:lnTo>
                    <a:lnTo>
                      <a:pt x="6546" y="2727"/>
                    </a:lnTo>
                    <a:lnTo>
                      <a:pt x="6546" y="2727"/>
                    </a:lnTo>
                    <a:lnTo>
                      <a:pt x="6546" y="2727"/>
                    </a:lnTo>
                    <a:lnTo>
                      <a:pt x="6546" y="2727"/>
                    </a:lnTo>
                    <a:lnTo>
                      <a:pt x="6571" y="2727"/>
                    </a:lnTo>
                    <a:lnTo>
                      <a:pt x="6571" y="2727"/>
                    </a:lnTo>
                    <a:lnTo>
                      <a:pt x="6571" y="2727"/>
                    </a:lnTo>
                    <a:lnTo>
                      <a:pt x="6571" y="2727"/>
                    </a:lnTo>
                    <a:lnTo>
                      <a:pt x="6571" y="2727"/>
                    </a:lnTo>
                    <a:lnTo>
                      <a:pt x="6571" y="2727"/>
                    </a:lnTo>
                    <a:lnTo>
                      <a:pt x="6596" y="2752"/>
                    </a:lnTo>
                    <a:lnTo>
                      <a:pt x="6596" y="2752"/>
                    </a:lnTo>
                    <a:lnTo>
                      <a:pt x="6596" y="2752"/>
                    </a:lnTo>
                    <a:lnTo>
                      <a:pt x="6596" y="2752"/>
                    </a:lnTo>
                    <a:lnTo>
                      <a:pt x="6596" y="2752"/>
                    </a:lnTo>
                    <a:lnTo>
                      <a:pt x="6596" y="2752"/>
                    </a:lnTo>
                    <a:lnTo>
                      <a:pt x="6596" y="2752"/>
                    </a:lnTo>
                    <a:lnTo>
                      <a:pt x="6596" y="2752"/>
                    </a:lnTo>
                    <a:lnTo>
                      <a:pt x="6596" y="2752"/>
                    </a:lnTo>
                    <a:lnTo>
                      <a:pt x="6596" y="2752"/>
                    </a:lnTo>
                    <a:lnTo>
                      <a:pt x="6621" y="2752"/>
                    </a:lnTo>
                    <a:lnTo>
                      <a:pt x="6621" y="2752"/>
                    </a:lnTo>
                    <a:lnTo>
                      <a:pt x="6621" y="2777"/>
                    </a:lnTo>
                    <a:lnTo>
                      <a:pt x="6621" y="2777"/>
                    </a:lnTo>
                    <a:lnTo>
                      <a:pt x="6645" y="2752"/>
                    </a:lnTo>
                    <a:lnTo>
                      <a:pt x="6645" y="2752"/>
                    </a:lnTo>
                    <a:lnTo>
                      <a:pt x="6670" y="2752"/>
                    </a:lnTo>
                    <a:lnTo>
                      <a:pt x="6670" y="2752"/>
                    </a:lnTo>
                    <a:lnTo>
                      <a:pt x="6670" y="2752"/>
                    </a:lnTo>
                    <a:lnTo>
                      <a:pt x="6670" y="2752"/>
                    </a:lnTo>
                    <a:lnTo>
                      <a:pt x="6670" y="2752"/>
                    </a:lnTo>
                    <a:lnTo>
                      <a:pt x="6670" y="2752"/>
                    </a:lnTo>
                    <a:lnTo>
                      <a:pt x="6670" y="2752"/>
                    </a:lnTo>
                    <a:lnTo>
                      <a:pt x="6670" y="2752"/>
                    </a:lnTo>
                    <a:lnTo>
                      <a:pt x="6670" y="2777"/>
                    </a:lnTo>
                    <a:lnTo>
                      <a:pt x="6670" y="2777"/>
                    </a:lnTo>
                    <a:lnTo>
                      <a:pt x="6645" y="2777"/>
                    </a:lnTo>
                    <a:lnTo>
                      <a:pt x="6645" y="2777"/>
                    </a:lnTo>
                    <a:lnTo>
                      <a:pt x="6621" y="2777"/>
                    </a:lnTo>
                    <a:lnTo>
                      <a:pt x="6621" y="2777"/>
                    </a:lnTo>
                    <a:lnTo>
                      <a:pt x="6621" y="2777"/>
                    </a:lnTo>
                    <a:lnTo>
                      <a:pt x="6621" y="2801"/>
                    </a:lnTo>
                    <a:lnTo>
                      <a:pt x="6645" y="2801"/>
                    </a:lnTo>
                    <a:lnTo>
                      <a:pt x="6645" y="2827"/>
                    </a:lnTo>
                    <a:lnTo>
                      <a:pt x="6645" y="2827"/>
                    </a:lnTo>
                    <a:lnTo>
                      <a:pt x="6645" y="2827"/>
                    </a:lnTo>
                    <a:lnTo>
                      <a:pt x="6645" y="2827"/>
                    </a:lnTo>
                    <a:lnTo>
                      <a:pt x="6645" y="2827"/>
                    </a:lnTo>
                    <a:lnTo>
                      <a:pt x="6621" y="2827"/>
                    </a:lnTo>
                    <a:lnTo>
                      <a:pt x="6621" y="2827"/>
                    </a:lnTo>
                    <a:lnTo>
                      <a:pt x="6621" y="2827"/>
                    </a:lnTo>
                    <a:lnTo>
                      <a:pt x="6621" y="2827"/>
                    </a:lnTo>
                    <a:lnTo>
                      <a:pt x="6621" y="2827"/>
                    </a:lnTo>
                    <a:lnTo>
                      <a:pt x="6621" y="2851"/>
                    </a:lnTo>
                    <a:lnTo>
                      <a:pt x="6621" y="2851"/>
                    </a:lnTo>
                    <a:lnTo>
                      <a:pt x="6621" y="2851"/>
                    </a:lnTo>
                    <a:lnTo>
                      <a:pt x="6621" y="2851"/>
                    </a:lnTo>
                    <a:lnTo>
                      <a:pt x="6645" y="2851"/>
                    </a:lnTo>
                    <a:lnTo>
                      <a:pt x="6645" y="2851"/>
                    </a:lnTo>
                    <a:lnTo>
                      <a:pt x="6645" y="2851"/>
                    </a:lnTo>
                    <a:lnTo>
                      <a:pt x="6645" y="2851"/>
                    </a:lnTo>
                    <a:lnTo>
                      <a:pt x="6621" y="2851"/>
                    </a:lnTo>
                    <a:lnTo>
                      <a:pt x="6621" y="2851"/>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45" y="2900"/>
                    </a:lnTo>
                    <a:lnTo>
                      <a:pt x="6645" y="2900"/>
                    </a:lnTo>
                    <a:lnTo>
                      <a:pt x="6645" y="2900"/>
                    </a:lnTo>
                    <a:lnTo>
                      <a:pt x="6670" y="2926"/>
                    </a:lnTo>
                    <a:lnTo>
                      <a:pt x="6670" y="2926"/>
                    </a:lnTo>
                    <a:lnTo>
                      <a:pt x="6670" y="2926"/>
                    </a:lnTo>
                    <a:lnTo>
                      <a:pt x="6670" y="2926"/>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45" y="2876"/>
                    </a:lnTo>
                    <a:lnTo>
                      <a:pt x="6645" y="2876"/>
                    </a:lnTo>
                    <a:lnTo>
                      <a:pt x="6670" y="2900"/>
                    </a:lnTo>
                    <a:lnTo>
                      <a:pt x="6670" y="2900"/>
                    </a:lnTo>
                    <a:lnTo>
                      <a:pt x="6670" y="2900"/>
                    </a:lnTo>
                    <a:lnTo>
                      <a:pt x="6670" y="2900"/>
                    </a:lnTo>
                    <a:lnTo>
                      <a:pt x="6670" y="2876"/>
                    </a:lnTo>
                    <a:lnTo>
                      <a:pt x="6670" y="2876"/>
                    </a:lnTo>
                    <a:lnTo>
                      <a:pt x="6670" y="2876"/>
                    </a:lnTo>
                    <a:lnTo>
                      <a:pt x="6670" y="2876"/>
                    </a:lnTo>
                    <a:lnTo>
                      <a:pt x="6670" y="2876"/>
                    </a:lnTo>
                    <a:lnTo>
                      <a:pt x="6670" y="2876"/>
                    </a:lnTo>
                    <a:lnTo>
                      <a:pt x="6670" y="2851"/>
                    </a:lnTo>
                    <a:lnTo>
                      <a:pt x="6670" y="2851"/>
                    </a:lnTo>
                    <a:lnTo>
                      <a:pt x="6670" y="2851"/>
                    </a:lnTo>
                    <a:lnTo>
                      <a:pt x="6670" y="2851"/>
                    </a:lnTo>
                    <a:lnTo>
                      <a:pt x="6670" y="2851"/>
                    </a:lnTo>
                    <a:lnTo>
                      <a:pt x="6670" y="2851"/>
                    </a:lnTo>
                    <a:lnTo>
                      <a:pt x="6670" y="2851"/>
                    </a:lnTo>
                    <a:lnTo>
                      <a:pt x="6645" y="2851"/>
                    </a:lnTo>
                    <a:lnTo>
                      <a:pt x="6645" y="2851"/>
                    </a:lnTo>
                    <a:lnTo>
                      <a:pt x="6645" y="2851"/>
                    </a:lnTo>
                    <a:lnTo>
                      <a:pt x="6645" y="2851"/>
                    </a:lnTo>
                    <a:lnTo>
                      <a:pt x="6645" y="2851"/>
                    </a:lnTo>
                    <a:lnTo>
                      <a:pt x="6645" y="2827"/>
                    </a:lnTo>
                    <a:lnTo>
                      <a:pt x="6645" y="2827"/>
                    </a:lnTo>
                    <a:lnTo>
                      <a:pt x="6645"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01"/>
                    </a:lnTo>
                    <a:lnTo>
                      <a:pt x="6670" y="2801"/>
                    </a:lnTo>
                    <a:lnTo>
                      <a:pt x="6695" y="2801"/>
                    </a:lnTo>
                    <a:lnTo>
                      <a:pt x="6695" y="2801"/>
                    </a:lnTo>
                    <a:lnTo>
                      <a:pt x="6695" y="2801"/>
                    </a:lnTo>
                    <a:lnTo>
                      <a:pt x="6695" y="2801"/>
                    </a:lnTo>
                    <a:lnTo>
                      <a:pt x="6695" y="2801"/>
                    </a:lnTo>
                    <a:lnTo>
                      <a:pt x="6695" y="2801"/>
                    </a:lnTo>
                    <a:lnTo>
                      <a:pt x="6695" y="2801"/>
                    </a:lnTo>
                    <a:lnTo>
                      <a:pt x="6695" y="2801"/>
                    </a:lnTo>
                    <a:lnTo>
                      <a:pt x="6695" y="2801"/>
                    </a:lnTo>
                    <a:lnTo>
                      <a:pt x="6720" y="2801"/>
                    </a:lnTo>
                    <a:lnTo>
                      <a:pt x="6720" y="2801"/>
                    </a:lnTo>
                    <a:lnTo>
                      <a:pt x="6720" y="2777"/>
                    </a:lnTo>
                    <a:lnTo>
                      <a:pt x="6720" y="2777"/>
                    </a:lnTo>
                    <a:lnTo>
                      <a:pt x="6720" y="2777"/>
                    </a:lnTo>
                    <a:lnTo>
                      <a:pt x="6720" y="2777"/>
                    </a:lnTo>
                    <a:lnTo>
                      <a:pt x="6720" y="2777"/>
                    </a:lnTo>
                    <a:lnTo>
                      <a:pt x="6720" y="2777"/>
                    </a:lnTo>
                    <a:lnTo>
                      <a:pt x="6720" y="2752"/>
                    </a:lnTo>
                    <a:lnTo>
                      <a:pt x="6720" y="2752"/>
                    </a:lnTo>
                    <a:lnTo>
                      <a:pt x="6720" y="2777"/>
                    </a:lnTo>
                    <a:lnTo>
                      <a:pt x="6720" y="2777"/>
                    </a:lnTo>
                    <a:lnTo>
                      <a:pt x="6720" y="2777"/>
                    </a:lnTo>
                    <a:lnTo>
                      <a:pt x="6720" y="2777"/>
                    </a:lnTo>
                    <a:lnTo>
                      <a:pt x="6720" y="2777"/>
                    </a:lnTo>
                    <a:lnTo>
                      <a:pt x="6720" y="2777"/>
                    </a:lnTo>
                    <a:lnTo>
                      <a:pt x="6720" y="2801"/>
                    </a:lnTo>
                    <a:lnTo>
                      <a:pt x="6720" y="2801"/>
                    </a:lnTo>
                    <a:lnTo>
                      <a:pt x="6720" y="2801"/>
                    </a:lnTo>
                    <a:lnTo>
                      <a:pt x="6720" y="2801"/>
                    </a:lnTo>
                    <a:lnTo>
                      <a:pt x="6720" y="2801"/>
                    </a:lnTo>
                    <a:lnTo>
                      <a:pt x="6720" y="2801"/>
                    </a:lnTo>
                    <a:lnTo>
                      <a:pt x="6720" y="2801"/>
                    </a:lnTo>
                    <a:lnTo>
                      <a:pt x="6720" y="2801"/>
                    </a:lnTo>
                    <a:lnTo>
                      <a:pt x="6745" y="2801"/>
                    </a:lnTo>
                    <a:lnTo>
                      <a:pt x="6745" y="2801"/>
                    </a:lnTo>
                    <a:lnTo>
                      <a:pt x="6745" y="2801"/>
                    </a:lnTo>
                    <a:lnTo>
                      <a:pt x="6745" y="2827"/>
                    </a:lnTo>
                    <a:lnTo>
                      <a:pt x="6745" y="2827"/>
                    </a:lnTo>
                    <a:lnTo>
                      <a:pt x="6745" y="2827"/>
                    </a:lnTo>
                    <a:lnTo>
                      <a:pt x="6745" y="2827"/>
                    </a:lnTo>
                    <a:lnTo>
                      <a:pt x="6769" y="2827"/>
                    </a:lnTo>
                    <a:lnTo>
                      <a:pt x="6769" y="2801"/>
                    </a:lnTo>
                    <a:lnTo>
                      <a:pt x="6769" y="2801"/>
                    </a:lnTo>
                    <a:lnTo>
                      <a:pt x="6769" y="2801"/>
                    </a:lnTo>
                    <a:lnTo>
                      <a:pt x="6769" y="2827"/>
                    </a:lnTo>
                    <a:lnTo>
                      <a:pt x="6769" y="2827"/>
                    </a:lnTo>
                    <a:lnTo>
                      <a:pt x="6769" y="2827"/>
                    </a:lnTo>
                    <a:lnTo>
                      <a:pt x="6769" y="2827"/>
                    </a:lnTo>
                    <a:lnTo>
                      <a:pt x="6769" y="2827"/>
                    </a:lnTo>
                    <a:lnTo>
                      <a:pt x="6769" y="2827"/>
                    </a:lnTo>
                    <a:lnTo>
                      <a:pt x="6769" y="2827"/>
                    </a:lnTo>
                    <a:lnTo>
                      <a:pt x="6769" y="2827"/>
                    </a:lnTo>
                    <a:lnTo>
                      <a:pt x="6769" y="2827"/>
                    </a:lnTo>
                    <a:lnTo>
                      <a:pt x="6769" y="2827"/>
                    </a:lnTo>
                    <a:lnTo>
                      <a:pt x="6769" y="2851"/>
                    </a:lnTo>
                    <a:lnTo>
                      <a:pt x="6769" y="2851"/>
                    </a:lnTo>
                    <a:lnTo>
                      <a:pt x="6769" y="2851"/>
                    </a:lnTo>
                    <a:lnTo>
                      <a:pt x="6794" y="2851"/>
                    </a:lnTo>
                    <a:lnTo>
                      <a:pt x="6794" y="2876"/>
                    </a:lnTo>
                    <a:lnTo>
                      <a:pt x="6794" y="2876"/>
                    </a:lnTo>
                    <a:lnTo>
                      <a:pt x="6794" y="2900"/>
                    </a:lnTo>
                    <a:lnTo>
                      <a:pt x="6794" y="2900"/>
                    </a:lnTo>
                    <a:lnTo>
                      <a:pt x="6819" y="2900"/>
                    </a:lnTo>
                    <a:lnTo>
                      <a:pt x="6819" y="2900"/>
                    </a:lnTo>
                    <a:lnTo>
                      <a:pt x="6819" y="2900"/>
                    </a:lnTo>
                    <a:lnTo>
                      <a:pt x="6819" y="2900"/>
                    </a:lnTo>
                    <a:lnTo>
                      <a:pt x="6819" y="2900"/>
                    </a:lnTo>
                    <a:lnTo>
                      <a:pt x="6819" y="2900"/>
                    </a:lnTo>
                    <a:lnTo>
                      <a:pt x="6819" y="2900"/>
                    </a:lnTo>
                    <a:lnTo>
                      <a:pt x="6819" y="2900"/>
                    </a:lnTo>
                    <a:lnTo>
                      <a:pt x="6844" y="2900"/>
                    </a:lnTo>
                    <a:lnTo>
                      <a:pt x="6844" y="2900"/>
                    </a:lnTo>
                    <a:lnTo>
                      <a:pt x="6844" y="2900"/>
                    </a:lnTo>
                    <a:lnTo>
                      <a:pt x="6794" y="2926"/>
                    </a:lnTo>
                    <a:lnTo>
                      <a:pt x="6794" y="2926"/>
                    </a:lnTo>
                    <a:lnTo>
                      <a:pt x="6794" y="2926"/>
                    </a:lnTo>
                    <a:lnTo>
                      <a:pt x="6794" y="2926"/>
                    </a:lnTo>
                    <a:lnTo>
                      <a:pt x="6794" y="2926"/>
                    </a:lnTo>
                    <a:lnTo>
                      <a:pt x="6794" y="2926"/>
                    </a:lnTo>
                    <a:lnTo>
                      <a:pt x="6794" y="2926"/>
                    </a:lnTo>
                    <a:lnTo>
                      <a:pt x="6794" y="2926"/>
                    </a:lnTo>
                    <a:lnTo>
                      <a:pt x="6794" y="2950"/>
                    </a:lnTo>
                    <a:lnTo>
                      <a:pt x="6794" y="2950"/>
                    </a:lnTo>
                    <a:lnTo>
                      <a:pt x="6794" y="2950"/>
                    </a:lnTo>
                    <a:lnTo>
                      <a:pt x="6794" y="2950"/>
                    </a:lnTo>
                    <a:lnTo>
                      <a:pt x="6794" y="2950"/>
                    </a:lnTo>
                    <a:lnTo>
                      <a:pt x="6794" y="2950"/>
                    </a:lnTo>
                    <a:lnTo>
                      <a:pt x="679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44" y="2950"/>
                    </a:lnTo>
                    <a:lnTo>
                      <a:pt x="6844" y="2926"/>
                    </a:lnTo>
                    <a:lnTo>
                      <a:pt x="6844" y="2926"/>
                    </a:lnTo>
                    <a:lnTo>
                      <a:pt x="6844" y="2926"/>
                    </a:lnTo>
                    <a:lnTo>
                      <a:pt x="6844" y="2926"/>
                    </a:lnTo>
                    <a:lnTo>
                      <a:pt x="6844" y="2900"/>
                    </a:lnTo>
                    <a:lnTo>
                      <a:pt x="6844" y="2900"/>
                    </a:lnTo>
                    <a:lnTo>
                      <a:pt x="6844" y="2900"/>
                    </a:lnTo>
                    <a:lnTo>
                      <a:pt x="6844" y="2900"/>
                    </a:lnTo>
                    <a:lnTo>
                      <a:pt x="6844" y="2900"/>
                    </a:lnTo>
                    <a:lnTo>
                      <a:pt x="6844" y="2900"/>
                    </a:lnTo>
                    <a:lnTo>
                      <a:pt x="6844" y="2876"/>
                    </a:lnTo>
                    <a:lnTo>
                      <a:pt x="6844" y="2900"/>
                    </a:lnTo>
                    <a:lnTo>
                      <a:pt x="6844" y="2926"/>
                    </a:lnTo>
                    <a:lnTo>
                      <a:pt x="6844" y="2926"/>
                    </a:lnTo>
                    <a:lnTo>
                      <a:pt x="6844" y="2926"/>
                    </a:lnTo>
                    <a:lnTo>
                      <a:pt x="6844" y="2950"/>
                    </a:lnTo>
                    <a:lnTo>
                      <a:pt x="6844" y="2950"/>
                    </a:lnTo>
                    <a:lnTo>
                      <a:pt x="6844" y="2950"/>
                    </a:lnTo>
                    <a:lnTo>
                      <a:pt x="6844" y="2950"/>
                    </a:lnTo>
                    <a:lnTo>
                      <a:pt x="6844" y="2950"/>
                    </a:lnTo>
                    <a:lnTo>
                      <a:pt x="6844" y="2950"/>
                    </a:lnTo>
                    <a:lnTo>
                      <a:pt x="684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75"/>
                    </a:lnTo>
                    <a:lnTo>
                      <a:pt x="6819" y="2975"/>
                    </a:lnTo>
                    <a:lnTo>
                      <a:pt x="6819" y="2975"/>
                    </a:lnTo>
                    <a:lnTo>
                      <a:pt x="6819" y="2975"/>
                    </a:lnTo>
                    <a:lnTo>
                      <a:pt x="6819" y="2975"/>
                    </a:lnTo>
                    <a:lnTo>
                      <a:pt x="6819" y="2975"/>
                    </a:lnTo>
                    <a:lnTo>
                      <a:pt x="6819" y="2975"/>
                    </a:lnTo>
                    <a:lnTo>
                      <a:pt x="6819" y="2975"/>
                    </a:lnTo>
                    <a:lnTo>
                      <a:pt x="6819" y="2975"/>
                    </a:lnTo>
                    <a:lnTo>
                      <a:pt x="6819" y="2975"/>
                    </a:lnTo>
                    <a:lnTo>
                      <a:pt x="6819" y="3000"/>
                    </a:lnTo>
                    <a:lnTo>
                      <a:pt x="6819" y="3000"/>
                    </a:lnTo>
                    <a:lnTo>
                      <a:pt x="6819" y="3000"/>
                    </a:lnTo>
                    <a:lnTo>
                      <a:pt x="6819" y="3000"/>
                    </a:lnTo>
                    <a:lnTo>
                      <a:pt x="6819" y="3000"/>
                    </a:lnTo>
                    <a:lnTo>
                      <a:pt x="6819" y="3000"/>
                    </a:lnTo>
                    <a:lnTo>
                      <a:pt x="6819" y="3000"/>
                    </a:lnTo>
                    <a:lnTo>
                      <a:pt x="6819" y="3000"/>
                    </a:lnTo>
                    <a:lnTo>
                      <a:pt x="6819" y="3000"/>
                    </a:lnTo>
                    <a:lnTo>
                      <a:pt x="6844" y="3000"/>
                    </a:lnTo>
                    <a:lnTo>
                      <a:pt x="6844" y="3025"/>
                    </a:lnTo>
                    <a:lnTo>
                      <a:pt x="6844" y="3025"/>
                    </a:lnTo>
                    <a:lnTo>
                      <a:pt x="6844" y="3000"/>
                    </a:lnTo>
                    <a:lnTo>
                      <a:pt x="6844" y="3000"/>
                    </a:lnTo>
                    <a:lnTo>
                      <a:pt x="6844" y="3000"/>
                    </a:lnTo>
                    <a:lnTo>
                      <a:pt x="6844" y="3000"/>
                    </a:lnTo>
                    <a:lnTo>
                      <a:pt x="6844" y="3000"/>
                    </a:lnTo>
                    <a:lnTo>
                      <a:pt x="6844" y="3000"/>
                    </a:lnTo>
                    <a:lnTo>
                      <a:pt x="6844" y="3000"/>
                    </a:lnTo>
                    <a:lnTo>
                      <a:pt x="6844" y="3000"/>
                    </a:lnTo>
                    <a:lnTo>
                      <a:pt x="6844" y="3000"/>
                    </a:lnTo>
                    <a:lnTo>
                      <a:pt x="6844" y="3000"/>
                    </a:lnTo>
                    <a:lnTo>
                      <a:pt x="6844" y="2975"/>
                    </a:lnTo>
                    <a:lnTo>
                      <a:pt x="6844" y="2975"/>
                    </a:lnTo>
                    <a:lnTo>
                      <a:pt x="6844" y="2975"/>
                    </a:lnTo>
                    <a:lnTo>
                      <a:pt x="6844" y="2975"/>
                    </a:lnTo>
                    <a:lnTo>
                      <a:pt x="6844" y="2975"/>
                    </a:lnTo>
                    <a:lnTo>
                      <a:pt x="6844" y="2975"/>
                    </a:lnTo>
                    <a:lnTo>
                      <a:pt x="6844" y="2975"/>
                    </a:lnTo>
                    <a:lnTo>
                      <a:pt x="6844" y="2975"/>
                    </a:lnTo>
                    <a:lnTo>
                      <a:pt x="6844" y="2975"/>
                    </a:lnTo>
                    <a:lnTo>
                      <a:pt x="6844" y="2975"/>
                    </a:lnTo>
                    <a:lnTo>
                      <a:pt x="6844" y="3000"/>
                    </a:lnTo>
                    <a:lnTo>
                      <a:pt x="6844"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2975"/>
                    </a:lnTo>
                    <a:lnTo>
                      <a:pt x="6868" y="2975"/>
                    </a:lnTo>
                    <a:lnTo>
                      <a:pt x="6868" y="2975"/>
                    </a:lnTo>
                    <a:lnTo>
                      <a:pt x="6868" y="3000"/>
                    </a:lnTo>
                    <a:lnTo>
                      <a:pt x="6868" y="3000"/>
                    </a:lnTo>
                    <a:lnTo>
                      <a:pt x="6868" y="3000"/>
                    </a:lnTo>
                    <a:lnTo>
                      <a:pt x="6868" y="3000"/>
                    </a:lnTo>
                    <a:lnTo>
                      <a:pt x="6868" y="2975"/>
                    </a:lnTo>
                    <a:lnTo>
                      <a:pt x="6894" y="2975"/>
                    </a:lnTo>
                    <a:lnTo>
                      <a:pt x="6894" y="2975"/>
                    </a:lnTo>
                    <a:lnTo>
                      <a:pt x="6894" y="2975"/>
                    </a:lnTo>
                    <a:lnTo>
                      <a:pt x="6894" y="2950"/>
                    </a:lnTo>
                    <a:lnTo>
                      <a:pt x="6894" y="2950"/>
                    </a:lnTo>
                    <a:lnTo>
                      <a:pt x="6894" y="2950"/>
                    </a:lnTo>
                    <a:lnTo>
                      <a:pt x="6894" y="2950"/>
                    </a:lnTo>
                    <a:lnTo>
                      <a:pt x="6894" y="2950"/>
                    </a:lnTo>
                    <a:lnTo>
                      <a:pt x="6894" y="2950"/>
                    </a:lnTo>
                    <a:lnTo>
                      <a:pt x="6894" y="2950"/>
                    </a:lnTo>
                    <a:lnTo>
                      <a:pt x="6894" y="2926"/>
                    </a:lnTo>
                    <a:lnTo>
                      <a:pt x="6894" y="2926"/>
                    </a:lnTo>
                    <a:lnTo>
                      <a:pt x="6894" y="2926"/>
                    </a:lnTo>
                    <a:lnTo>
                      <a:pt x="6894" y="2926"/>
                    </a:lnTo>
                    <a:lnTo>
                      <a:pt x="6894" y="2926"/>
                    </a:lnTo>
                    <a:lnTo>
                      <a:pt x="6894" y="2926"/>
                    </a:lnTo>
                    <a:lnTo>
                      <a:pt x="6894" y="2900"/>
                    </a:lnTo>
                    <a:lnTo>
                      <a:pt x="6894" y="2900"/>
                    </a:lnTo>
                    <a:lnTo>
                      <a:pt x="6894" y="2900"/>
                    </a:lnTo>
                    <a:lnTo>
                      <a:pt x="6894" y="2900"/>
                    </a:lnTo>
                    <a:lnTo>
                      <a:pt x="6894" y="2900"/>
                    </a:lnTo>
                    <a:lnTo>
                      <a:pt x="6894" y="2900"/>
                    </a:lnTo>
                    <a:lnTo>
                      <a:pt x="6894" y="2900"/>
                    </a:lnTo>
                    <a:lnTo>
                      <a:pt x="6894" y="2900"/>
                    </a:lnTo>
                    <a:lnTo>
                      <a:pt x="6894" y="2900"/>
                    </a:lnTo>
                    <a:lnTo>
                      <a:pt x="6894" y="2900"/>
                    </a:lnTo>
                    <a:lnTo>
                      <a:pt x="6894" y="2876"/>
                    </a:lnTo>
                    <a:close/>
                    <a:moveTo>
                      <a:pt x="6794" y="3000"/>
                    </a:moveTo>
                    <a:lnTo>
                      <a:pt x="6794" y="3000"/>
                    </a:lnTo>
                    <a:lnTo>
                      <a:pt x="6794" y="3000"/>
                    </a:lnTo>
                    <a:lnTo>
                      <a:pt x="6794" y="3000"/>
                    </a:lnTo>
                    <a:lnTo>
                      <a:pt x="6794" y="3000"/>
                    </a:lnTo>
                    <a:lnTo>
                      <a:pt x="6794" y="3000"/>
                    </a:lnTo>
                    <a:lnTo>
                      <a:pt x="6794" y="3000"/>
                    </a:lnTo>
                    <a:lnTo>
                      <a:pt x="6794" y="2975"/>
                    </a:lnTo>
                    <a:lnTo>
                      <a:pt x="6769" y="2975"/>
                    </a:lnTo>
                    <a:lnTo>
                      <a:pt x="6769" y="3000"/>
                    </a:lnTo>
                    <a:lnTo>
                      <a:pt x="6769" y="3000"/>
                    </a:lnTo>
                    <a:lnTo>
                      <a:pt x="6769" y="3000"/>
                    </a:lnTo>
                    <a:lnTo>
                      <a:pt x="6769" y="3000"/>
                    </a:lnTo>
                    <a:lnTo>
                      <a:pt x="6769" y="3000"/>
                    </a:lnTo>
                    <a:lnTo>
                      <a:pt x="6769" y="3000"/>
                    </a:lnTo>
                    <a:lnTo>
                      <a:pt x="6769" y="3000"/>
                    </a:lnTo>
                    <a:lnTo>
                      <a:pt x="6769" y="3000"/>
                    </a:lnTo>
                    <a:lnTo>
                      <a:pt x="6769" y="3000"/>
                    </a:lnTo>
                    <a:lnTo>
                      <a:pt x="6769" y="3000"/>
                    </a:lnTo>
                    <a:lnTo>
                      <a:pt x="6769" y="3025"/>
                    </a:lnTo>
                    <a:lnTo>
                      <a:pt x="6769" y="3025"/>
                    </a:lnTo>
                    <a:lnTo>
                      <a:pt x="6769" y="3025"/>
                    </a:lnTo>
                    <a:lnTo>
                      <a:pt x="6769" y="3025"/>
                    </a:lnTo>
                    <a:lnTo>
                      <a:pt x="6794" y="3025"/>
                    </a:lnTo>
                    <a:lnTo>
                      <a:pt x="6794" y="3025"/>
                    </a:lnTo>
                    <a:lnTo>
                      <a:pt x="6794" y="3000"/>
                    </a:lnTo>
                    <a:close/>
                    <a:moveTo>
                      <a:pt x="6769" y="3000"/>
                    </a:moveTo>
                    <a:lnTo>
                      <a:pt x="6769" y="2975"/>
                    </a:lnTo>
                    <a:lnTo>
                      <a:pt x="6769" y="2975"/>
                    </a:lnTo>
                    <a:lnTo>
                      <a:pt x="6769" y="2975"/>
                    </a:lnTo>
                    <a:lnTo>
                      <a:pt x="6769" y="2975"/>
                    </a:lnTo>
                    <a:lnTo>
                      <a:pt x="6769" y="2975"/>
                    </a:lnTo>
                    <a:lnTo>
                      <a:pt x="6769" y="2975"/>
                    </a:lnTo>
                    <a:lnTo>
                      <a:pt x="6769" y="2975"/>
                    </a:lnTo>
                    <a:lnTo>
                      <a:pt x="6769" y="2975"/>
                    </a:lnTo>
                    <a:lnTo>
                      <a:pt x="6769" y="2975"/>
                    </a:lnTo>
                    <a:lnTo>
                      <a:pt x="6769" y="2950"/>
                    </a:lnTo>
                    <a:lnTo>
                      <a:pt x="6769" y="2950"/>
                    </a:lnTo>
                    <a:lnTo>
                      <a:pt x="6745" y="2950"/>
                    </a:lnTo>
                    <a:lnTo>
                      <a:pt x="6745" y="2950"/>
                    </a:lnTo>
                    <a:lnTo>
                      <a:pt x="6745" y="2950"/>
                    </a:lnTo>
                    <a:lnTo>
                      <a:pt x="6745" y="2950"/>
                    </a:lnTo>
                    <a:lnTo>
                      <a:pt x="6745" y="2950"/>
                    </a:lnTo>
                    <a:lnTo>
                      <a:pt x="6745" y="2950"/>
                    </a:lnTo>
                    <a:lnTo>
                      <a:pt x="6720" y="2950"/>
                    </a:lnTo>
                    <a:lnTo>
                      <a:pt x="6720" y="2950"/>
                    </a:lnTo>
                    <a:lnTo>
                      <a:pt x="6720" y="2950"/>
                    </a:lnTo>
                    <a:lnTo>
                      <a:pt x="6720" y="2950"/>
                    </a:lnTo>
                    <a:lnTo>
                      <a:pt x="6720" y="2950"/>
                    </a:lnTo>
                    <a:lnTo>
                      <a:pt x="6720" y="2950"/>
                    </a:lnTo>
                    <a:lnTo>
                      <a:pt x="6720" y="2950"/>
                    </a:lnTo>
                    <a:lnTo>
                      <a:pt x="6720" y="2950"/>
                    </a:lnTo>
                    <a:lnTo>
                      <a:pt x="6720" y="2950"/>
                    </a:lnTo>
                    <a:lnTo>
                      <a:pt x="6745" y="2950"/>
                    </a:lnTo>
                    <a:lnTo>
                      <a:pt x="6745" y="2950"/>
                    </a:lnTo>
                    <a:lnTo>
                      <a:pt x="6745" y="2950"/>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69" y="3000"/>
                    </a:lnTo>
                    <a:close/>
                    <a:moveTo>
                      <a:pt x="4364" y="2479"/>
                    </a:moveTo>
                    <a:lnTo>
                      <a:pt x="4364" y="2479"/>
                    </a:lnTo>
                    <a:close/>
                    <a:moveTo>
                      <a:pt x="3000" y="3297"/>
                    </a:moveTo>
                    <a:lnTo>
                      <a:pt x="3000" y="3297"/>
                    </a:lnTo>
                    <a:lnTo>
                      <a:pt x="3000" y="3297"/>
                    </a:lnTo>
                    <a:lnTo>
                      <a:pt x="3000" y="3297"/>
                    </a:lnTo>
                    <a:lnTo>
                      <a:pt x="3000" y="3297"/>
                    </a:lnTo>
                    <a:lnTo>
                      <a:pt x="3000" y="3272"/>
                    </a:lnTo>
                    <a:lnTo>
                      <a:pt x="3000" y="3272"/>
                    </a:lnTo>
                    <a:lnTo>
                      <a:pt x="3000" y="3297"/>
                    </a:lnTo>
                    <a:close/>
                    <a:moveTo>
                      <a:pt x="3273" y="3198"/>
                    </a:moveTo>
                    <a:lnTo>
                      <a:pt x="3273" y="3198"/>
                    </a:lnTo>
                    <a:lnTo>
                      <a:pt x="3273" y="3198"/>
                    </a:lnTo>
                    <a:lnTo>
                      <a:pt x="3298" y="3198"/>
                    </a:lnTo>
                    <a:lnTo>
                      <a:pt x="3298" y="3198"/>
                    </a:lnTo>
                    <a:lnTo>
                      <a:pt x="3273" y="3198"/>
                    </a:lnTo>
                    <a:close/>
                    <a:moveTo>
                      <a:pt x="3298" y="3198"/>
                    </a:moveTo>
                    <a:lnTo>
                      <a:pt x="3298" y="3198"/>
                    </a:lnTo>
                    <a:close/>
                    <a:moveTo>
                      <a:pt x="3323" y="2653"/>
                    </a:moveTo>
                    <a:lnTo>
                      <a:pt x="3323" y="2653"/>
                    </a:lnTo>
                    <a:lnTo>
                      <a:pt x="3323" y="2653"/>
                    </a:lnTo>
                    <a:lnTo>
                      <a:pt x="3348" y="2653"/>
                    </a:lnTo>
                    <a:lnTo>
                      <a:pt x="3348" y="2653"/>
                    </a:lnTo>
                    <a:lnTo>
                      <a:pt x="3348" y="2653"/>
                    </a:lnTo>
                    <a:lnTo>
                      <a:pt x="3348" y="2653"/>
                    </a:lnTo>
                    <a:lnTo>
                      <a:pt x="3348" y="2653"/>
                    </a:lnTo>
                    <a:lnTo>
                      <a:pt x="3348" y="2653"/>
                    </a:lnTo>
                    <a:lnTo>
                      <a:pt x="3348" y="2653"/>
                    </a:lnTo>
                    <a:lnTo>
                      <a:pt x="3348" y="2628"/>
                    </a:lnTo>
                    <a:lnTo>
                      <a:pt x="3372" y="2628"/>
                    </a:lnTo>
                    <a:lnTo>
                      <a:pt x="3372" y="2628"/>
                    </a:lnTo>
                    <a:lnTo>
                      <a:pt x="3372" y="2603"/>
                    </a:lnTo>
                    <a:lnTo>
                      <a:pt x="3372" y="2603"/>
                    </a:lnTo>
                    <a:lnTo>
                      <a:pt x="3372" y="2603"/>
                    </a:lnTo>
                    <a:lnTo>
                      <a:pt x="3372" y="2603"/>
                    </a:lnTo>
                    <a:lnTo>
                      <a:pt x="3348" y="2628"/>
                    </a:lnTo>
                    <a:lnTo>
                      <a:pt x="3348" y="2628"/>
                    </a:lnTo>
                    <a:lnTo>
                      <a:pt x="3348" y="2628"/>
                    </a:lnTo>
                    <a:lnTo>
                      <a:pt x="3323" y="2628"/>
                    </a:lnTo>
                    <a:lnTo>
                      <a:pt x="3323" y="2628"/>
                    </a:lnTo>
                    <a:lnTo>
                      <a:pt x="3323" y="2628"/>
                    </a:lnTo>
                    <a:lnTo>
                      <a:pt x="3323" y="2653"/>
                    </a:lnTo>
                    <a:lnTo>
                      <a:pt x="3323" y="2653"/>
                    </a:lnTo>
                    <a:lnTo>
                      <a:pt x="3323" y="2653"/>
                    </a:lnTo>
                    <a:lnTo>
                      <a:pt x="3323" y="2628"/>
                    </a:lnTo>
                    <a:lnTo>
                      <a:pt x="3323" y="2653"/>
                    </a:lnTo>
                    <a:close/>
                    <a:moveTo>
                      <a:pt x="3397" y="2653"/>
                    </a:moveTo>
                    <a:lnTo>
                      <a:pt x="3397" y="2653"/>
                    </a:lnTo>
                    <a:lnTo>
                      <a:pt x="3397" y="2628"/>
                    </a:lnTo>
                    <a:lnTo>
                      <a:pt x="3397" y="2628"/>
                    </a:lnTo>
                    <a:lnTo>
                      <a:pt x="3397" y="2628"/>
                    </a:lnTo>
                    <a:lnTo>
                      <a:pt x="3397" y="2628"/>
                    </a:lnTo>
                    <a:lnTo>
                      <a:pt x="3397" y="2628"/>
                    </a:lnTo>
                    <a:lnTo>
                      <a:pt x="3397" y="2628"/>
                    </a:lnTo>
                    <a:lnTo>
                      <a:pt x="3397" y="2628"/>
                    </a:lnTo>
                    <a:lnTo>
                      <a:pt x="3397" y="2628"/>
                    </a:lnTo>
                    <a:lnTo>
                      <a:pt x="3397" y="2628"/>
                    </a:lnTo>
                    <a:lnTo>
                      <a:pt x="3397" y="2653"/>
                    </a:lnTo>
                    <a:close/>
                    <a:moveTo>
                      <a:pt x="3422" y="2653"/>
                    </a:moveTo>
                    <a:lnTo>
                      <a:pt x="3422" y="2653"/>
                    </a:lnTo>
                    <a:lnTo>
                      <a:pt x="3422" y="2653"/>
                    </a:lnTo>
                    <a:lnTo>
                      <a:pt x="3422" y="2653"/>
                    </a:lnTo>
                    <a:lnTo>
                      <a:pt x="3422" y="2653"/>
                    </a:lnTo>
                    <a:lnTo>
                      <a:pt x="3422" y="2653"/>
                    </a:lnTo>
                    <a:lnTo>
                      <a:pt x="3422" y="2653"/>
                    </a:lnTo>
                    <a:lnTo>
                      <a:pt x="3422" y="2653"/>
                    </a:lnTo>
                    <a:lnTo>
                      <a:pt x="3422" y="2653"/>
                    </a:lnTo>
                    <a:lnTo>
                      <a:pt x="3422" y="2653"/>
                    </a:lnTo>
                    <a:lnTo>
                      <a:pt x="3422" y="2628"/>
                    </a:lnTo>
                    <a:lnTo>
                      <a:pt x="3422" y="2628"/>
                    </a:lnTo>
                    <a:lnTo>
                      <a:pt x="3397" y="2628"/>
                    </a:lnTo>
                    <a:lnTo>
                      <a:pt x="3397" y="2628"/>
                    </a:lnTo>
                    <a:lnTo>
                      <a:pt x="3397" y="2653"/>
                    </a:lnTo>
                    <a:lnTo>
                      <a:pt x="3397" y="2653"/>
                    </a:lnTo>
                    <a:lnTo>
                      <a:pt x="3397" y="2653"/>
                    </a:lnTo>
                    <a:lnTo>
                      <a:pt x="3422" y="2653"/>
                    </a:lnTo>
                    <a:close/>
                    <a:moveTo>
                      <a:pt x="3026" y="3322"/>
                    </a:moveTo>
                    <a:lnTo>
                      <a:pt x="3026" y="3322"/>
                    </a:lnTo>
                    <a:close/>
                    <a:moveTo>
                      <a:pt x="3298" y="3223"/>
                    </a:moveTo>
                    <a:lnTo>
                      <a:pt x="3273" y="3223"/>
                    </a:lnTo>
                    <a:lnTo>
                      <a:pt x="3273" y="3223"/>
                    </a:lnTo>
                    <a:lnTo>
                      <a:pt x="3273" y="3223"/>
                    </a:lnTo>
                    <a:lnTo>
                      <a:pt x="3273" y="3223"/>
                    </a:lnTo>
                    <a:lnTo>
                      <a:pt x="3298" y="3223"/>
                    </a:lnTo>
                    <a:close/>
                    <a:moveTo>
                      <a:pt x="6720" y="2926"/>
                    </a:moveTo>
                    <a:lnTo>
                      <a:pt x="6720" y="2926"/>
                    </a:lnTo>
                    <a:lnTo>
                      <a:pt x="6745" y="2926"/>
                    </a:lnTo>
                    <a:lnTo>
                      <a:pt x="6745" y="2926"/>
                    </a:lnTo>
                    <a:lnTo>
                      <a:pt x="6720" y="2926"/>
                    </a:lnTo>
                    <a:lnTo>
                      <a:pt x="6720" y="2900"/>
                    </a:lnTo>
                    <a:lnTo>
                      <a:pt x="6720" y="2900"/>
                    </a:lnTo>
                    <a:lnTo>
                      <a:pt x="6720" y="2900"/>
                    </a:lnTo>
                    <a:lnTo>
                      <a:pt x="6720" y="2900"/>
                    </a:lnTo>
                    <a:lnTo>
                      <a:pt x="6720" y="2900"/>
                    </a:lnTo>
                    <a:lnTo>
                      <a:pt x="6720" y="2900"/>
                    </a:lnTo>
                    <a:lnTo>
                      <a:pt x="6720" y="2900"/>
                    </a:lnTo>
                    <a:lnTo>
                      <a:pt x="6720" y="2900"/>
                    </a:lnTo>
                    <a:lnTo>
                      <a:pt x="6720" y="2876"/>
                    </a:lnTo>
                    <a:lnTo>
                      <a:pt x="6720" y="2900"/>
                    </a:lnTo>
                    <a:lnTo>
                      <a:pt x="6720" y="2900"/>
                    </a:lnTo>
                    <a:lnTo>
                      <a:pt x="6720" y="2900"/>
                    </a:lnTo>
                    <a:lnTo>
                      <a:pt x="6720"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00"/>
                    </a:lnTo>
                    <a:lnTo>
                      <a:pt x="6745" y="2900"/>
                    </a:lnTo>
                    <a:lnTo>
                      <a:pt x="6745" y="2900"/>
                    </a:lnTo>
                    <a:lnTo>
                      <a:pt x="6745" y="2900"/>
                    </a:lnTo>
                    <a:lnTo>
                      <a:pt x="6745" y="2900"/>
                    </a:lnTo>
                    <a:lnTo>
                      <a:pt x="6720" y="2876"/>
                    </a:lnTo>
                    <a:lnTo>
                      <a:pt x="6720" y="2876"/>
                    </a:lnTo>
                    <a:lnTo>
                      <a:pt x="6720" y="2851"/>
                    </a:lnTo>
                    <a:lnTo>
                      <a:pt x="6720" y="2851"/>
                    </a:lnTo>
                    <a:lnTo>
                      <a:pt x="6720" y="2876"/>
                    </a:lnTo>
                    <a:lnTo>
                      <a:pt x="6745" y="2876"/>
                    </a:lnTo>
                    <a:lnTo>
                      <a:pt x="6745" y="2876"/>
                    </a:lnTo>
                    <a:lnTo>
                      <a:pt x="6745" y="2876"/>
                    </a:lnTo>
                    <a:lnTo>
                      <a:pt x="6745" y="2876"/>
                    </a:lnTo>
                    <a:lnTo>
                      <a:pt x="6745" y="2900"/>
                    </a:lnTo>
                    <a:lnTo>
                      <a:pt x="6745" y="2900"/>
                    </a:lnTo>
                    <a:lnTo>
                      <a:pt x="6745" y="2900"/>
                    </a:lnTo>
                    <a:lnTo>
                      <a:pt x="6745" y="2900"/>
                    </a:lnTo>
                    <a:lnTo>
                      <a:pt x="6745" y="2900"/>
                    </a:lnTo>
                    <a:lnTo>
                      <a:pt x="6745"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50"/>
                    </a:lnTo>
                    <a:lnTo>
                      <a:pt x="6745" y="2950"/>
                    </a:lnTo>
                    <a:lnTo>
                      <a:pt x="6745" y="2950"/>
                    </a:lnTo>
                    <a:lnTo>
                      <a:pt x="6745" y="2950"/>
                    </a:lnTo>
                    <a:lnTo>
                      <a:pt x="6745" y="2926"/>
                    </a:lnTo>
                    <a:lnTo>
                      <a:pt x="6769" y="2926"/>
                    </a:lnTo>
                    <a:lnTo>
                      <a:pt x="6769" y="2926"/>
                    </a:lnTo>
                    <a:lnTo>
                      <a:pt x="6769" y="2926"/>
                    </a:lnTo>
                    <a:lnTo>
                      <a:pt x="6769" y="2926"/>
                    </a:lnTo>
                    <a:lnTo>
                      <a:pt x="6745" y="2926"/>
                    </a:lnTo>
                    <a:lnTo>
                      <a:pt x="6745" y="2926"/>
                    </a:lnTo>
                    <a:lnTo>
                      <a:pt x="6745" y="2900"/>
                    </a:lnTo>
                    <a:lnTo>
                      <a:pt x="6745" y="2900"/>
                    </a:lnTo>
                    <a:lnTo>
                      <a:pt x="6769" y="2900"/>
                    </a:lnTo>
                    <a:lnTo>
                      <a:pt x="6745" y="2900"/>
                    </a:lnTo>
                    <a:lnTo>
                      <a:pt x="6769" y="2900"/>
                    </a:lnTo>
                    <a:lnTo>
                      <a:pt x="6769" y="2900"/>
                    </a:lnTo>
                    <a:lnTo>
                      <a:pt x="6769" y="2900"/>
                    </a:lnTo>
                    <a:lnTo>
                      <a:pt x="6769" y="2900"/>
                    </a:lnTo>
                    <a:lnTo>
                      <a:pt x="6769" y="2900"/>
                    </a:lnTo>
                    <a:lnTo>
                      <a:pt x="6769" y="2926"/>
                    </a:lnTo>
                    <a:lnTo>
                      <a:pt x="6769" y="2926"/>
                    </a:lnTo>
                    <a:lnTo>
                      <a:pt x="6769" y="2926"/>
                    </a:lnTo>
                    <a:lnTo>
                      <a:pt x="6769" y="2926"/>
                    </a:lnTo>
                    <a:lnTo>
                      <a:pt x="6769" y="2926"/>
                    </a:lnTo>
                    <a:lnTo>
                      <a:pt x="6769" y="2926"/>
                    </a:lnTo>
                    <a:lnTo>
                      <a:pt x="6769" y="2926"/>
                    </a:lnTo>
                    <a:lnTo>
                      <a:pt x="6769" y="2950"/>
                    </a:lnTo>
                    <a:lnTo>
                      <a:pt x="6769" y="2950"/>
                    </a:lnTo>
                    <a:lnTo>
                      <a:pt x="6769" y="2950"/>
                    </a:lnTo>
                    <a:lnTo>
                      <a:pt x="6769" y="2950"/>
                    </a:lnTo>
                    <a:lnTo>
                      <a:pt x="6769" y="2950"/>
                    </a:lnTo>
                    <a:lnTo>
                      <a:pt x="6769" y="2950"/>
                    </a:lnTo>
                    <a:lnTo>
                      <a:pt x="6769" y="2926"/>
                    </a:lnTo>
                    <a:lnTo>
                      <a:pt x="6769" y="2926"/>
                    </a:lnTo>
                    <a:lnTo>
                      <a:pt x="6769" y="2926"/>
                    </a:lnTo>
                    <a:lnTo>
                      <a:pt x="6769" y="2926"/>
                    </a:lnTo>
                    <a:lnTo>
                      <a:pt x="6794" y="2926"/>
                    </a:lnTo>
                    <a:lnTo>
                      <a:pt x="6794" y="2926"/>
                    </a:lnTo>
                    <a:lnTo>
                      <a:pt x="6794" y="2926"/>
                    </a:lnTo>
                    <a:lnTo>
                      <a:pt x="6794" y="2926"/>
                    </a:lnTo>
                    <a:lnTo>
                      <a:pt x="6794" y="2926"/>
                    </a:lnTo>
                    <a:lnTo>
                      <a:pt x="6794" y="2900"/>
                    </a:lnTo>
                    <a:lnTo>
                      <a:pt x="6794" y="2900"/>
                    </a:lnTo>
                    <a:lnTo>
                      <a:pt x="6794" y="2900"/>
                    </a:lnTo>
                    <a:lnTo>
                      <a:pt x="6794" y="2900"/>
                    </a:lnTo>
                    <a:lnTo>
                      <a:pt x="6769" y="2900"/>
                    </a:lnTo>
                    <a:lnTo>
                      <a:pt x="6769" y="2900"/>
                    </a:lnTo>
                    <a:lnTo>
                      <a:pt x="6769" y="2900"/>
                    </a:lnTo>
                    <a:lnTo>
                      <a:pt x="6769" y="2900"/>
                    </a:lnTo>
                    <a:lnTo>
                      <a:pt x="6769" y="2900"/>
                    </a:lnTo>
                    <a:lnTo>
                      <a:pt x="6769" y="2900"/>
                    </a:lnTo>
                    <a:lnTo>
                      <a:pt x="6794" y="2900"/>
                    </a:lnTo>
                    <a:lnTo>
                      <a:pt x="6794" y="2900"/>
                    </a:lnTo>
                    <a:lnTo>
                      <a:pt x="6794" y="2900"/>
                    </a:lnTo>
                    <a:lnTo>
                      <a:pt x="6794" y="2900"/>
                    </a:lnTo>
                    <a:lnTo>
                      <a:pt x="6794" y="2900"/>
                    </a:lnTo>
                    <a:lnTo>
                      <a:pt x="6794" y="2900"/>
                    </a:lnTo>
                    <a:lnTo>
                      <a:pt x="6794" y="2876"/>
                    </a:lnTo>
                    <a:lnTo>
                      <a:pt x="6769" y="2876"/>
                    </a:lnTo>
                    <a:lnTo>
                      <a:pt x="6769" y="2876"/>
                    </a:lnTo>
                    <a:lnTo>
                      <a:pt x="6769" y="2876"/>
                    </a:lnTo>
                    <a:lnTo>
                      <a:pt x="6769" y="2876"/>
                    </a:lnTo>
                    <a:lnTo>
                      <a:pt x="6769" y="2876"/>
                    </a:lnTo>
                    <a:lnTo>
                      <a:pt x="6769" y="2876"/>
                    </a:lnTo>
                    <a:lnTo>
                      <a:pt x="6769" y="2876"/>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27"/>
                    </a:lnTo>
                    <a:lnTo>
                      <a:pt x="6769" y="2827"/>
                    </a:lnTo>
                    <a:lnTo>
                      <a:pt x="6745" y="2827"/>
                    </a:lnTo>
                    <a:lnTo>
                      <a:pt x="6745" y="2827"/>
                    </a:lnTo>
                    <a:lnTo>
                      <a:pt x="6745" y="2827"/>
                    </a:lnTo>
                    <a:lnTo>
                      <a:pt x="6720" y="2801"/>
                    </a:lnTo>
                    <a:lnTo>
                      <a:pt x="6720" y="2801"/>
                    </a:lnTo>
                    <a:lnTo>
                      <a:pt x="6720" y="2801"/>
                    </a:lnTo>
                    <a:lnTo>
                      <a:pt x="6720" y="2801"/>
                    </a:lnTo>
                    <a:lnTo>
                      <a:pt x="6720" y="2801"/>
                    </a:lnTo>
                    <a:lnTo>
                      <a:pt x="6695" y="2801"/>
                    </a:lnTo>
                    <a:lnTo>
                      <a:pt x="6695" y="2801"/>
                    </a:lnTo>
                    <a:lnTo>
                      <a:pt x="6695" y="2801"/>
                    </a:lnTo>
                    <a:lnTo>
                      <a:pt x="6695" y="2801"/>
                    </a:lnTo>
                    <a:lnTo>
                      <a:pt x="6695" y="2801"/>
                    </a:lnTo>
                    <a:lnTo>
                      <a:pt x="6695" y="2801"/>
                    </a:lnTo>
                    <a:lnTo>
                      <a:pt x="6695" y="2827"/>
                    </a:lnTo>
                    <a:lnTo>
                      <a:pt x="6695" y="2827"/>
                    </a:lnTo>
                    <a:lnTo>
                      <a:pt x="6670" y="2827"/>
                    </a:lnTo>
                    <a:lnTo>
                      <a:pt x="6695" y="2827"/>
                    </a:lnTo>
                    <a:lnTo>
                      <a:pt x="6695" y="2827"/>
                    </a:lnTo>
                    <a:lnTo>
                      <a:pt x="6695" y="2827"/>
                    </a:lnTo>
                    <a:lnTo>
                      <a:pt x="6695" y="2827"/>
                    </a:lnTo>
                    <a:lnTo>
                      <a:pt x="6695" y="2827"/>
                    </a:lnTo>
                    <a:lnTo>
                      <a:pt x="6695" y="2827"/>
                    </a:lnTo>
                    <a:lnTo>
                      <a:pt x="6695" y="2827"/>
                    </a:lnTo>
                    <a:lnTo>
                      <a:pt x="6670" y="2827"/>
                    </a:lnTo>
                    <a:lnTo>
                      <a:pt x="6670" y="2827"/>
                    </a:lnTo>
                    <a:lnTo>
                      <a:pt x="6670" y="2851"/>
                    </a:lnTo>
                    <a:lnTo>
                      <a:pt x="6670" y="2851"/>
                    </a:lnTo>
                    <a:lnTo>
                      <a:pt x="6695" y="2851"/>
                    </a:lnTo>
                    <a:lnTo>
                      <a:pt x="6695" y="2851"/>
                    </a:lnTo>
                    <a:lnTo>
                      <a:pt x="6695" y="2851"/>
                    </a:lnTo>
                    <a:lnTo>
                      <a:pt x="6695" y="2851"/>
                    </a:lnTo>
                    <a:lnTo>
                      <a:pt x="6695" y="2851"/>
                    </a:lnTo>
                    <a:lnTo>
                      <a:pt x="6695" y="2827"/>
                    </a:lnTo>
                    <a:lnTo>
                      <a:pt x="6695" y="2827"/>
                    </a:lnTo>
                    <a:lnTo>
                      <a:pt x="6695" y="2827"/>
                    </a:lnTo>
                    <a:lnTo>
                      <a:pt x="6695" y="2827"/>
                    </a:lnTo>
                    <a:lnTo>
                      <a:pt x="6695" y="2827"/>
                    </a:lnTo>
                    <a:lnTo>
                      <a:pt x="6695" y="2827"/>
                    </a:lnTo>
                    <a:lnTo>
                      <a:pt x="6695" y="2851"/>
                    </a:lnTo>
                    <a:lnTo>
                      <a:pt x="6695" y="2851"/>
                    </a:lnTo>
                    <a:lnTo>
                      <a:pt x="6695" y="2851"/>
                    </a:lnTo>
                    <a:lnTo>
                      <a:pt x="6695" y="2851"/>
                    </a:lnTo>
                    <a:lnTo>
                      <a:pt x="6695" y="2851"/>
                    </a:lnTo>
                    <a:lnTo>
                      <a:pt x="6670" y="2851"/>
                    </a:lnTo>
                    <a:lnTo>
                      <a:pt x="6670" y="2851"/>
                    </a:lnTo>
                    <a:lnTo>
                      <a:pt x="6670" y="2876"/>
                    </a:lnTo>
                    <a:lnTo>
                      <a:pt x="6695" y="2876"/>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900"/>
                    </a:lnTo>
                    <a:lnTo>
                      <a:pt x="6695" y="2900"/>
                    </a:lnTo>
                    <a:lnTo>
                      <a:pt x="6695" y="2900"/>
                    </a:lnTo>
                    <a:lnTo>
                      <a:pt x="6695" y="2900"/>
                    </a:lnTo>
                    <a:lnTo>
                      <a:pt x="6695" y="2900"/>
                    </a:lnTo>
                    <a:lnTo>
                      <a:pt x="6695" y="2900"/>
                    </a:lnTo>
                    <a:lnTo>
                      <a:pt x="6695" y="2900"/>
                    </a:lnTo>
                    <a:lnTo>
                      <a:pt x="6695" y="2926"/>
                    </a:lnTo>
                    <a:lnTo>
                      <a:pt x="6695" y="2926"/>
                    </a:lnTo>
                    <a:lnTo>
                      <a:pt x="6695" y="2926"/>
                    </a:lnTo>
                    <a:lnTo>
                      <a:pt x="6695" y="2926"/>
                    </a:lnTo>
                    <a:lnTo>
                      <a:pt x="6695" y="2926"/>
                    </a:lnTo>
                    <a:lnTo>
                      <a:pt x="6695" y="2926"/>
                    </a:lnTo>
                    <a:lnTo>
                      <a:pt x="6695" y="2926"/>
                    </a:lnTo>
                    <a:lnTo>
                      <a:pt x="6695" y="2926"/>
                    </a:lnTo>
                    <a:lnTo>
                      <a:pt x="6720" y="2926"/>
                    </a:lnTo>
                    <a:lnTo>
                      <a:pt x="6720" y="2926"/>
                    </a:lnTo>
                    <a:lnTo>
                      <a:pt x="6720" y="2926"/>
                    </a:lnTo>
                    <a:lnTo>
                      <a:pt x="6720" y="2950"/>
                    </a:lnTo>
                    <a:lnTo>
                      <a:pt x="6720" y="2950"/>
                    </a:lnTo>
                    <a:lnTo>
                      <a:pt x="6720" y="2926"/>
                    </a:lnTo>
                    <a:close/>
                    <a:moveTo>
                      <a:pt x="3050" y="3297"/>
                    </a:moveTo>
                    <a:lnTo>
                      <a:pt x="3050" y="3297"/>
                    </a:lnTo>
                    <a:lnTo>
                      <a:pt x="3050" y="3297"/>
                    </a:lnTo>
                    <a:lnTo>
                      <a:pt x="3050" y="3297"/>
                    </a:lnTo>
                    <a:lnTo>
                      <a:pt x="3050" y="3297"/>
                    </a:lnTo>
                    <a:lnTo>
                      <a:pt x="3026" y="3297"/>
                    </a:lnTo>
                    <a:lnTo>
                      <a:pt x="3026" y="3322"/>
                    </a:lnTo>
                    <a:lnTo>
                      <a:pt x="3026" y="3297"/>
                    </a:lnTo>
                    <a:lnTo>
                      <a:pt x="3050" y="3297"/>
                    </a:lnTo>
                    <a:close/>
                    <a:moveTo>
                      <a:pt x="6472" y="2926"/>
                    </a:moveTo>
                    <a:lnTo>
                      <a:pt x="6472" y="2926"/>
                    </a:lnTo>
                    <a:lnTo>
                      <a:pt x="6472" y="2926"/>
                    </a:lnTo>
                    <a:lnTo>
                      <a:pt x="6472" y="2926"/>
                    </a:lnTo>
                    <a:lnTo>
                      <a:pt x="6472" y="2926"/>
                    </a:lnTo>
                    <a:lnTo>
                      <a:pt x="6472" y="2926"/>
                    </a:lnTo>
                    <a:lnTo>
                      <a:pt x="6472" y="2926"/>
                    </a:lnTo>
                    <a:lnTo>
                      <a:pt x="6472" y="2926"/>
                    </a:lnTo>
                    <a:lnTo>
                      <a:pt x="6497" y="2926"/>
                    </a:lnTo>
                    <a:lnTo>
                      <a:pt x="6497" y="2926"/>
                    </a:lnTo>
                    <a:lnTo>
                      <a:pt x="6497" y="2926"/>
                    </a:lnTo>
                    <a:lnTo>
                      <a:pt x="6497" y="2900"/>
                    </a:lnTo>
                    <a:lnTo>
                      <a:pt x="6497" y="2900"/>
                    </a:lnTo>
                    <a:lnTo>
                      <a:pt x="6497" y="2900"/>
                    </a:lnTo>
                    <a:lnTo>
                      <a:pt x="6497" y="2900"/>
                    </a:lnTo>
                    <a:lnTo>
                      <a:pt x="6497" y="2900"/>
                    </a:lnTo>
                    <a:lnTo>
                      <a:pt x="6497" y="2900"/>
                    </a:lnTo>
                    <a:lnTo>
                      <a:pt x="6497" y="2900"/>
                    </a:lnTo>
                    <a:lnTo>
                      <a:pt x="6472" y="2926"/>
                    </a:lnTo>
                    <a:lnTo>
                      <a:pt x="6472" y="2926"/>
                    </a:lnTo>
                    <a:lnTo>
                      <a:pt x="6472" y="2900"/>
                    </a:lnTo>
                    <a:lnTo>
                      <a:pt x="6472" y="2900"/>
                    </a:lnTo>
                    <a:lnTo>
                      <a:pt x="6472" y="2900"/>
                    </a:lnTo>
                    <a:lnTo>
                      <a:pt x="6472" y="2900"/>
                    </a:lnTo>
                    <a:lnTo>
                      <a:pt x="6472" y="2900"/>
                    </a:lnTo>
                    <a:lnTo>
                      <a:pt x="6472" y="2900"/>
                    </a:lnTo>
                    <a:lnTo>
                      <a:pt x="6472" y="2900"/>
                    </a:lnTo>
                    <a:lnTo>
                      <a:pt x="6472" y="2926"/>
                    </a:lnTo>
                    <a:lnTo>
                      <a:pt x="6472" y="2926"/>
                    </a:lnTo>
                    <a:lnTo>
                      <a:pt x="6472" y="2900"/>
                    </a:lnTo>
                    <a:lnTo>
                      <a:pt x="6472" y="2900"/>
                    </a:lnTo>
                    <a:lnTo>
                      <a:pt x="6447" y="2900"/>
                    </a:lnTo>
                    <a:lnTo>
                      <a:pt x="6447" y="2926"/>
                    </a:lnTo>
                    <a:lnTo>
                      <a:pt x="6472" y="2926"/>
                    </a:lnTo>
                    <a:lnTo>
                      <a:pt x="6472" y="2926"/>
                    </a:lnTo>
                    <a:lnTo>
                      <a:pt x="6447" y="2926"/>
                    </a:lnTo>
                    <a:lnTo>
                      <a:pt x="6447" y="2926"/>
                    </a:lnTo>
                    <a:lnTo>
                      <a:pt x="6447" y="2926"/>
                    </a:lnTo>
                    <a:lnTo>
                      <a:pt x="6472" y="2926"/>
                    </a:lnTo>
                    <a:close/>
                    <a:moveTo>
                      <a:pt x="6497" y="2900"/>
                    </a:move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876"/>
                    </a:lnTo>
                    <a:lnTo>
                      <a:pt x="6497" y="2876"/>
                    </a:lnTo>
                    <a:lnTo>
                      <a:pt x="6497" y="2876"/>
                    </a:lnTo>
                    <a:lnTo>
                      <a:pt x="6497" y="2876"/>
                    </a:lnTo>
                    <a:lnTo>
                      <a:pt x="6497" y="2900"/>
                    </a:lnTo>
                    <a:close/>
                    <a:moveTo>
                      <a:pt x="6497" y="2975"/>
                    </a:moveTo>
                    <a:lnTo>
                      <a:pt x="6497" y="2975"/>
                    </a:lnTo>
                    <a:lnTo>
                      <a:pt x="6497" y="2975"/>
                    </a:lnTo>
                    <a:lnTo>
                      <a:pt x="6497" y="2975"/>
                    </a:lnTo>
                    <a:lnTo>
                      <a:pt x="6497" y="3000"/>
                    </a:lnTo>
                    <a:lnTo>
                      <a:pt x="6497" y="3000"/>
                    </a:lnTo>
                    <a:lnTo>
                      <a:pt x="6497" y="2975"/>
                    </a:lnTo>
                    <a:close/>
                    <a:moveTo>
                      <a:pt x="6447" y="2876"/>
                    </a:moveTo>
                    <a:lnTo>
                      <a:pt x="6447"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51"/>
                    </a:lnTo>
                    <a:lnTo>
                      <a:pt x="6472" y="2851"/>
                    </a:lnTo>
                    <a:lnTo>
                      <a:pt x="6472" y="2851"/>
                    </a:lnTo>
                    <a:lnTo>
                      <a:pt x="6472" y="2851"/>
                    </a:lnTo>
                    <a:lnTo>
                      <a:pt x="6472" y="2851"/>
                    </a:lnTo>
                    <a:lnTo>
                      <a:pt x="6472" y="2851"/>
                    </a:lnTo>
                    <a:lnTo>
                      <a:pt x="6472" y="2851"/>
                    </a:lnTo>
                    <a:lnTo>
                      <a:pt x="6472" y="2827"/>
                    </a:lnTo>
                    <a:lnTo>
                      <a:pt x="6472" y="2827"/>
                    </a:lnTo>
                    <a:lnTo>
                      <a:pt x="6472" y="2827"/>
                    </a:lnTo>
                    <a:lnTo>
                      <a:pt x="6472" y="2827"/>
                    </a:lnTo>
                    <a:lnTo>
                      <a:pt x="6472" y="2827"/>
                    </a:lnTo>
                    <a:lnTo>
                      <a:pt x="6472" y="2827"/>
                    </a:lnTo>
                    <a:lnTo>
                      <a:pt x="6472" y="2851"/>
                    </a:lnTo>
                    <a:lnTo>
                      <a:pt x="6472"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76"/>
                    </a:lnTo>
                    <a:lnTo>
                      <a:pt x="6447" y="2876"/>
                    </a:lnTo>
                    <a:lnTo>
                      <a:pt x="6447" y="2876"/>
                    </a:lnTo>
                    <a:lnTo>
                      <a:pt x="6447" y="2876"/>
                    </a:lnTo>
                    <a:lnTo>
                      <a:pt x="6422" y="2876"/>
                    </a:lnTo>
                    <a:lnTo>
                      <a:pt x="6422"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876"/>
                    </a:lnTo>
                    <a:close/>
                    <a:moveTo>
                      <a:pt x="6497" y="2975"/>
                    </a:moveTo>
                    <a:lnTo>
                      <a:pt x="6497"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3000"/>
                    </a:lnTo>
                    <a:lnTo>
                      <a:pt x="6472" y="3000"/>
                    </a:lnTo>
                    <a:lnTo>
                      <a:pt x="6472" y="3000"/>
                    </a:lnTo>
                    <a:lnTo>
                      <a:pt x="6472" y="3000"/>
                    </a:lnTo>
                    <a:lnTo>
                      <a:pt x="6472" y="3000"/>
                    </a:lnTo>
                    <a:lnTo>
                      <a:pt x="6472" y="2975"/>
                    </a:lnTo>
                    <a:lnTo>
                      <a:pt x="6472" y="2975"/>
                    </a:lnTo>
                    <a:lnTo>
                      <a:pt x="6472" y="3000"/>
                    </a:lnTo>
                    <a:lnTo>
                      <a:pt x="6472" y="3000"/>
                    </a:lnTo>
                    <a:lnTo>
                      <a:pt x="6472" y="2975"/>
                    </a:lnTo>
                    <a:lnTo>
                      <a:pt x="6472" y="2975"/>
                    </a:lnTo>
                    <a:lnTo>
                      <a:pt x="6472" y="2975"/>
                    </a:lnTo>
                    <a:lnTo>
                      <a:pt x="6497" y="2975"/>
                    </a:lnTo>
                    <a:close/>
                    <a:moveTo>
                      <a:pt x="6522" y="2727"/>
                    </a:moveTo>
                    <a:lnTo>
                      <a:pt x="6522" y="2727"/>
                    </a:lnTo>
                    <a:lnTo>
                      <a:pt x="6522" y="2727"/>
                    </a:lnTo>
                    <a:lnTo>
                      <a:pt x="6522" y="2727"/>
                    </a:lnTo>
                    <a:lnTo>
                      <a:pt x="6522" y="2727"/>
                    </a:lnTo>
                    <a:lnTo>
                      <a:pt x="6522" y="2727"/>
                    </a:lnTo>
                    <a:lnTo>
                      <a:pt x="6522" y="2727"/>
                    </a:lnTo>
                    <a:lnTo>
                      <a:pt x="6522" y="2702"/>
                    </a:lnTo>
                    <a:lnTo>
                      <a:pt x="6522" y="2702"/>
                    </a:lnTo>
                    <a:lnTo>
                      <a:pt x="6522" y="2702"/>
                    </a:lnTo>
                    <a:lnTo>
                      <a:pt x="6522" y="2702"/>
                    </a:lnTo>
                    <a:lnTo>
                      <a:pt x="6522" y="2702"/>
                    </a:lnTo>
                    <a:lnTo>
                      <a:pt x="6522" y="2702"/>
                    </a:lnTo>
                    <a:lnTo>
                      <a:pt x="6522" y="2702"/>
                    </a:lnTo>
                    <a:lnTo>
                      <a:pt x="6497" y="2702"/>
                    </a:lnTo>
                    <a:lnTo>
                      <a:pt x="6497" y="2702"/>
                    </a:lnTo>
                    <a:lnTo>
                      <a:pt x="6497" y="2702"/>
                    </a:lnTo>
                    <a:lnTo>
                      <a:pt x="6497" y="2702"/>
                    </a:lnTo>
                    <a:lnTo>
                      <a:pt x="6497" y="2702"/>
                    </a:lnTo>
                    <a:lnTo>
                      <a:pt x="6497" y="2702"/>
                    </a:lnTo>
                    <a:lnTo>
                      <a:pt x="6497" y="2677"/>
                    </a:lnTo>
                    <a:lnTo>
                      <a:pt x="6472" y="2677"/>
                    </a:lnTo>
                    <a:lnTo>
                      <a:pt x="6472" y="2702"/>
                    </a:lnTo>
                    <a:lnTo>
                      <a:pt x="6472" y="2702"/>
                    </a:lnTo>
                    <a:lnTo>
                      <a:pt x="6472" y="2677"/>
                    </a:lnTo>
                    <a:lnTo>
                      <a:pt x="6472" y="2702"/>
                    </a:lnTo>
                    <a:lnTo>
                      <a:pt x="6472" y="2702"/>
                    </a:lnTo>
                    <a:lnTo>
                      <a:pt x="6472" y="2702"/>
                    </a:lnTo>
                    <a:lnTo>
                      <a:pt x="6472" y="2702"/>
                    </a:lnTo>
                    <a:lnTo>
                      <a:pt x="6472" y="2702"/>
                    </a:lnTo>
                    <a:lnTo>
                      <a:pt x="6472" y="2702"/>
                    </a:lnTo>
                    <a:lnTo>
                      <a:pt x="6472" y="2702"/>
                    </a:lnTo>
                    <a:lnTo>
                      <a:pt x="6472" y="2702"/>
                    </a:lnTo>
                    <a:lnTo>
                      <a:pt x="6472" y="2702"/>
                    </a:lnTo>
                    <a:lnTo>
                      <a:pt x="6497" y="2727"/>
                    </a:lnTo>
                    <a:lnTo>
                      <a:pt x="6497" y="2727"/>
                    </a:lnTo>
                    <a:lnTo>
                      <a:pt x="6497" y="2727"/>
                    </a:lnTo>
                    <a:lnTo>
                      <a:pt x="6497" y="2727"/>
                    </a:lnTo>
                    <a:lnTo>
                      <a:pt x="6497" y="2727"/>
                    </a:lnTo>
                    <a:lnTo>
                      <a:pt x="6472" y="2727"/>
                    </a:lnTo>
                    <a:lnTo>
                      <a:pt x="6497" y="2727"/>
                    </a:lnTo>
                    <a:lnTo>
                      <a:pt x="6497" y="2752"/>
                    </a:lnTo>
                    <a:lnTo>
                      <a:pt x="6497" y="2752"/>
                    </a:lnTo>
                    <a:lnTo>
                      <a:pt x="6497" y="2752"/>
                    </a:lnTo>
                    <a:lnTo>
                      <a:pt x="6497" y="2752"/>
                    </a:lnTo>
                    <a:lnTo>
                      <a:pt x="6522" y="2752"/>
                    </a:lnTo>
                    <a:lnTo>
                      <a:pt x="6522" y="2752"/>
                    </a:lnTo>
                    <a:lnTo>
                      <a:pt x="6522" y="2752"/>
                    </a:lnTo>
                    <a:lnTo>
                      <a:pt x="6522" y="2752"/>
                    </a:lnTo>
                    <a:lnTo>
                      <a:pt x="6497" y="2727"/>
                    </a:lnTo>
                    <a:lnTo>
                      <a:pt x="6522" y="2727"/>
                    </a:lnTo>
                    <a:close/>
                    <a:moveTo>
                      <a:pt x="6422" y="2900"/>
                    </a:moveTo>
                    <a:lnTo>
                      <a:pt x="6422" y="2900"/>
                    </a:lnTo>
                    <a:lnTo>
                      <a:pt x="6422" y="2900"/>
                    </a:lnTo>
                    <a:lnTo>
                      <a:pt x="6422" y="2900"/>
                    </a:lnTo>
                    <a:lnTo>
                      <a:pt x="6422" y="2900"/>
                    </a:lnTo>
                    <a:lnTo>
                      <a:pt x="6422" y="2900"/>
                    </a:lnTo>
                    <a:lnTo>
                      <a:pt x="6422" y="2926"/>
                    </a:lnTo>
                    <a:lnTo>
                      <a:pt x="6422" y="2926"/>
                    </a:lnTo>
                    <a:lnTo>
                      <a:pt x="6422" y="2900"/>
                    </a:lnTo>
                    <a:close/>
                    <a:moveTo>
                      <a:pt x="6720" y="2926"/>
                    </a:moveTo>
                    <a:lnTo>
                      <a:pt x="6695" y="2926"/>
                    </a:lnTo>
                    <a:lnTo>
                      <a:pt x="6695" y="2926"/>
                    </a:lnTo>
                    <a:lnTo>
                      <a:pt x="6695" y="2926"/>
                    </a:lnTo>
                    <a:lnTo>
                      <a:pt x="6695" y="2926"/>
                    </a:lnTo>
                    <a:lnTo>
                      <a:pt x="6695" y="2926"/>
                    </a:lnTo>
                    <a:lnTo>
                      <a:pt x="6695" y="2926"/>
                    </a:lnTo>
                    <a:lnTo>
                      <a:pt x="6695" y="2926"/>
                    </a:lnTo>
                    <a:lnTo>
                      <a:pt x="6695" y="2950"/>
                    </a:lnTo>
                    <a:lnTo>
                      <a:pt x="6695" y="2950"/>
                    </a:lnTo>
                    <a:lnTo>
                      <a:pt x="6695" y="2950"/>
                    </a:lnTo>
                    <a:lnTo>
                      <a:pt x="6695" y="2975"/>
                    </a:lnTo>
                    <a:lnTo>
                      <a:pt x="6720" y="2975"/>
                    </a:lnTo>
                    <a:lnTo>
                      <a:pt x="6720" y="2975"/>
                    </a:lnTo>
                    <a:lnTo>
                      <a:pt x="6720" y="2975"/>
                    </a:lnTo>
                    <a:lnTo>
                      <a:pt x="6720" y="2975"/>
                    </a:lnTo>
                    <a:lnTo>
                      <a:pt x="6720" y="2975"/>
                    </a:lnTo>
                    <a:lnTo>
                      <a:pt x="6720" y="2975"/>
                    </a:lnTo>
                    <a:lnTo>
                      <a:pt x="6720" y="2975"/>
                    </a:lnTo>
                    <a:lnTo>
                      <a:pt x="6720" y="2975"/>
                    </a:lnTo>
                    <a:lnTo>
                      <a:pt x="6720" y="2975"/>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26"/>
                    </a:lnTo>
                    <a:close/>
                    <a:moveTo>
                      <a:pt x="6497" y="3000"/>
                    </a:move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00"/>
                    </a:lnTo>
                    <a:close/>
                    <a:moveTo>
                      <a:pt x="6645" y="3074"/>
                    </a:moveTo>
                    <a:lnTo>
                      <a:pt x="6645" y="3074"/>
                    </a:lnTo>
                    <a:lnTo>
                      <a:pt x="6645" y="3074"/>
                    </a:lnTo>
                    <a:lnTo>
                      <a:pt x="6645" y="3074"/>
                    </a:lnTo>
                    <a:lnTo>
                      <a:pt x="6645" y="3074"/>
                    </a:lnTo>
                    <a:lnTo>
                      <a:pt x="6621" y="3074"/>
                    </a:lnTo>
                    <a:lnTo>
                      <a:pt x="6621" y="3074"/>
                    </a:lnTo>
                    <a:lnTo>
                      <a:pt x="6621" y="3074"/>
                    </a:lnTo>
                    <a:lnTo>
                      <a:pt x="6621" y="3074"/>
                    </a:lnTo>
                    <a:lnTo>
                      <a:pt x="6621" y="3074"/>
                    </a:lnTo>
                    <a:lnTo>
                      <a:pt x="6645" y="3074"/>
                    </a:lnTo>
                    <a:lnTo>
                      <a:pt x="6645" y="3074"/>
                    </a:lnTo>
                    <a:lnTo>
                      <a:pt x="6645" y="3074"/>
                    </a:lnTo>
                    <a:lnTo>
                      <a:pt x="6645" y="3074"/>
                    </a:lnTo>
                    <a:lnTo>
                      <a:pt x="6645" y="3074"/>
                    </a:lnTo>
                    <a:lnTo>
                      <a:pt x="6645" y="3074"/>
                    </a:lnTo>
                    <a:lnTo>
                      <a:pt x="6645" y="3074"/>
                    </a:lnTo>
                    <a:lnTo>
                      <a:pt x="6645" y="3074"/>
                    </a:lnTo>
                    <a:lnTo>
                      <a:pt x="6645" y="3074"/>
                    </a:lnTo>
                    <a:lnTo>
                      <a:pt x="6645"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45" y="3074"/>
                    </a:lnTo>
                    <a:lnTo>
                      <a:pt x="6645" y="3074"/>
                    </a:lnTo>
                    <a:lnTo>
                      <a:pt x="6645" y="3099"/>
                    </a:lnTo>
                    <a:lnTo>
                      <a:pt x="6645" y="3099"/>
                    </a:lnTo>
                    <a:lnTo>
                      <a:pt x="6645" y="3099"/>
                    </a:lnTo>
                    <a:lnTo>
                      <a:pt x="6645" y="3074"/>
                    </a:lnTo>
                    <a:close/>
                    <a:moveTo>
                      <a:pt x="6720" y="3074"/>
                    </a:moveTo>
                    <a:lnTo>
                      <a:pt x="6720" y="3074"/>
                    </a:lnTo>
                    <a:lnTo>
                      <a:pt x="6720" y="3074"/>
                    </a:lnTo>
                    <a:lnTo>
                      <a:pt x="6720" y="3074"/>
                    </a:lnTo>
                    <a:lnTo>
                      <a:pt x="6720" y="3074"/>
                    </a:lnTo>
                    <a:lnTo>
                      <a:pt x="6720" y="3074"/>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695" y="3050"/>
                    </a:lnTo>
                    <a:lnTo>
                      <a:pt x="6695" y="3050"/>
                    </a:lnTo>
                    <a:lnTo>
                      <a:pt x="6695" y="3050"/>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00"/>
                    </a:lnTo>
                    <a:lnTo>
                      <a:pt x="6695" y="3000"/>
                    </a:lnTo>
                    <a:lnTo>
                      <a:pt x="6695" y="3000"/>
                    </a:lnTo>
                    <a:lnTo>
                      <a:pt x="6695" y="3000"/>
                    </a:lnTo>
                    <a:lnTo>
                      <a:pt x="6695" y="3025"/>
                    </a:lnTo>
                    <a:lnTo>
                      <a:pt x="6695" y="3025"/>
                    </a:lnTo>
                    <a:lnTo>
                      <a:pt x="6695" y="3025"/>
                    </a:lnTo>
                    <a:lnTo>
                      <a:pt x="6695" y="3025"/>
                    </a:lnTo>
                    <a:lnTo>
                      <a:pt x="6695" y="3025"/>
                    </a:lnTo>
                    <a:lnTo>
                      <a:pt x="6695" y="3025"/>
                    </a:lnTo>
                    <a:lnTo>
                      <a:pt x="6695" y="3025"/>
                    </a:lnTo>
                    <a:lnTo>
                      <a:pt x="6695" y="3025"/>
                    </a:lnTo>
                    <a:lnTo>
                      <a:pt x="6670" y="3025"/>
                    </a:lnTo>
                    <a:lnTo>
                      <a:pt x="6670" y="3025"/>
                    </a:lnTo>
                    <a:lnTo>
                      <a:pt x="6670" y="3025"/>
                    </a:lnTo>
                    <a:lnTo>
                      <a:pt x="6670" y="3025"/>
                    </a:lnTo>
                    <a:lnTo>
                      <a:pt x="6670" y="3025"/>
                    </a:lnTo>
                    <a:lnTo>
                      <a:pt x="6670" y="3025"/>
                    </a:lnTo>
                    <a:lnTo>
                      <a:pt x="6670" y="3025"/>
                    </a:lnTo>
                    <a:lnTo>
                      <a:pt x="6670" y="3025"/>
                    </a:lnTo>
                    <a:lnTo>
                      <a:pt x="6695" y="3025"/>
                    </a:lnTo>
                    <a:lnTo>
                      <a:pt x="6695" y="3000"/>
                    </a:lnTo>
                    <a:lnTo>
                      <a:pt x="6695" y="3000"/>
                    </a:lnTo>
                    <a:lnTo>
                      <a:pt x="6695" y="3000"/>
                    </a:lnTo>
                    <a:lnTo>
                      <a:pt x="6670" y="3000"/>
                    </a:lnTo>
                    <a:lnTo>
                      <a:pt x="6670" y="3000"/>
                    </a:lnTo>
                    <a:lnTo>
                      <a:pt x="6670" y="3000"/>
                    </a:lnTo>
                    <a:lnTo>
                      <a:pt x="6670" y="3000"/>
                    </a:lnTo>
                    <a:lnTo>
                      <a:pt x="6695" y="3000"/>
                    </a:lnTo>
                    <a:lnTo>
                      <a:pt x="6695" y="3000"/>
                    </a:lnTo>
                    <a:lnTo>
                      <a:pt x="6670" y="3000"/>
                    </a:lnTo>
                    <a:lnTo>
                      <a:pt x="6670" y="3000"/>
                    </a:lnTo>
                    <a:lnTo>
                      <a:pt x="6670" y="3000"/>
                    </a:lnTo>
                    <a:lnTo>
                      <a:pt x="6670" y="3000"/>
                    </a:lnTo>
                    <a:lnTo>
                      <a:pt x="6670" y="3000"/>
                    </a:lnTo>
                    <a:lnTo>
                      <a:pt x="6695" y="3000"/>
                    </a:lnTo>
                    <a:lnTo>
                      <a:pt x="6695" y="3000"/>
                    </a:lnTo>
                    <a:lnTo>
                      <a:pt x="6695" y="3000"/>
                    </a:lnTo>
                    <a:lnTo>
                      <a:pt x="6695" y="3000"/>
                    </a:lnTo>
                    <a:lnTo>
                      <a:pt x="6695" y="3000"/>
                    </a:lnTo>
                    <a:lnTo>
                      <a:pt x="6695" y="3000"/>
                    </a:lnTo>
                    <a:lnTo>
                      <a:pt x="6695" y="3000"/>
                    </a:lnTo>
                    <a:lnTo>
                      <a:pt x="6695" y="3000"/>
                    </a:lnTo>
                    <a:lnTo>
                      <a:pt x="6695" y="2975"/>
                    </a:lnTo>
                    <a:lnTo>
                      <a:pt x="6695" y="2975"/>
                    </a:lnTo>
                    <a:lnTo>
                      <a:pt x="6695" y="2975"/>
                    </a:lnTo>
                    <a:lnTo>
                      <a:pt x="6695" y="2975"/>
                    </a:lnTo>
                    <a:lnTo>
                      <a:pt x="6695" y="2975"/>
                    </a:lnTo>
                    <a:lnTo>
                      <a:pt x="6695" y="2975"/>
                    </a:lnTo>
                    <a:lnTo>
                      <a:pt x="6670" y="2975"/>
                    </a:lnTo>
                    <a:lnTo>
                      <a:pt x="6670" y="2950"/>
                    </a:lnTo>
                    <a:lnTo>
                      <a:pt x="6670" y="2950"/>
                    </a:lnTo>
                    <a:lnTo>
                      <a:pt x="6670" y="2975"/>
                    </a:lnTo>
                    <a:lnTo>
                      <a:pt x="6670" y="2975"/>
                    </a:lnTo>
                    <a:lnTo>
                      <a:pt x="6670" y="2975"/>
                    </a:lnTo>
                    <a:lnTo>
                      <a:pt x="6670" y="2975"/>
                    </a:lnTo>
                    <a:lnTo>
                      <a:pt x="6670" y="2975"/>
                    </a:lnTo>
                    <a:lnTo>
                      <a:pt x="6670" y="2975"/>
                    </a:lnTo>
                    <a:lnTo>
                      <a:pt x="6670" y="2975"/>
                    </a:lnTo>
                    <a:lnTo>
                      <a:pt x="6670" y="2975"/>
                    </a:lnTo>
                    <a:lnTo>
                      <a:pt x="6670" y="2975"/>
                    </a:lnTo>
                    <a:lnTo>
                      <a:pt x="6645" y="2975"/>
                    </a:lnTo>
                    <a:lnTo>
                      <a:pt x="6645" y="2975"/>
                    </a:lnTo>
                    <a:lnTo>
                      <a:pt x="6645" y="2975"/>
                    </a:lnTo>
                    <a:lnTo>
                      <a:pt x="6645" y="2975"/>
                    </a:lnTo>
                    <a:lnTo>
                      <a:pt x="6645" y="2975"/>
                    </a:lnTo>
                    <a:lnTo>
                      <a:pt x="6645" y="2975"/>
                    </a:lnTo>
                    <a:lnTo>
                      <a:pt x="6645" y="2975"/>
                    </a:lnTo>
                    <a:lnTo>
                      <a:pt x="6670" y="2975"/>
                    </a:lnTo>
                    <a:lnTo>
                      <a:pt x="6670" y="2975"/>
                    </a:lnTo>
                    <a:lnTo>
                      <a:pt x="6670" y="2975"/>
                    </a:lnTo>
                    <a:lnTo>
                      <a:pt x="6670" y="2975"/>
                    </a:lnTo>
                    <a:lnTo>
                      <a:pt x="6670" y="2975"/>
                    </a:lnTo>
                    <a:lnTo>
                      <a:pt x="6670" y="2950"/>
                    </a:lnTo>
                    <a:lnTo>
                      <a:pt x="6670" y="2950"/>
                    </a:lnTo>
                    <a:lnTo>
                      <a:pt x="6670" y="2950"/>
                    </a:lnTo>
                    <a:lnTo>
                      <a:pt x="6670" y="2950"/>
                    </a:lnTo>
                    <a:lnTo>
                      <a:pt x="6670" y="2950"/>
                    </a:lnTo>
                    <a:lnTo>
                      <a:pt x="6670" y="2950"/>
                    </a:lnTo>
                    <a:lnTo>
                      <a:pt x="6670"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45" y="2950"/>
                    </a:lnTo>
                    <a:lnTo>
                      <a:pt x="6645" y="2950"/>
                    </a:lnTo>
                    <a:lnTo>
                      <a:pt x="6645" y="2950"/>
                    </a:lnTo>
                    <a:lnTo>
                      <a:pt x="6645" y="2926"/>
                    </a:lnTo>
                    <a:lnTo>
                      <a:pt x="6621" y="2926"/>
                    </a:lnTo>
                    <a:lnTo>
                      <a:pt x="6621" y="2926"/>
                    </a:lnTo>
                    <a:lnTo>
                      <a:pt x="6621" y="2926"/>
                    </a:lnTo>
                    <a:lnTo>
                      <a:pt x="6621" y="2926"/>
                    </a:lnTo>
                    <a:lnTo>
                      <a:pt x="6621" y="2926"/>
                    </a:lnTo>
                    <a:lnTo>
                      <a:pt x="6621" y="2926"/>
                    </a:lnTo>
                    <a:lnTo>
                      <a:pt x="6621" y="2926"/>
                    </a:lnTo>
                    <a:lnTo>
                      <a:pt x="6621" y="2926"/>
                    </a:lnTo>
                    <a:lnTo>
                      <a:pt x="6621" y="2926"/>
                    </a:lnTo>
                    <a:lnTo>
                      <a:pt x="6596" y="2926"/>
                    </a:lnTo>
                    <a:lnTo>
                      <a:pt x="6596" y="2926"/>
                    </a:lnTo>
                    <a:lnTo>
                      <a:pt x="6596" y="2926"/>
                    </a:lnTo>
                    <a:lnTo>
                      <a:pt x="6596" y="2926"/>
                    </a:lnTo>
                    <a:lnTo>
                      <a:pt x="6596" y="2926"/>
                    </a:lnTo>
                    <a:lnTo>
                      <a:pt x="6596" y="2926"/>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00"/>
                    </a:lnTo>
                    <a:lnTo>
                      <a:pt x="6596" y="2926"/>
                    </a:lnTo>
                    <a:lnTo>
                      <a:pt x="6621" y="2926"/>
                    </a:lnTo>
                    <a:lnTo>
                      <a:pt x="6621" y="2926"/>
                    </a:lnTo>
                    <a:lnTo>
                      <a:pt x="6621" y="2926"/>
                    </a:lnTo>
                    <a:lnTo>
                      <a:pt x="6621" y="2926"/>
                    </a:lnTo>
                    <a:lnTo>
                      <a:pt x="6645" y="2926"/>
                    </a:lnTo>
                    <a:lnTo>
                      <a:pt x="6645" y="2926"/>
                    </a:lnTo>
                    <a:lnTo>
                      <a:pt x="6645" y="2926"/>
                    </a:lnTo>
                    <a:lnTo>
                      <a:pt x="6645" y="2926"/>
                    </a:lnTo>
                    <a:lnTo>
                      <a:pt x="6645" y="2926"/>
                    </a:lnTo>
                    <a:lnTo>
                      <a:pt x="6645" y="2926"/>
                    </a:lnTo>
                    <a:lnTo>
                      <a:pt x="6645" y="2926"/>
                    </a:lnTo>
                    <a:lnTo>
                      <a:pt x="6645" y="2926"/>
                    </a:lnTo>
                    <a:lnTo>
                      <a:pt x="6645" y="2926"/>
                    </a:lnTo>
                    <a:lnTo>
                      <a:pt x="6621" y="2926"/>
                    </a:lnTo>
                    <a:lnTo>
                      <a:pt x="6621" y="2926"/>
                    </a:lnTo>
                    <a:lnTo>
                      <a:pt x="6621" y="2900"/>
                    </a:lnTo>
                    <a:lnTo>
                      <a:pt x="6621" y="2900"/>
                    </a:lnTo>
                    <a:lnTo>
                      <a:pt x="6621" y="2900"/>
                    </a:lnTo>
                    <a:lnTo>
                      <a:pt x="6621" y="2900"/>
                    </a:lnTo>
                    <a:lnTo>
                      <a:pt x="6621" y="2900"/>
                    </a:lnTo>
                    <a:lnTo>
                      <a:pt x="6621" y="2900"/>
                    </a:lnTo>
                    <a:lnTo>
                      <a:pt x="6621"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876"/>
                    </a:lnTo>
                    <a:lnTo>
                      <a:pt x="6596" y="2876"/>
                    </a:lnTo>
                    <a:lnTo>
                      <a:pt x="6596" y="2876"/>
                    </a:lnTo>
                    <a:lnTo>
                      <a:pt x="6596" y="2876"/>
                    </a:lnTo>
                    <a:lnTo>
                      <a:pt x="6596" y="2876"/>
                    </a:lnTo>
                    <a:lnTo>
                      <a:pt x="6571" y="2876"/>
                    </a:lnTo>
                    <a:lnTo>
                      <a:pt x="6571" y="2876"/>
                    </a:lnTo>
                    <a:lnTo>
                      <a:pt x="6571" y="2876"/>
                    </a:lnTo>
                    <a:lnTo>
                      <a:pt x="6571" y="2851"/>
                    </a:lnTo>
                    <a:lnTo>
                      <a:pt x="6571" y="2851"/>
                    </a:lnTo>
                    <a:lnTo>
                      <a:pt x="6571" y="2851"/>
                    </a:lnTo>
                    <a:lnTo>
                      <a:pt x="6571" y="2851"/>
                    </a:lnTo>
                    <a:lnTo>
                      <a:pt x="6571" y="2851"/>
                    </a:lnTo>
                    <a:lnTo>
                      <a:pt x="6571" y="2851"/>
                    </a:lnTo>
                    <a:lnTo>
                      <a:pt x="6546" y="2851"/>
                    </a:lnTo>
                    <a:lnTo>
                      <a:pt x="6546" y="2851"/>
                    </a:lnTo>
                    <a:lnTo>
                      <a:pt x="6546" y="2851"/>
                    </a:lnTo>
                    <a:lnTo>
                      <a:pt x="6546" y="2851"/>
                    </a:lnTo>
                    <a:lnTo>
                      <a:pt x="6546" y="2851"/>
                    </a:lnTo>
                    <a:lnTo>
                      <a:pt x="6546" y="2851"/>
                    </a:lnTo>
                    <a:lnTo>
                      <a:pt x="6546" y="2851"/>
                    </a:lnTo>
                    <a:lnTo>
                      <a:pt x="6546"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27"/>
                    </a:lnTo>
                    <a:lnTo>
                      <a:pt x="6522" y="2827"/>
                    </a:lnTo>
                    <a:lnTo>
                      <a:pt x="6522" y="2851"/>
                    </a:lnTo>
                    <a:lnTo>
                      <a:pt x="6522" y="2851"/>
                    </a:lnTo>
                    <a:lnTo>
                      <a:pt x="6522" y="2851"/>
                    </a:lnTo>
                    <a:lnTo>
                      <a:pt x="6522" y="2851"/>
                    </a:lnTo>
                    <a:lnTo>
                      <a:pt x="6522" y="2851"/>
                    </a:lnTo>
                    <a:lnTo>
                      <a:pt x="6522" y="2851"/>
                    </a:lnTo>
                    <a:lnTo>
                      <a:pt x="6522" y="2851"/>
                    </a:lnTo>
                    <a:lnTo>
                      <a:pt x="6497" y="2851"/>
                    </a:lnTo>
                    <a:lnTo>
                      <a:pt x="6497" y="2851"/>
                    </a:lnTo>
                    <a:lnTo>
                      <a:pt x="6497" y="2851"/>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47" y="2801"/>
                    </a:lnTo>
                    <a:lnTo>
                      <a:pt x="6447" y="2801"/>
                    </a:lnTo>
                    <a:lnTo>
                      <a:pt x="6422" y="2801"/>
                    </a:lnTo>
                    <a:lnTo>
                      <a:pt x="6422" y="2801"/>
                    </a:lnTo>
                    <a:lnTo>
                      <a:pt x="6422" y="2801"/>
                    </a:lnTo>
                    <a:lnTo>
                      <a:pt x="6422" y="2801"/>
                    </a:lnTo>
                    <a:lnTo>
                      <a:pt x="6422" y="2801"/>
                    </a:lnTo>
                    <a:lnTo>
                      <a:pt x="6447" y="2827"/>
                    </a:lnTo>
                    <a:lnTo>
                      <a:pt x="6447" y="2827"/>
                    </a:lnTo>
                    <a:lnTo>
                      <a:pt x="6422" y="2827"/>
                    </a:lnTo>
                    <a:lnTo>
                      <a:pt x="6422" y="2827"/>
                    </a:lnTo>
                    <a:lnTo>
                      <a:pt x="6422" y="2827"/>
                    </a:lnTo>
                    <a:lnTo>
                      <a:pt x="6422" y="2827"/>
                    </a:lnTo>
                    <a:lnTo>
                      <a:pt x="6422" y="2827"/>
                    </a:lnTo>
                    <a:lnTo>
                      <a:pt x="6422" y="2827"/>
                    </a:lnTo>
                    <a:lnTo>
                      <a:pt x="6422"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72" y="2827"/>
                    </a:lnTo>
                    <a:lnTo>
                      <a:pt x="6472" y="2827"/>
                    </a:lnTo>
                    <a:lnTo>
                      <a:pt x="6472" y="2827"/>
                    </a:lnTo>
                    <a:lnTo>
                      <a:pt x="6472" y="2827"/>
                    </a:lnTo>
                    <a:lnTo>
                      <a:pt x="6472" y="2851"/>
                    </a:lnTo>
                    <a:lnTo>
                      <a:pt x="6472" y="2851"/>
                    </a:lnTo>
                    <a:lnTo>
                      <a:pt x="6497" y="2851"/>
                    </a:lnTo>
                    <a:lnTo>
                      <a:pt x="6497" y="2851"/>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522" y="2876"/>
                    </a:lnTo>
                    <a:lnTo>
                      <a:pt x="6522" y="2876"/>
                    </a:lnTo>
                    <a:lnTo>
                      <a:pt x="6522" y="2900"/>
                    </a:lnTo>
                    <a:lnTo>
                      <a:pt x="6522" y="2900"/>
                    </a:lnTo>
                    <a:lnTo>
                      <a:pt x="6522" y="2900"/>
                    </a:lnTo>
                    <a:lnTo>
                      <a:pt x="6522" y="2900"/>
                    </a:lnTo>
                    <a:lnTo>
                      <a:pt x="6522" y="2900"/>
                    </a:lnTo>
                    <a:lnTo>
                      <a:pt x="6497" y="2900"/>
                    </a:lnTo>
                    <a:lnTo>
                      <a:pt x="6497" y="2900"/>
                    </a:lnTo>
                    <a:lnTo>
                      <a:pt x="6497" y="2926"/>
                    </a:lnTo>
                    <a:lnTo>
                      <a:pt x="6497" y="2926"/>
                    </a:lnTo>
                    <a:lnTo>
                      <a:pt x="6497" y="2926"/>
                    </a:lnTo>
                    <a:lnTo>
                      <a:pt x="6497" y="2900"/>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50"/>
                    </a:lnTo>
                    <a:lnTo>
                      <a:pt x="6497" y="2950"/>
                    </a:lnTo>
                    <a:lnTo>
                      <a:pt x="6497" y="2950"/>
                    </a:lnTo>
                    <a:lnTo>
                      <a:pt x="6522" y="2950"/>
                    </a:lnTo>
                    <a:lnTo>
                      <a:pt x="6522" y="2950"/>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50"/>
                    </a:lnTo>
                    <a:lnTo>
                      <a:pt x="6546" y="2950"/>
                    </a:lnTo>
                    <a:lnTo>
                      <a:pt x="6546" y="2950"/>
                    </a:lnTo>
                    <a:lnTo>
                      <a:pt x="6546" y="2950"/>
                    </a:lnTo>
                    <a:lnTo>
                      <a:pt x="6546" y="2950"/>
                    </a:lnTo>
                    <a:lnTo>
                      <a:pt x="6546" y="2950"/>
                    </a:lnTo>
                    <a:lnTo>
                      <a:pt x="6546" y="2950"/>
                    </a:lnTo>
                    <a:lnTo>
                      <a:pt x="6546" y="2950"/>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71" y="2975"/>
                    </a:lnTo>
                    <a:lnTo>
                      <a:pt x="6571" y="2975"/>
                    </a:lnTo>
                    <a:lnTo>
                      <a:pt x="6571" y="2975"/>
                    </a:lnTo>
                    <a:lnTo>
                      <a:pt x="6571"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22" y="3000"/>
                    </a:lnTo>
                    <a:lnTo>
                      <a:pt x="6522" y="3000"/>
                    </a:lnTo>
                    <a:lnTo>
                      <a:pt x="6522" y="3000"/>
                    </a:lnTo>
                    <a:lnTo>
                      <a:pt x="6522" y="3000"/>
                    </a:lnTo>
                    <a:lnTo>
                      <a:pt x="6522" y="3000"/>
                    </a:lnTo>
                    <a:lnTo>
                      <a:pt x="6522"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71" y="3000"/>
                    </a:lnTo>
                    <a:lnTo>
                      <a:pt x="6571" y="3000"/>
                    </a:lnTo>
                    <a:lnTo>
                      <a:pt x="6571" y="3000"/>
                    </a:lnTo>
                    <a:lnTo>
                      <a:pt x="6571" y="3000"/>
                    </a:lnTo>
                    <a:lnTo>
                      <a:pt x="6571" y="3000"/>
                    </a:lnTo>
                    <a:lnTo>
                      <a:pt x="6571" y="3000"/>
                    </a:lnTo>
                    <a:lnTo>
                      <a:pt x="6571" y="3000"/>
                    </a:lnTo>
                    <a:lnTo>
                      <a:pt x="6571" y="3000"/>
                    </a:lnTo>
                    <a:lnTo>
                      <a:pt x="6571" y="3000"/>
                    </a:lnTo>
                    <a:lnTo>
                      <a:pt x="6571" y="3025"/>
                    </a:lnTo>
                    <a:lnTo>
                      <a:pt x="6571" y="3000"/>
                    </a:lnTo>
                    <a:lnTo>
                      <a:pt x="6571" y="3000"/>
                    </a:lnTo>
                    <a:lnTo>
                      <a:pt x="6571"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25"/>
                    </a:lnTo>
                    <a:lnTo>
                      <a:pt x="6621" y="3025"/>
                    </a:lnTo>
                    <a:lnTo>
                      <a:pt x="6621" y="3000"/>
                    </a:lnTo>
                    <a:lnTo>
                      <a:pt x="6621" y="3000"/>
                    </a:lnTo>
                    <a:lnTo>
                      <a:pt x="6621" y="3000"/>
                    </a:lnTo>
                    <a:lnTo>
                      <a:pt x="6621" y="3000"/>
                    </a:lnTo>
                    <a:lnTo>
                      <a:pt x="6621" y="3000"/>
                    </a:lnTo>
                    <a:lnTo>
                      <a:pt x="6621" y="3000"/>
                    </a:lnTo>
                    <a:lnTo>
                      <a:pt x="6621" y="3000"/>
                    </a:lnTo>
                    <a:lnTo>
                      <a:pt x="6596" y="3000"/>
                    </a:lnTo>
                    <a:lnTo>
                      <a:pt x="6596" y="3000"/>
                    </a:lnTo>
                    <a:lnTo>
                      <a:pt x="6621" y="3000"/>
                    </a:lnTo>
                    <a:lnTo>
                      <a:pt x="6621" y="3000"/>
                    </a:lnTo>
                    <a:lnTo>
                      <a:pt x="6621" y="3000"/>
                    </a:lnTo>
                    <a:lnTo>
                      <a:pt x="6621" y="3000"/>
                    </a:lnTo>
                    <a:lnTo>
                      <a:pt x="6621" y="3000"/>
                    </a:lnTo>
                    <a:lnTo>
                      <a:pt x="6621" y="3000"/>
                    </a:lnTo>
                    <a:lnTo>
                      <a:pt x="6621" y="3000"/>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45" y="3025"/>
                    </a:lnTo>
                    <a:lnTo>
                      <a:pt x="6645" y="3025"/>
                    </a:lnTo>
                    <a:lnTo>
                      <a:pt x="6645" y="3025"/>
                    </a:lnTo>
                    <a:lnTo>
                      <a:pt x="6645" y="3025"/>
                    </a:lnTo>
                    <a:lnTo>
                      <a:pt x="6645" y="3025"/>
                    </a:lnTo>
                    <a:lnTo>
                      <a:pt x="6621" y="3025"/>
                    </a:lnTo>
                    <a:lnTo>
                      <a:pt x="6621" y="3025"/>
                    </a:lnTo>
                    <a:lnTo>
                      <a:pt x="6621" y="3025"/>
                    </a:lnTo>
                    <a:lnTo>
                      <a:pt x="6621" y="3025"/>
                    </a:lnTo>
                    <a:lnTo>
                      <a:pt x="6645" y="3025"/>
                    </a:lnTo>
                    <a:lnTo>
                      <a:pt x="6645" y="3025"/>
                    </a:lnTo>
                    <a:lnTo>
                      <a:pt x="6645" y="3025"/>
                    </a:lnTo>
                    <a:lnTo>
                      <a:pt x="6645" y="3025"/>
                    </a:lnTo>
                    <a:lnTo>
                      <a:pt x="6645" y="3050"/>
                    </a:lnTo>
                    <a:lnTo>
                      <a:pt x="6645" y="3050"/>
                    </a:lnTo>
                    <a:lnTo>
                      <a:pt x="6645" y="3050"/>
                    </a:lnTo>
                    <a:lnTo>
                      <a:pt x="6621" y="3050"/>
                    </a:lnTo>
                    <a:lnTo>
                      <a:pt x="6621" y="3050"/>
                    </a:lnTo>
                    <a:lnTo>
                      <a:pt x="6621" y="3050"/>
                    </a:lnTo>
                    <a:lnTo>
                      <a:pt x="6621" y="3050"/>
                    </a:lnTo>
                    <a:lnTo>
                      <a:pt x="6645" y="3050"/>
                    </a:lnTo>
                    <a:lnTo>
                      <a:pt x="6645" y="3050"/>
                    </a:lnTo>
                    <a:lnTo>
                      <a:pt x="6645" y="3050"/>
                    </a:lnTo>
                    <a:lnTo>
                      <a:pt x="6645" y="3050"/>
                    </a:lnTo>
                    <a:lnTo>
                      <a:pt x="6645" y="3025"/>
                    </a:lnTo>
                    <a:lnTo>
                      <a:pt x="6645" y="3025"/>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25"/>
                    </a:lnTo>
                    <a:lnTo>
                      <a:pt x="6645" y="3025"/>
                    </a:lnTo>
                    <a:lnTo>
                      <a:pt x="6645" y="3025"/>
                    </a:lnTo>
                    <a:lnTo>
                      <a:pt x="6645" y="3025"/>
                    </a:lnTo>
                    <a:lnTo>
                      <a:pt x="6645" y="3025"/>
                    </a:lnTo>
                    <a:lnTo>
                      <a:pt x="6645" y="3025"/>
                    </a:lnTo>
                    <a:lnTo>
                      <a:pt x="6645" y="3050"/>
                    </a:lnTo>
                    <a:lnTo>
                      <a:pt x="6670" y="3050"/>
                    </a:lnTo>
                    <a:lnTo>
                      <a:pt x="6670" y="3050"/>
                    </a:lnTo>
                    <a:lnTo>
                      <a:pt x="6670" y="3050"/>
                    </a:lnTo>
                    <a:lnTo>
                      <a:pt x="6670" y="3050"/>
                    </a:lnTo>
                    <a:lnTo>
                      <a:pt x="6645"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74"/>
                    </a:lnTo>
                    <a:lnTo>
                      <a:pt x="6670" y="3074"/>
                    </a:lnTo>
                    <a:lnTo>
                      <a:pt x="6670" y="3074"/>
                    </a:lnTo>
                    <a:lnTo>
                      <a:pt x="6670" y="3074"/>
                    </a:lnTo>
                    <a:lnTo>
                      <a:pt x="6670" y="3074"/>
                    </a:lnTo>
                    <a:lnTo>
                      <a:pt x="6670" y="3074"/>
                    </a:lnTo>
                    <a:lnTo>
                      <a:pt x="6670" y="3074"/>
                    </a:lnTo>
                    <a:lnTo>
                      <a:pt x="6670" y="3074"/>
                    </a:lnTo>
                    <a:lnTo>
                      <a:pt x="6670" y="3050"/>
                    </a:lnTo>
                    <a:lnTo>
                      <a:pt x="6695" y="3050"/>
                    </a:lnTo>
                    <a:lnTo>
                      <a:pt x="6695" y="3050"/>
                    </a:lnTo>
                    <a:lnTo>
                      <a:pt x="6695" y="3074"/>
                    </a:lnTo>
                    <a:lnTo>
                      <a:pt x="6695" y="3074"/>
                    </a:lnTo>
                    <a:lnTo>
                      <a:pt x="6695" y="3074"/>
                    </a:lnTo>
                    <a:lnTo>
                      <a:pt x="6670" y="3074"/>
                    </a:lnTo>
                    <a:lnTo>
                      <a:pt x="6670" y="3074"/>
                    </a:lnTo>
                    <a:lnTo>
                      <a:pt x="6670" y="3074"/>
                    </a:lnTo>
                    <a:lnTo>
                      <a:pt x="6670" y="3074"/>
                    </a:lnTo>
                    <a:lnTo>
                      <a:pt x="6695" y="3074"/>
                    </a:lnTo>
                    <a:lnTo>
                      <a:pt x="6695" y="3074"/>
                    </a:lnTo>
                    <a:lnTo>
                      <a:pt x="6695" y="3074"/>
                    </a:lnTo>
                    <a:lnTo>
                      <a:pt x="6695" y="3074"/>
                    </a:lnTo>
                    <a:lnTo>
                      <a:pt x="6695" y="3074"/>
                    </a:lnTo>
                    <a:lnTo>
                      <a:pt x="6695" y="3074"/>
                    </a:lnTo>
                    <a:lnTo>
                      <a:pt x="6695" y="3074"/>
                    </a:lnTo>
                    <a:lnTo>
                      <a:pt x="6695" y="3074"/>
                    </a:lnTo>
                    <a:lnTo>
                      <a:pt x="6695" y="3074"/>
                    </a:lnTo>
                    <a:lnTo>
                      <a:pt x="6720" y="3074"/>
                    </a:lnTo>
                    <a:close/>
                    <a:moveTo>
                      <a:pt x="6596" y="3025"/>
                    </a:move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50"/>
                    </a:lnTo>
                    <a:lnTo>
                      <a:pt x="6596" y="3050"/>
                    </a:lnTo>
                    <a:lnTo>
                      <a:pt x="6596" y="3050"/>
                    </a:lnTo>
                    <a:lnTo>
                      <a:pt x="6596" y="3050"/>
                    </a:lnTo>
                    <a:lnTo>
                      <a:pt x="6596" y="3050"/>
                    </a:lnTo>
                    <a:lnTo>
                      <a:pt x="6596" y="3050"/>
                    </a:lnTo>
                    <a:lnTo>
                      <a:pt x="6621" y="3050"/>
                    </a:lnTo>
                    <a:lnTo>
                      <a:pt x="6621" y="3050"/>
                    </a:lnTo>
                    <a:lnTo>
                      <a:pt x="6621" y="3050"/>
                    </a:lnTo>
                    <a:lnTo>
                      <a:pt x="6621" y="3025"/>
                    </a:lnTo>
                    <a:lnTo>
                      <a:pt x="6621" y="3025"/>
                    </a:lnTo>
                    <a:lnTo>
                      <a:pt x="6596" y="3025"/>
                    </a:lnTo>
                    <a:lnTo>
                      <a:pt x="6596" y="3025"/>
                    </a:lnTo>
                    <a:lnTo>
                      <a:pt x="6596" y="3000"/>
                    </a:lnTo>
                    <a:lnTo>
                      <a:pt x="6596" y="3000"/>
                    </a:lnTo>
                    <a:lnTo>
                      <a:pt x="6596" y="3000"/>
                    </a:lnTo>
                    <a:lnTo>
                      <a:pt x="6596" y="3000"/>
                    </a:lnTo>
                    <a:lnTo>
                      <a:pt x="6596" y="3025"/>
                    </a:lnTo>
                    <a:close/>
                    <a:moveTo>
                      <a:pt x="6645" y="3099"/>
                    </a:moveTo>
                    <a:lnTo>
                      <a:pt x="6645" y="3099"/>
                    </a:lnTo>
                    <a:lnTo>
                      <a:pt x="6621" y="3099"/>
                    </a:lnTo>
                    <a:lnTo>
                      <a:pt x="6621" y="3099"/>
                    </a:lnTo>
                    <a:lnTo>
                      <a:pt x="6621" y="3099"/>
                    </a:lnTo>
                    <a:lnTo>
                      <a:pt x="6621" y="3099"/>
                    </a:lnTo>
                    <a:lnTo>
                      <a:pt x="6621" y="3099"/>
                    </a:lnTo>
                    <a:lnTo>
                      <a:pt x="6621" y="3099"/>
                    </a:lnTo>
                    <a:lnTo>
                      <a:pt x="6621" y="3099"/>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596" y="3074"/>
                    </a:lnTo>
                    <a:lnTo>
                      <a:pt x="6596" y="3074"/>
                    </a:lnTo>
                    <a:lnTo>
                      <a:pt x="6596" y="3074"/>
                    </a:lnTo>
                    <a:lnTo>
                      <a:pt x="6596" y="3074"/>
                    </a:lnTo>
                    <a:lnTo>
                      <a:pt x="6596" y="3074"/>
                    </a:lnTo>
                    <a:lnTo>
                      <a:pt x="6596" y="3074"/>
                    </a:lnTo>
                    <a:lnTo>
                      <a:pt x="6596" y="3074"/>
                    </a:lnTo>
                    <a:lnTo>
                      <a:pt x="6596" y="3050"/>
                    </a:lnTo>
                    <a:lnTo>
                      <a:pt x="6596" y="3050"/>
                    </a:lnTo>
                    <a:lnTo>
                      <a:pt x="6596" y="3074"/>
                    </a:lnTo>
                    <a:lnTo>
                      <a:pt x="6596" y="3074"/>
                    </a:lnTo>
                    <a:lnTo>
                      <a:pt x="6596" y="3050"/>
                    </a:lnTo>
                    <a:lnTo>
                      <a:pt x="6596" y="3050"/>
                    </a:lnTo>
                    <a:lnTo>
                      <a:pt x="6596" y="3050"/>
                    </a:lnTo>
                    <a:lnTo>
                      <a:pt x="6571" y="3050"/>
                    </a:lnTo>
                    <a:lnTo>
                      <a:pt x="6571" y="3050"/>
                    </a:lnTo>
                    <a:lnTo>
                      <a:pt x="6571" y="3050"/>
                    </a:lnTo>
                    <a:lnTo>
                      <a:pt x="6571" y="3050"/>
                    </a:lnTo>
                    <a:lnTo>
                      <a:pt x="6571" y="3050"/>
                    </a:lnTo>
                    <a:lnTo>
                      <a:pt x="6571" y="3050"/>
                    </a:lnTo>
                    <a:lnTo>
                      <a:pt x="6571" y="3050"/>
                    </a:lnTo>
                    <a:lnTo>
                      <a:pt x="6571" y="3050"/>
                    </a:lnTo>
                    <a:lnTo>
                      <a:pt x="6571" y="3025"/>
                    </a:lnTo>
                    <a:lnTo>
                      <a:pt x="6571" y="3025"/>
                    </a:lnTo>
                    <a:lnTo>
                      <a:pt x="6571" y="3050"/>
                    </a:lnTo>
                    <a:lnTo>
                      <a:pt x="6596" y="3050"/>
                    </a:lnTo>
                    <a:lnTo>
                      <a:pt x="6571" y="3025"/>
                    </a:lnTo>
                    <a:lnTo>
                      <a:pt x="6571" y="3025"/>
                    </a:lnTo>
                    <a:lnTo>
                      <a:pt x="6571" y="3025"/>
                    </a:lnTo>
                    <a:lnTo>
                      <a:pt x="6571" y="3025"/>
                    </a:lnTo>
                    <a:lnTo>
                      <a:pt x="6571" y="3025"/>
                    </a:lnTo>
                    <a:lnTo>
                      <a:pt x="6571" y="3025"/>
                    </a:lnTo>
                    <a:lnTo>
                      <a:pt x="6571" y="3025"/>
                    </a:lnTo>
                    <a:lnTo>
                      <a:pt x="6571" y="3025"/>
                    </a:lnTo>
                    <a:lnTo>
                      <a:pt x="6571" y="3025"/>
                    </a:lnTo>
                    <a:lnTo>
                      <a:pt x="6571" y="3025"/>
                    </a:lnTo>
                    <a:lnTo>
                      <a:pt x="6546" y="3025"/>
                    </a:lnTo>
                    <a:lnTo>
                      <a:pt x="6546" y="3025"/>
                    </a:lnTo>
                    <a:lnTo>
                      <a:pt x="6546" y="3000"/>
                    </a:lnTo>
                    <a:lnTo>
                      <a:pt x="6546" y="3000"/>
                    </a:lnTo>
                    <a:lnTo>
                      <a:pt x="6546" y="3000"/>
                    </a:lnTo>
                    <a:lnTo>
                      <a:pt x="6546" y="3000"/>
                    </a:lnTo>
                    <a:lnTo>
                      <a:pt x="6546" y="3000"/>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71" y="3025"/>
                    </a:lnTo>
                    <a:lnTo>
                      <a:pt x="6571" y="3050"/>
                    </a:lnTo>
                    <a:lnTo>
                      <a:pt x="6546" y="3050"/>
                    </a:lnTo>
                    <a:lnTo>
                      <a:pt x="6546" y="3050"/>
                    </a:lnTo>
                    <a:lnTo>
                      <a:pt x="6546" y="3050"/>
                    </a:lnTo>
                    <a:lnTo>
                      <a:pt x="6546" y="3050"/>
                    </a:lnTo>
                    <a:lnTo>
                      <a:pt x="6546" y="3050"/>
                    </a:lnTo>
                    <a:lnTo>
                      <a:pt x="6546" y="3050"/>
                    </a:lnTo>
                    <a:lnTo>
                      <a:pt x="6571" y="3050"/>
                    </a:lnTo>
                    <a:lnTo>
                      <a:pt x="6571" y="3050"/>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96" y="3074"/>
                    </a:lnTo>
                    <a:lnTo>
                      <a:pt x="6596" y="3074"/>
                    </a:lnTo>
                    <a:lnTo>
                      <a:pt x="6596" y="3074"/>
                    </a:lnTo>
                    <a:lnTo>
                      <a:pt x="6596" y="3074"/>
                    </a:lnTo>
                    <a:lnTo>
                      <a:pt x="6596" y="3074"/>
                    </a:lnTo>
                    <a:lnTo>
                      <a:pt x="6596" y="3074"/>
                    </a:lnTo>
                    <a:lnTo>
                      <a:pt x="6596" y="3074"/>
                    </a:lnTo>
                    <a:lnTo>
                      <a:pt x="6596" y="3099"/>
                    </a:lnTo>
                    <a:lnTo>
                      <a:pt x="6596" y="3074"/>
                    </a:lnTo>
                    <a:lnTo>
                      <a:pt x="6596" y="3074"/>
                    </a:lnTo>
                    <a:lnTo>
                      <a:pt x="6596" y="3074"/>
                    </a:lnTo>
                    <a:lnTo>
                      <a:pt x="6596" y="3074"/>
                    </a:lnTo>
                    <a:lnTo>
                      <a:pt x="6596" y="3099"/>
                    </a:lnTo>
                    <a:lnTo>
                      <a:pt x="6596" y="3099"/>
                    </a:lnTo>
                    <a:lnTo>
                      <a:pt x="6596" y="3099"/>
                    </a:lnTo>
                    <a:lnTo>
                      <a:pt x="6596" y="3099"/>
                    </a:lnTo>
                    <a:lnTo>
                      <a:pt x="6621" y="3099"/>
                    </a:lnTo>
                    <a:lnTo>
                      <a:pt x="6621" y="3099"/>
                    </a:lnTo>
                    <a:lnTo>
                      <a:pt x="6621" y="3099"/>
                    </a:lnTo>
                    <a:lnTo>
                      <a:pt x="6621" y="3099"/>
                    </a:lnTo>
                    <a:lnTo>
                      <a:pt x="6621" y="3099"/>
                    </a:lnTo>
                    <a:lnTo>
                      <a:pt x="6621" y="3099"/>
                    </a:lnTo>
                    <a:lnTo>
                      <a:pt x="6621" y="3099"/>
                    </a:lnTo>
                    <a:lnTo>
                      <a:pt x="6621" y="3099"/>
                    </a:lnTo>
                    <a:lnTo>
                      <a:pt x="6621" y="3099"/>
                    </a:lnTo>
                    <a:lnTo>
                      <a:pt x="6621" y="3099"/>
                    </a:lnTo>
                    <a:lnTo>
                      <a:pt x="6645" y="3099"/>
                    </a:lnTo>
                    <a:close/>
                    <a:moveTo>
                      <a:pt x="6522" y="2975"/>
                    </a:moveTo>
                    <a:lnTo>
                      <a:pt x="6522" y="2975"/>
                    </a:lnTo>
                    <a:lnTo>
                      <a:pt x="6522" y="2975"/>
                    </a:lnTo>
                    <a:lnTo>
                      <a:pt x="6522" y="2975"/>
                    </a:lnTo>
                    <a:lnTo>
                      <a:pt x="6522" y="2975"/>
                    </a:lnTo>
                    <a:lnTo>
                      <a:pt x="6522" y="2975"/>
                    </a:lnTo>
                    <a:lnTo>
                      <a:pt x="6522" y="2950"/>
                    </a:lnTo>
                    <a:lnTo>
                      <a:pt x="6522" y="2950"/>
                    </a:lnTo>
                    <a:lnTo>
                      <a:pt x="6522" y="2950"/>
                    </a:lnTo>
                    <a:lnTo>
                      <a:pt x="6522" y="2950"/>
                    </a:lnTo>
                    <a:lnTo>
                      <a:pt x="6522" y="2950"/>
                    </a:lnTo>
                    <a:lnTo>
                      <a:pt x="6497" y="2950"/>
                    </a:lnTo>
                    <a:lnTo>
                      <a:pt x="6497" y="2950"/>
                    </a:lnTo>
                    <a:lnTo>
                      <a:pt x="6497" y="2950"/>
                    </a:lnTo>
                    <a:lnTo>
                      <a:pt x="6497" y="2975"/>
                    </a:lnTo>
                    <a:lnTo>
                      <a:pt x="6497" y="2975"/>
                    </a:lnTo>
                    <a:lnTo>
                      <a:pt x="6497" y="2975"/>
                    </a:lnTo>
                    <a:lnTo>
                      <a:pt x="6522" y="2975"/>
                    </a:lnTo>
                    <a:close/>
                    <a:moveTo>
                      <a:pt x="6546" y="3000"/>
                    </a:moveTo>
                    <a:lnTo>
                      <a:pt x="6546" y="3000"/>
                    </a:lnTo>
                    <a:lnTo>
                      <a:pt x="6546" y="3000"/>
                    </a:lnTo>
                    <a:lnTo>
                      <a:pt x="6522" y="3000"/>
                    </a:lnTo>
                    <a:lnTo>
                      <a:pt x="6522" y="3025"/>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46" y="3025"/>
                    </a:lnTo>
                    <a:lnTo>
                      <a:pt x="6546" y="3025"/>
                    </a:lnTo>
                    <a:lnTo>
                      <a:pt x="6546" y="3025"/>
                    </a:lnTo>
                    <a:lnTo>
                      <a:pt x="6546" y="3025"/>
                    </a:lnTo>
                    <a:lnTo>
                      <a:pt x="6546" y="3025"/>
                    </a:lnTo>
                    <a:lnTo>
                      <a:pt x="6546" y="3025"/>
                    </a:lnTo>
                    <a:lnTo>
                      <a:pt x="6546" y="3000"/>
                    </a:lnTo>
                    <a:close/>
                    <a:moveTo>
                      <a:pt x="4463" y="2157"/>
                    </a:moveTo>
                    <a:lnTo>
                      <a:pt x="4488" y="2157"/>
                    </a:lnTo>
                    <a:lnTo>
                      <a:pt x="4488" y="2132"/>
                    </a:lnTo>
                    <a:lnTo>
                      <a:pt x="4488" y="2132"/>
                    </a:lnTo>
                    <a:lnTo>
                      <a:pt x="4488" y="2132"/>
                    </a:lnTo>
                    <a:lnTo>
                      <a:pt x="4463" y="2132"/>
                    </a:lnTo>
                    <a:lnTo>
                      <a:pt x="4463" y="2132"/>
                    </a:lnTo>
                    <a:lnTo>
                      <a:pt x="4463" y="2157"/>
                    </a:lnTo>
                    <a:close/>
                    <a:moveTo>
                      <a:pt x="3149" y="967"/>
                    </a:moveTo>
                    <a:lnTo>
                      <a:pt x="3149" y="967"/>
                    </a:lnTo>
                    <a:lnTo>
                      <a:pt x="3174" y="967"/>
                    </a:lnTo>
                    <a:lnTo>
                      <a:pt x="3174" y="967"/>
                    </a:lnTo>
                    <a:lnTo>
                      <a:pt x="3174" y="967"/>
                    </a:lnTo>
                    <a:lnTo>
                      <a:pt x="3174" y="967"/>
                    </a:lnTo>
                    <a:lnTo>
                      <a:pt x="3174" y="967"/>
                    </a:lnTo>
                    <a:lnTo>
                      <a:pt x="3174" y="967"/>
                    </a:lnTo>
                    <a:lnTo>
                      <a:pt x="3174" y="967"/>
                    </a:lnTo>
                    <a:lnTo>
                      <a:pt x="3174" y="967"/>
                    </a:lnTo>
                    <a:lnTo>
                      <a:pt x="3198" y="942"/>
                    </a:lnTo>
                    <a:lnTo>
                      <a:pt x="3198" y="942"/>
                    </a:lnTo>
                    <a:lnTo>
                      <a:pt x="3198" y="942"/>
                    </a:lnTo>
                    <a:lnTo>
                      <a:pt x="3198" y="942"/>
                    </a:lnTo>
                    <a:lnTo>
                      <a:pt x="3198" y="942"/>
                    </a:lnTo>
                    <a:lnTo>
                      <a:pt x="3198" y="942"/>
                    </a:lnTo>
                    <a:lnTo>
                      <a:pt x="3198" y="942"/>
                    </a:lnTo>
                    <a:lnTo>
                      <a:pt x="3198" y="942"/>
                    </a:lnTo>
                    <a:lnTo>
                      <a:pt x="3198" y="942"/>
                    </a:lnTo>
                    <a:lnTo>
                      <a:pt x="3198" y="942"/>
                    </a:lnTo>
                    <a:lnTo>
                      <a:pt x="3149" y="967"/>
                    </a:lnTo>
                    <a:close/>
                    <a:moveTo>
                      <a:pt x="3149" y="967"/>
                    </a:moveTo>
                    <a:lnTo>
                      <a:pt x="3149" y="967"/>
                    </a:lnTo>
                    <a:close/>
                    <a:moveTo>
                      <a:pt x="3149" y="967"/>
                    </a:moveTo>
                    <a:lnTo>
                      <a:pt x="3149" y="967"/>
                    </a:lnTo>
                    <a:lnTo>
                      <a:pt x="3125" y="967"/>
                    </a:lnTo>
                    <a:lnTo>
                      <a:pt x="3149" y="967"/>
                    </a:lnTo>
                    <a:close/>
                    <a:moveTo>
                      <a:pt x="3125" y="967"/>
                    </a:moveTo>
                    <a:lnTo>
                      <a:pt x="3125" y="967"/>
                    </a:lnTo>
                    <a:close/>
                    <a:moveTo>
                      <a:pt x="3125" y="967"/>
                    </a:moveTo>
                    <a:lnTo>
                      <a:pt x="3125" y="967"/>
                    </a:lnTo>
                    <a:lnTo>
                      <a:pt x="3125" y="967"/>
                    </a:lnTo>
                    <a:lnTo>
                      <a:pt x="3125" y="967"/>
                    </a:lnTo>
                    <a:lnTo>
                      <a:pt x="3125" y="967"/>
                    </a:lnTo>
                    <a:lnTo>
                      <a:pt x="3125" y="967"/>
                    </a:lnTo>
                    <a:lnTo>
                      <a:pt x="3125" y="967"/>
                    </a:lnTo>
                    <a:lnTo>
                      <a:pt x="3099" y="967"/>
                    </a:lnTo>
                    <a:lnTo>
                      <a:pt x="3099" y="967"/>
                    </a:lnTo>
                    <a:lnTo>
                      <a:pt x="3099" y="967"/>
                    </a:lnTo>
                    <a:lnTo>
                      <a:pt x="3099" y="967"/>
                    </a:lnTo>
                    <a:lnTo>
                      <a:pt x="3125" y="967"/>
                    </a:lnTo>
                    <a:close/>
                    <a:moveTo>
                      <a:pt x="3075" y="991"/>
                    </a:moveTo>
                    <a:lnTo>
                      <a:pt x="3075" y="991"/>
                    </a:lnTo>
                    <a:close/>
                    <a:moveTo>
                      <a:pt x="3075" y="991"/>
                    </a:moveTo>
                    <a:lnTo>
                      <a:pt x="3099" y="991"/>
                    </a:lnTo>
                    <a:lnTo>
                      <a:pt x="3099" y="991"/>
                    </a:lnTo>
                    <a:lnTo>
                      <a:pt x="3099" y="991"/>
                    </a:lnTo>
                    <a:lnTo>
                      <a:pt x="3099" y="991"/>
                    </a:lnTo>
                    <a:lnTo>
                      <a:pt x="3099" y="991"/>
                    </a:lnTo>
                    <a:lnTo>
                      <a:pt x="3075" y="991"/>
                    </a:lnTo>
                    <a:close/>
                    <a:moveTo>
                      <a:pt x="3422" y="347"/>
                    </a:moveTo>
                    <a:lnTo>
                      <a:pt x="3422" y="347"/>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72"/>
                    </a:lnTo>
                    <a:lnTo>
                      <a:pt x="3422" y="347"/>
                    </a:lnTo>
                    <a:close/>
                    <a:moveTo>
                      <a:pt x="3422" y="2603"/>
                    </a:moveTo>
                    <a:lnTo>
                      <a:pt x="3422" y="2628"/>
                    </a:lnTo>
                    <a:lnTo>
                      <a:pt x="3422" y="2603"/>
                    </a:lnTo>
                    <a:close/>
                    <a:moveTo>
                      <a:pt x="4984" y="272"/>
                    </a:moveTo>
                    <a:lnTo>
                      <a:pt x="4984" y="272"/>
                    </a:lnTo>
                    <a:lnTo>
                      <a:pt x="4984" y="272"/>
                    </a:lnTo>
                    <a:lnTo>
                      <a:pt x="5009" y="272"/>
                    </a:lnTo>
                    <a:lnTo>
                      <a:pt x="5009" y="272"/>
                    </a:lnTo>
                    <a:lnTo>
                      <a:pt x="5009" y="272"/>
                    </a:lnTo>
                    <a:lnTo>
                      <a:pt x="5009" y="272"/>
                    </a:lnTo>
                    <a:lnTo>
                      <a:pt x="5034" y="272"/>
                    </a:lnTo>
                    <a:lnTo>
                      <a:pt x="5034" y="272"/>
                    </a:lnTo>
                    <a:lnTo>
                      <a:pt x="5009" y="272"/>
                    </a:lnTo>
                    <a:lnTo>
                      <a:pt x="5009" y="272"/>
                    </a:lnTo>
                    <a:lnTo>
                      <a:pt x="5009" y="272"/>
                    </a:lnTo>
                    <a:lnTo>
                      <a:pt x="4984" y="248"/>
                    </a:lnTo>
                    <a:lnTo>
                      <a:pt x="4984" y="248"/>
                    </a:lnTo>
                    <a:lnTo>
                      <a:pt x="4984" y="272"/>
                    </a:lnTo>
                    <a:close/>
                    <a:moveTo>
                      <a:pt x="3521" y="198"/>
                    </a:moveTo>
                    <a:lnTo>
                      <a:pt x="3546" y="198"/>
                    </a:lnTo>
                    <a:lnTo>
                      <a:pt x="3521" y="198"/>
                    </a:lnTo>
                    <a:close/>
                    <a:moveTo>
                      <a:pt x="3471" y="272"/>
                    </a:moveTo>
                    <a:lnTo>
                      <a:pt x="3471" y="248"/>
                    </a:lnTo>
                    <a:lnTo>
                      <a:pt x="3471" y="248"/>
                    </a:lnTo>
                    <a:lnTo>
                      <a:pt x="3471" y="248"/>
                    </a:lnTo>
                    <a:lnTo>
                      <a:pt x="3471" y="248"/>
                    </a:lnTo>
                    <a:lnTo>
                      <a:pt x="3471" y="248"/>
                    </a:lnTo>
                    <a:lnTo>
                      <a:pt x="3471" y="248"/>
                    </a:lnTo>
                    <a:lnTo>
                      <a:pt x="3471" y="248"/>
                    </a:lnTo>
                    <a:lnTo>
                      <a:pt x="3471" y="248"/>
                    </a:lnTo>
                    <a:lnTo>
                      <a:pt x="3447" y="272"/>
                    </a:lnTo>
                    <a:lnTo>
                      <a:pt x="3447" y="272"/>
                    </a:lnTo>
                    <a:lnTo>
                      <a:pt x="3447" y="272"/>
                    </a:lnTo>
                    <a:lnTo>
                      <a:pt x="3471" y="272"/>
                    </a:lnTo>
                    <a:close/>
                    <a:moveTo>
                      <a:pt x="3471" y="248"/>
                    </a:moveTo>
                    <a:lnTo>
                      <a:pt x="3471" y="222"/>
                    </a:lnTo>
                    <a:lnTo>
                      <a:pt x="3496" y="222"/>
                    </a:lnTo>
                    <a:lnTo>
                      <a:pt x="3496" y="222"/>
                    </a:lnTo>
                    <a:lnTo>
                      <a:pt x="3496" y="222"/>
                    </a:lnTo>
                    <a:lnTo>
                      <a:pt x="3471" y="222"/>
                    </a:lnTo>
                    <a:lnTo>
                      <a:pt x="3471" y="222"/>
                    </a:lnTo>
                    <a:lnTo>
                      <a:pt x="3471" y="248"/>
                    </a:lnTo>
                    <a:close/>
                    <a:moveTo>
                      <a:pt x="3422" y="297"/>
                    </a:moveTo>
                    <a:lnTo>
                      <a:pt x="3422" y="297"/>
                    </a:lnTo>
                    <a:lnTo>
                      <a:pt x="3447" y="272"/>
                    </a:lnTo>
                    <a:lnTo>
                      <a:pt x="3447" y="272"/>
                    </a:lnTo>
                    <a:lnTo>
                      <a:pt x="3422" y="297"/>
                    </a:lnTo>
                    <a:lnTo>
                      <a:pt x="3422" y="297"/>
                    </a:lnTo>
                    <a:lnTo>
                      <a:pt x="3422" y="297"/>
                    </a:lnTo>
                    <a:lnTo>
                      <a:pt x="3422" y="322"/>
                    </a:lnTo>
                    <a:lnTo>
                      <a:pt x="3422" y="322"/>
                    </a:lnTo>
                    <a:lnTo>
                      <a:pt x="3422" y="297"/>
                    </a:lnTo>
                    <a:close/>
                    <a:moveTo>
                      <a:pt x="3026" y="1016"/>
                    </a:moveTo>
                    <a:lnTo>
                      <a:pt x="3026" y="1016"/>
                    </a:lnTo>
                    <a:lnTo>
                      <a:pt x="3026" y="1016"/>
                    </a:lnTo>
                    <a:lnTo>
                      <a:pt x="3026" y="1016"/>
                    </a:lnTo>
                    <a:lnTo>
                      <a:pt x="3026" y="1016"/>
                    </a:lnTo>
                    <a:lnTo>
                      <a:pt x="3026" y="1016"/>
                    </a:lnTo>
                    <a:lnTo>
                      <a:pt x="3050" y="1016"/>
                    </a:lnTo>
                    <a:lnTo>
                      <a:pt x="3050" y="991"/>
                    </a:lnTo>
                    <a:lnTo>
                      <a:pt x="3050" y="991"/>
                    </a:lnTo>
                    <a:lnTo>
                      <a:pt x="3050" y="991"/>
                    </a:lnTo>
                    <a:lnTo>
                      <a:pt x="3050" y="991"/>
                    </a:lnTo>
                    <a:lnTo>
                      <a:pt x="3075" y="991"/>
                    </a:lnTo>
                    <a:lnTo>
                      <a:pt x="3050" y="991"/>
                    </a:lnTo>
                    <a:lnTo>
                      <a:pt x="3050" y="991"/>
                    </a:lnTo>
                    <a:lnTo>
                      <a:pt x="3000" y="1016"/>
                    </a:lnTo>
                    <a:lnTo>
                      <a:pt x="3000" y="1016"/>
                    </a:lnTo>
                    <a:lnTo>
                      <a:pt x="3000" y="1016"/>
                    </a:lnTo>
                    <a:lnTo>
                      <a:pt x="3000" y="1016"/>
                    </a:lnTo>
                    <a:lnTo>
                      <a:pt x="3026" y="1016"/>
                    </a:lnTo>
                    <a:close/>
                    <a:moveTo>
                      <a:pt x="4439" y="173"/>
                    </a:moveTo>
                    <a:lnTo>
                      <a:pt x="4439"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73"/>
                    </a:lnTo>
                    <a:close/>
                    <a:moveTo>
                      <a:pt x="2926" y="1859"/>
                    </a:moveTo>
                    <a:lnTo>
                      <a:pt x="2926" y="1859"/>
                    </a:lnTo>
                    <a:close/>
                    <a:moveTo>
                      <a:pt x="2926" y="1884"/>
                    </a:moveTo>
                    <a:lnTo>
                      <a:pt x="2926" y="1884"/>
                    </a:lnTo>
                    <a:lnTo>
                      <a:pt x="2926" y="1909"/>
                    </a:lnTo>
                    <a:lnTo>
                      <a:pt x="2926" y="1909"/>
                    </a:lnTo>
                    <a:lnTo>
                      <a:pt x="2926" y="1909"/>
                    </a:lnTo>
                    <a:lnTo>
                      <a:pt x="2926" y="1884"/>
                    </a:lnTo>
                    <a:close/>
                    <a:moveTo>
                      <a:pt x="3026" y="1760"/>
                    </a:moveTo>
                    <a:lnTo>
                      <a:pt x="3026" y="1760"/>
                    </a:lnTo>
                    <a:lnTo>
                      <a:pt x="3026" y="1760"/>
                    </a:lnTo>
                    <a:lnTo>
                      <a:pt x="3050" y="1760"/>
                    </a:lnTo>
                    <a:lnTo>
                      <a:pt x="3026" y="1760"/>
                    </a:lnTo>
                    <a:close/>
                    <a:moveTo>
                      <a:pt x="3471" y="3074"/>
                    </a:moveTo>
                    <a:lnTo>
                      <a:pt x="3471" y="3074"/>
                    </a:lnTo>
                    <a:close/>
                    <a:moveTo>
                      <a:pt x="3447" y="2677"/>
                    </a:moveTo>
                    <a:lnTo>
                      <a:pt x="3447" y="2677"/>
                    </a:lnTo>
                    <a:lnTo>
                      <a:pt x="3447" y="2653"/>
                    </a:lnTo>
                    <a:lnTo>
                      <a:pt x="3447" y="2653"/>
                    </a:lnTo>
                    <a:lnTo>
                      <a:pt x="3447" y="2653"/>
                    </a:lnTo>
                    <a:lnTo>
                      <a:pt x="3447" y="2653"/>
                    </a:lnTo>
                    <a:lnTo>
                      <a:pt x="3447" y="2653"/>
                    </a:lnTo>
                    <a:lnTo>
                      <a:pt x="3447" y="2653"/>
                    </a:lnTo>
                    <a:lnTo>
                      <a:pt x="3447" y="2677"/>
                    </a:lnTo>
                    <a:close/>
                    <a:moveTo>
                      <a:pt x="3471" y="3074"/>
                    </a:moveTo>
                    <a:lnTo>
                      <a:pt x="3471" y="3074"/>
                    </a:lnTo>
                    <a:close/>
                    <a:moveTo>
                      <a:pt x="3050" y="1760"/>
                    </a:moveTo>
                    <a:lnTo>
                      <a:pt x="3050" y="1760"/>
                    </a:lnTo>
                    <a:close/>
                    <a:moveTo>
                      <a:pt x="3050" y="1760"/>
                    </a:moveTo>
                    <a:lnTo>
                      <a:pt x="3050" y="1760"/>
                    </a:lnTo>
                    <a:close/>
                    <a:moveTo>
                      <a:pt x="3050" y="1785"/>
                    </a:moveTo>
                    <a:lnTo>
                      <a:pt x="3050" y="1785"/>
                    </a:lnTo>
                    <a:close/>
                    <a:moveTo>
                      <a:pt x="3744" y="3124"/>
                    </a:moveTo>
                    <a:lnTo>
                      <a:pt x="3744" y="3124"/>
                    </a:lnTo>
                    <a:lnTo>
                      <a:pt x="3744" y="3099"/>
                    </a:lnTo>
                    <a:lnTo>
                      <a:pt x="3744" y="3099"/>
                    </a:lnTo>
                    <a:lnTo>
                      <a:pt x="3720" y="3099"/>
                    </a:lnTo>
                    <a:lnTo>
                      <a:pt x="3720" y="3099"/>
                    </a:lnTo>
                    <a:lnTo>
                      <a:pt x="3720" y="3099"/>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44" y="3124"/>
                    </a:lnTo>
                    <a:close/>
                    <a:moveTo>
                      <a:pt x="3099" y="1686"/>
                    </a:moveTo>
                    <a:lnTo>
                      <a:pt x="3099" y="1686"/>
                    </a:lnTo>
                    <a:close/>
                    <a:moveTo>
                      <a:pt x="3298" y="1586"/>
                    </a:moveTo>
                    <a:lnTo>
                      <a:pt x="3298" y="1586"/>
                    </a:lnTo>
                    <a:lnTo>
                      <a:pt x="3298" y="1586"/>
                    </a:lnTo>
                    <a:lnTo>
                      <a:pt x="3298" y="1586"/>
                    </a:lnTo>
                    <a:lnTo>
                      <a:pt x="3298" y="1586"/>
                    </a:lnTo>
                    <a:lnTo>
                      <a:pt x="3298" y="1586"/>
                    </a:lnTo>
                    <a:lnTo>
                      <a:pt x="3273" y="1586"/>
                    </a:lnTo>
                    <a:lnTo>
                      <a:pt x="3298" y="1586"/>
                    </a:lnTo>
                    <a:lnTo>
                      <a:pt x="3298" y="1586"/>
                    </a:lnTo>
                    <a:lnTo>
                      <a:pt x="3298" y="1611"/>
                    </a:lnTo>
                    <a:lnTo>
                      <a:pt x="3298" y="1611"/>
                    </a:lnTo>
                    <a:lnTo>
                      <a:pt x="3298" y="1611"/>
                    </a:lnTo>
                    <a:lnTo>
                      <a:pt x="3323" y="1611"/>
                    </a:lnTo>
                    <a:lnTo>
                      <a:pt x="3323" y="1611"/>
                    </a:lnTo>
                    <a:lnTo>
                      <a:pt x="3323" y="1611"/>
                    </a:lnTo>
                    <a:lnTo>
                      <a:pt x="3323" y="1611"/>
                    </a:lnTo>
                    <a:lnTo>
                      <a:pt x="3323" y="1611"/>
                    </a:lnTo>
                    <a:lnTo>
                      <a:pt x="3323" y="1611"/>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298" y="1586"/>
                    </a:lnTo>
                    <a:close/>
                    <a:moveTo>
                      <a:pt x="3099" y="1661"/>
                    </a:moveTo>
                    <a:lnTo>
                      <a:pt x="3099" y="1661"/>
                    </a:lnTo>
                    <a:close/>
                    <a:moveTo>
                      <a:pt x="3050" y="1785"/>
                    </a:moveTo>
                    <a:lnTo>
                      <a:pt x="3050" y="1785"/>
                    </a:lnTo>
                    <a:close/>
                    <a:moveTo>
                      <a:pt x="2976" y="1041"/>
                    </a:moveTo>
                    <a:lnTo>
                      <a:pt x="2976" y="1041"/>
                    </a:lnTo>
                    <a:lnTo>
                      <a:pt x="2976" y="1041"/>
                    </a:lnTo>
                    <a:lnTo>
                      <a:pt x="2976" y="1041"/>
                    </a:lnTo>
                    <a:lnTo>
                      <a:pt x="2976" y="1041"/>
                    </a:lnTo>
                    <a:lnTo>
                      <a:pt x="2976" y="1041"/>
                    </a:lnTo>
                    <a:lnTo>
                      <a:pt x="2976" y="1041"/>
                    </a:lnTo>
                    <a:lnTo>
                      <a:pt x="2976" y="1041"/>
                    </a:lnTo>
                    <a:lnTo>
                      <a:pt x="3000" y="1016"/>
                    </a:lnTo>
                    <a:lnTo>
                      <a:pt x="3000" y="1016"/>
                    </a:lnTo>
                    <a:lnTo>
                      <a:pt x="3000" y="1016"/>
                    </a:lnTo>
                    <a:lnTo>
                      <a:pt x="3000" y="1016"/>
                    </a:lnTo>
                    <a:lnTo>
                      <a:pt x="3000" y="1016"/>
                    </a:lnTo>
                    <a:lnTo>
                      <a:pt x="2976" y="1041"/>
                    </a:lnTo>
                    <a:lnTo>
                      <a:pt x="2951" y="1041"/>
                    </a:lnTo>
                    <a:lnTo>
                      <a:pt x="2976" y="1041"/>
                    </a:lnTo>
                    <a:close/>
                    <a:moveTo>
                      <a:pt x="2926" y="1066"/>
                    </a:moveTo>
                    <a:lnTo>
                      <a:pt x="2926" y="1066"/>
                    </a:lnTo>
                    <a:close/>
                    <a:moveTo>
                      <a:pt x="4265" y="2677"/>
                    </a:moveTo>
                    <a:lnTo>
                      <a:pt x="4265" y="2677"/>
                    </a:lnTo>
                    <a:lnTo>
                      <a:pt x="4265" y="2677"/>
                    </a:lnTo>
                    <a:lnTo>
                      <a:pt x="4265" y="2677"/>
                    </a:lnTo>
                    <a:lnTo>
                      <a:pt x="4265" y="2702"/>
                    </a:lnTo>
                    <a:lnTo>
                      <a:pt x="4265" y="2702"/>
                    </a:lnTo>
                    <a:lnTo>
                      <a:pt x="4240" y="2702"/>
                    </a:lnTo>
                    <a:lnTo>
                      <a:pt x="4240" y="2702"/>
                    </a:lnTo>
                    <a:lnTo>
                      <a:pt x="4240" y="2702"/>
                    </a:lnTo>
                    <a:lnTo>
                      <a:pt x="4240" y="2702"/>
                    </a:lnTo>
                    <a:lnTo>
                      <a:pt x="4240" y="2702"/>
                    </a:lnTo>
                    <a:lnTo>
                      <a:pt x="4240" y="2702"/>
                    </a:lnTo>
                    <a:lnTo>
                      <a:pt x="4240" y="2702"/>
                    </a:lnTo>
                    <a:lnTo>
                      <a:pt x="4240" y="2702"/>
                    </a:lnTo>
                    <a:lnTo>
                      <a:pt x="4240" y="2702"/>
                    </a:lnTo>
                    <a:lnTo>
                      <a:pt x="4240" y="2702"/>
                    </a:lnTo>
                    <a:lnTo>
                      <a:pt x="4265" y="2727"/>
                    </a:lnTo>
                    <a:lnTo>
                      <a:pt x="4265" y="2727"/>
                    </a:lnTo>
                    <a:lnTo>
                      <a:pt x="4265" y="2727"/>
                    </a:lnTo>
                    <a:lnTo>
                      <a:pt x="4265" y="2702"/>
                    </a:lnTo>
                    <a:lnTo>
                      <a:pt x="4265" y="2702"/>
                    </a:lnTo>
                    <a:lnTo>
                      <a:pt x="4265" y="2702"/>
                    </a:lnTo>
                    <a:lnTo>
                      <a:pt x="4265" y="2702"/>
                    </a:lnTo>
                    <a:lnTo>
                      <a:pt x="4265" y="2702"/>
                    </a:lnTo>
                    <a:lnTo>
                      <a:pt x="4265" y="2702"/>
                    </a:lnTo>
                    <a:lnTo>
                      <a:pt x="4265" y="2677"/>
                    </a:lnTo>
                    <a:close/>
                    <a:moveTo>
                      <a:pt x="6546" y="2801"/>
                    </a:moveTo>
                    <a:lnTo>
                      <a:pt x="6546" y="2801"/>
                    </a:lnTo>
                    <a:lnTo>
                      <a:pt x="6546" y="2801"/>
                    </a:lnTo>
                    <a:lnTo>
                      <a:pt x="6546" y="2801"/>
                    </a:lnTo>
                    <a:lnTo>
                      <a:pt x="6546" y="2801"/>
                    </a:lnTo>
                    <a:lnTo>
                      <a:pt x="6546" y="2801"/>
                    </a:lnTo>
                    <a:lnTo>
                      <a:pt x="6546" y="2801"/>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71" y="2827"/>
                    </a:lnTo>
                    <a:lnTo>
                      <a:pt x="6571" y="2827"/>
                    </a:lnTo>
                    <a:lnTo>
                      <a:pt x="6571" y="2827"/>
                    </a:lnTo>
                    <a:lnTo>
                      <a:pt x="6571" y="2827"/>
                    </a:lnTo>
                    <a:lnTo>
                      <a:pt x="6571" y="2827"/>
                    </a:lnTo>
                    <a:lnTo>
                      <a:pt x="6571" y="2827"/>
                    </a:lnTo>
                    <a:lnTo>
                      <a:pt x="6571" y="2827"/>
                    </a:lnTo>
                    <a:lnTo>
                      <a:pt x="6596" y="2827"/>
                    </a:lnTo>
                    <a:lnTo>
                      <a:pt x="6596" y="2827"/>
                    </a:lnTo>
                    <a:lnTo>
                      <a:pt x="6596" y="2827"/>
                    </a:lnTo>
                    <a:lnTo>
                      <a:pt x="6596" y="2827"/>
                    </a:lnTo>
                    <a:lnTo>
                      <a:pt x="6596" y="2827"/>
                    </a:lnTo>
                    <a:lnTo>
                      <a:pt x="6596" y="2827"/>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621" y="2851"/>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596" y="2827"/>
                    </a:lnTo>
                    <a:lnTo>
                      <a:pt x="6596" y="2827"/>
                    </a:lnTo>
                    <a:lnTo>
                      <a:pt x="6596" y="2827"/>
                    </a:lnTo>
                    <a:lnTo>
                      <a:pt x="6596" y="2801"/>
                    </a:lnTo>
                    <a:lnTo>
                      <a:pt x="6596" y="2801"/>
                    </a:lnTo>
                    <a:lnTo>
                      <a:pt x="6596" y="2801"/>
                    </a:lnTo>
                    <a:lnTo>
                      <a:pt x="6596" y="2801"/>
                    </a:lnTo>
                    <a:lnTo>
                      <a:pt x="6596" y="2801"/>
                    </a:lnTo>
                    <a:lnTo>
                      <a:pt x="6596" y="2801"/>
                    </a:lnTo>
                    <a:lnTo>
                      <a:pt x="6596" y="2801"/>
                    </a:lnTo>
                    <a:lnTo>
                      <a:pt x="6621" y="2801"/>
                    </a:lnTo>
                    <a:lnTo>
                      <a:pt x="6596" y="2801"/>
                    </a:lnTo>
                    <a:lnTo>
                      <a:pt x="6621" y="2801"/>
                    </a:lnTo>
                    <a:lnTo>
                      <a:pt x="6621" y="2801"/>
                    </a:lnTo>
                    <a:lnTo>
                      <a:pt x="6621" y="2801"/>
                    </a:lnTo>
                    <a:lnTo>
                      <a:pt x="6621" y="2801"/>
                    </a:lnTo>
                    <a:lnTo>
                      <a:pt x="6621" y="2801"/>
                    </a:lnTo>
                    <a:lnTo>
                      <a:pt x="6621" y="2801"/>
                    </a:lnTo>
                    <a:lnTo>
                      <a:pt x="6596" y="2801"/>
                    </a:lnTo>
                    <a:lnTo>
                      <a:pt x="6596" y="2801"/>
                    </a:lnTo>
                    <a:lnTo>
                      <a:pt x="6596" y="2801"/>
                    </a:lnTo>
                    <a:lnTo>
                      <a:pt x="6596" y="2801"/>
                    </a:lnTo>
                    <a:lnTo>
                      <a:pt x="6596" y="2801"/>
                    </a:lnTo>
                    <a:lnTo>
                      <a:pt x="6571" y="2801"/>
                    </a:lnTo>
                    <a:lnTo>
                      <a:pt x="6571" y="2777"/>
                    </a:lnTo>
                    <a:lnTo>
                      <a:pt x="6571" y="2777"/>
                    </a:lnTo>
                    <a:lnTo>
                      <a:pt x="6571" y="2801"/>
                    </a:lnTo>
                    <a:lnTo>
                      <a:pt x="6571" y="2801"/>
                    </a:lnTo>
                    <a:lnTo>
                      <a:pt x="6571" y="2801"/>
                    </a:lnTo>
                    <a:lnTo>
                      <a:pt x="6571" y="2801"/>
                    </a:lnTo>
                    <a:lnTo>
                      <a:pt x="6571" y="2801"/>
                    </a:lnTo>
                    <a:lnTo>
                      <a:pt x="6571" y="2801"/>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52"/>
                    </a:lnTo>
                    <a:lnTo>
                      <a:pt x="6546" y="2752"/>
                    </a:lnTo>
                    <a:lnTo>
                      <a:pt x="6546" y="2777"/>
                    </a:lnTo>
                    <a:lnTo>
                      <a:pt x="6546" y="2777"/>
                    </a:lnTo>
                    <a:lnTo>
                      <a:pt x="6546" y="2777"/>
                    </a:lnTo>
                    <a:lnTo>
                      <a:pt x="6546" y="2777"/>
                    </a:lnTo>
                    <a:lnTo>
                      <a:pt x="6546" y="2777"/>
                    </a:lnTo>
                    <a:lnTo>
                      <a:pt x="6546" y="2777"/>
                    </a:lnTo>
                    <a:lnTo>
                      <a:pt x="6546" y="2777"/>
                    </a:lnTo>
                    <a:lnTo>
                      <a:pt x="6546" y="2801"/>
                    </a:lnTo>
                    <a:close/>
                    <a:moveTo>
                      <a:pt x="4216" y="2752"/>
                    </a:moveTo>
                    <a:lnTo>
                      <a:pt x="4240" y="2752"/>
                    </a:lnTo>
                    <a:lnTo>
                      <a:pt x="4216" y="2752"/>
                    </a:lnTo>
                    <a:close/>
                    <a:moveTo>
                      <a:pt x="4339" y="2752"/>
                    </a:moveTo>
                    <a:lnTo>
                      <a:pt x="4339" y="2752"/>
                    </a:lnTo>
                    <a:lnTo>
                      <a:pt x="4315" y="2777"/>
                    </a:lnTo>
                    <a:lnTo>
                      <a:pt x="4315" y="2777"/>
                    </a:lnTo>
                    <a:lnTo>
                      <a:pt x="4339" y="2777"/>
                    </a:lnTo>
                    <a:lnTo>
                      <a:pt x="4339" y="2777"/>
                    </a:lnTo>
                    <a:lnTo>
                      <a:pt x="4339" y="2777"/>
                    </a:lnTo>
                    <a:lnTo>
                      <a:pt x="4339" y="2777"/>
                    </a:lnTo>
                    <a:lnTo>
                      <a:pt x="4339" y="2777"/>
                    </a:lnTo>
                    <a:lnTo>
                      <a:pt x="4339" y="2777"/>
                    </a:lnTo>
                    <a:lnTo>
                      <a:pt x="4339" y="2777"/>
                    </a:lnTo>
                    <a:lnTo>
                      <a:pt x="4339" y="2752"/>
                    </a:lnTo>
                    <a:close/>
                    <a:moveTo>
                      <a:pt x="4290" y="2331"/>
                    </a:moveTo>
                    <a:lnTo>
                      <a:pt x="4290" y="2331"/>
                    </a:lnTo>
                    <a:lnTo>
                      <a:pt x="4290" y="2331"/>
                    </a:lnTo>
                    <a:lnTo>
                      <a:pt x="4290" y="2331"/>
                    </a:lnTo>
                    <a:lnTo>
                      <a:pt x="4290" y="2331"/>
                    </a:lnTo>
                    <a:lnTo>
                      <a:pt x="4290" y="2331"/>
                    </a:lnTo>
                    <a:lnTo>
                      <a:pt x="4290" y="2331"/>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281"/>
                    </a:lnTo>
                    <a:lnTo>
                      <a:pt x="4315" y="2281"/>
                    </a:lnTo>
                    <a:lnTo>
                      <a:pt x="4315" y="2281"/>
                    </a:lnTo>
                    <a:lnTo>
                      <a:pt x="4315" y="2281"/>
                    </a:lnTo>
                    <a:lnTo>
                      <a:pt x="4315" y="2281"/>
                    </a:lnTo>
                    <a:lnTo>
                      <a:pt x="4315" y="2281"/>
                    </a:lnTo>
                    <a:lnTo>
                      <a:pt x="4315" y="2305"/>
                    </a:lnTo>
                    <a:lnTo>
                      <a:pt x="4315" y="2305"/>
                    </a:lnTo>
                    <a:lnTo>
                      <a:pt x="4315" y="2305"/>
                    </a:lnTo>
                    <a:lnTo>
                      <a:pt x="4315" y="2305"/>
                    </a:lnTo>
                    <a:lnTo>
                      <a:pt x="4290" y="2305"/>
                    </a:lnTo>
                    <a:lnTo>
                      <a:pt x="4290" y="2305"/>
                    </a:lnTo>
                    <a:lnTo>
                      <a:pt x="4290" y="2305"/>
                    </a:lnTo>
                    <a:lnTo>
                      <a:pt x="4290" y="2305"/>
                    </a:lnTo>
                    <a:lnTo>
                      <a:pt x="4290" y="2305"/>
                    </a:lnTo>
                    <a:lnTo>
                      <a:pt x="4290" y="2305"/>
                    </a:lnTo>
                    <a:lnTo>
                      <a:pt x="4290" y="2305"/>
                    </a:lnTo>
                    <a:lnTo>
                      <a:pt x="4290" y="2331"/>
                    </a:lnTo>
                    <a:close/>
                    <a:moveTo>
                      <a:pt x="4315" y="2752"/>
                    </a:move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290" y="2752"/>
                    </a:lnTo>
                    <a:lnTo>
                      <a:pt x="4290" y="2752"/>
                    </a:lnTo>
                    <a:lnTo>
                      <a:pt x="4290" y="2752"/>
                    </a:lnTo>
                    <a:lnTo>
                      <a:pt x="4290" y="2777"/>
                    </a:lnTo>
                    <a:lnTo>
                      <a:pt x="4290" y="2777"/>
                    </a:lnTo>
                    <a:lnTo>
                      <a:pt x="4290" y="2752"/>
                    </a:lnTo>
                    <a:lnTo>
                      <a:pt x="4290" y="2752"/>
                    </a:lnTo>
                    <a:lnTo>
                      <a:pt x="4315" y="2752"/>
                    </a:lnTo>
                    <a:lnTo>
                      <a:pt x="4315" y="2727"/>
                    </a:lnTo>
                    <a:lnTo>
                      <a:pt x="4315" y="2727"/>
                    </a:lnTo>
                    <a:lnTo>
                      <a:pt x="4290" y="2727"/>
                    </a:lnTo>
                    <a:lnTo>
                      <a:pt x="4290" y="2727"/>
                    </a:lnTo>
                    <a:lnTo>
                      <a:pt x="4290" y="2727"/>
                    </a:lnTo>
                    <a:lnTo>
                      <a:pt x="4290" y="2727"/>
                    </a:lnTo>
                    <a:lnTo>
                      <a:pt x="4290" y="2752"/>
                    </a:lnTo>
                    <a:lnTo>
                      <a:pt x="4290" y="2752"/>
                    </a:lnTo>
                    <a:lnTo>
                      <a:pt x="4290" y="2752"/>
                    </a:lnTo>
                    <a:lnTo>
                      <a:pt x="4290" y="2752"/>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65" y="2727"/>
                    </a:lnTo>
                    <a:lnTo>
                      <a:pt x="4265" y="2727"/>
                    </a:lnTo>
                    <a:lnTo>
                      <a:pt x="4265" y="2727"/>
                    </a:lnTo>
                    <a:lnTo>
                      <a:pt x="4265" y="2727"/>
                    </a:lnTo>
                    <a:lnTo>
                      <a:pt x="4265" y="2752"/>
                    </a:lnTo>
                    <a:lnTo>
                      <a:pt x="4265" y="2752"/>
                    </a:lnTo>
                    <a:lnTo>
                      <a:pt x="4265" y="2752"/>
                    </a:lnTo>
                    <a:lnTo>
                      <a:pt x="4265" y="2752"/>
                    </a:lnTo>
                    <a:lnTo>
                      <a:pt x="4265" y="2752"/>
                    </a:lnTo>
                    <a:lnTo>
                      <a:pt x="4265" y="2752"/>
                    </a:lnTo>
                    <a:lnTo>
                      <a:pt x="4265" y="2752"/>
                    </a:lnTo>
                    <a:lnTo>
                      <a:pt x="4265" y="2752"/>
                    </a:lnTo>
                    <a:lnTo>
                      <a:pt x="4265" y="2752"/>
                    </a:lnTo>
                    <a:lnTo>
                      <a:pt x="4265" y="2727"/>
                    </a:lnTo>
                    <a:lnTo>
                      <a:pt x="4265" y="2752"/>
                    </a:lnTo>
                    <a:lnTo>
                      <a:pt x="4265" y="2752"/>
                    </a:lnTo>
                    <a:lnTo>
                      <a:pt x="4265" y="2752"/>
                    </a:lnTo>
                    <a:lnTo>
                      <a:pt x="4265" y="2752"/>
                    </a:lnTo>
                    <a:lnTo>
                      <a:pt x="4265" y="2752"/>
                    </a:lnTo>
                    <a:lnTo>
                      <a:pt x="4265" y="2727"/>
                    </a:lnTo>
                    <a:lnTo>
                      <a:pt x="4265" y="2727"/>
                    </a:lnTo>
                    <a:lnTo>
                      <a:pt x="4265" y="2727"/>
                    </a:lnTo>
                    <a:lnTo>
                      <a:pt x="4265" y="2727"/>
                    </a:lnTo>
                    <a:lnTo>
                      <a:pt x="4265" y="2727"/>
                    </a:lnTo>
                    <a:lnTo>
                      <a:pt x="4265" y="2727"/>
                    </a:lnTo>
                    <a:lnTo>
                      <a:pt x="4265" y="2727"/>
                    </a:lnTo>
                    <a:lnTo>
                      <a:pt x="4265"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16" y="2727"/>
                    </a:lnTo>
                    <a:lnTo>
                      <a:pt x="4216" y="2727"/>
                    </a:lnTo>
                    <a:lnTo>
                      <a:pt x="4216" y="2727"/>
                    </a:lnTo>
                    <a:lnTo>
                      <a:pt x="4216" y="2727"/>
                    </a:lnTo>
                    <a:lnTo>
                      <a:pt x="4216" y="2752"/>
                    </a:lnTo>
                    <a:lnTo>
                      <a:pt x="4240" y="2752"/>
                    </a:lnTo>
                    <a:lnTo>
                      <a:pt x="4240" y="2752"/>
                    </a:lnTo>
                    <a:lnTo>
                      <a:pt x="4240" y="2752"/>
                    </a:lnTo>
                    <a:lnTo>
                      <a:pt x="4216" y="2752"/>
                    </a:lnTo>
                    <a:lnTo>
                      <a:pt x="4216" y="2752"/>
                    </a:lnTo>
                    <a:lnTo>
                      <a:pt x="4216" y="2752"/>
                    </a:lnTo>
                    <a:lnTo>
                      <a:pt x="4240" y="2752"/>
                    </a:lnTo>
                    <a:lnTo>
                      <a:pt x="4240" y="2752"/>
                    </a:lnTo>
                    <a:lnTo>
                      <a:pt x="4240" y="2752"/>
                    </a:lnTo>
                    <a:lnTo>
                      <a:pt x="4240" y="2752"/>
                    </a:lnTo>
                    <a:lnTo>
                      <a:pt x="4240" y="2752"/>
                    </a:lnTo>
                    <a:lnTo>
                      <a:pt x="4240" y="2752"/>
                    </a:lnTo>
                    <a:lnTo>
                      <a:pt x="4240" y="2777"/>
                    </a:lnTo>
                    <a:lnTo>
                      <a:pt x="4216" y="2752"/>
                    </a:lnTo>
                    <a:lnTo>
                      <a:pt x="4216" y="2752"/>
                    </a:lnTo>
                    <a:lnTo>
                      <a:pt x="4216" y="2752"/>
                    </a:lnTo>
                    <a:lnTo>
                      <a:pt x="4216" y="2752"/>
                    </a:lnTo>
                    <a:lnTo>
                      <a:pt x="4216" y="2752"/>
                    </a:lnTo>
                    <a:lnTo>
                      <a:pt x="4216" y="2752"/>
                    </a:lnTo>
                    <a:lnTo>
                      <a:pt x="4216" y="2752"/>
                    </a:lnTo>
                    <a:lnTo>
                      <a:pt x="4216" y="2752"/>
                    </a:lnTo>
                    <a:lnTo>
                      <a:pt x="4190" y="2752"/>
                    </a:lnTo>
                    <a:lnTo>
                      <a:pt x="4190" y="2752"/>
                    </a:lnTo>
                    <a:lnTo>
                      <a:pt x="4190" y="2752"/>
                    </a:lnTo>
                    <a:lnTo>
                      <a:pt x="4190" y="2752"/>
                    </a:lnTo>
                    <a:lnTo>
                      <a:pt x="4190" y="2777"/>
                    </a:lnTo>
                    <a:lnTo>
                      <a:pt x="4190" y="2777"/>
                    </a:lnTo>
                    <a:lnTo>
                      <a:pt x="4190" y="2777"/>
                    </a:lnTo>
                    <a:lnTo>
                      <a:pt x="4190" y="2777"/>
                    </a:lnTo>
                    <a:lnTo>
                      <a:pt x="4190" y="2777"/>
                    </a:lnTo>
                    <a:lnTo>
                      <a:pt x="4216" y="2777"/>
                    </a:lnTo>
                    <a:lnTo>
                      <a:pt x="4216" y="2777"/>
                    </a:lnTo>
                    <a:lnTo>
                      <a:pt x="4216" y="2777"/>
                    </a:lnTo>
                    <a:lnTo>
                      <a:pt x="4216" y="2777"/>
                    </a:lnTo>
                    <a:lnTo>
                      <a:pt x="4216" y="2777"/>
                    </a:lnTo>
                    <a:lnTo>
                      <a:pt x="4216" y="2777"/>
                    </a:lnTo>
                    <a:lnTo>
                      <a:pt x="4216" y="2777"/>
                    </a:lnTo>
                    <a:lnTo>
                      <a:pt x="4216" y="2777"/>
                    </a:lnTo>
                    <a:lnTo>
                      <a:pt x="4216" y="2777"/>
                    </a:lnTo>
                    <a:lnTo>
                      <a:pt x="4216" y="2777"/>
                    </a:lnTo>
                    <a:lnTo>
                      <a:pt x="4190" y="2777"/>
                    </a:lnTo>
                    <a:lnTo>
                      <a:pt x="4190" y="2777"/>
                    </a:lnTo>
                    <a:lnTo>
                      <a:pt x="4190" y="2777"/>
                    </a:lnTo>
                    <a:lnTo>
                      <a:pt x="4190" y="2777"/>
                    </a:lnTo>
                    <a:lnTo>
                      <a:pt x="4190" y="2777"/>
                    </a:lnTo>
                    <a:lnTo>
                      <a:pt x="4190" y="2777"/>
                    </a:lnTo>
                    <a:lnTo>
                      <a:pt x="4190" y="2777"/>
                    </a:lnTo>
                    <a:lnTo>
                      <a:pt x="4190" y="2801"/>
                    </a:lnTo>
                    <a:lnTo>
                      <a:pt x="4190" y="2801"/>
                    </a:lnTo>
                    <a:lnTo>
                      <a:pt x="4190" y="2801"/>
                    </a:lnTo>
                    <a:lnTo>
                      <a:pt x="4190" y="2801"/>
                    </a:lnTo>
                    <a:lnTo>
                      <a:pt x="4190" y="2801"/>
                    </a:lnTo>
                    <a:lnTo>
                      <a:pt x="4190" y="2801"/>
                    </a:lnTo>
                    <a:lnTo>
                      <a:pt x="4190" y="2801"/>
                    </a:lnTo>
                    <a:lnTo>
                      <a:pt x="4190" y="2801"/>
                    </a:lnTo>
                    <a:lnTo>
                      <a:pt x="4216" y="2801"/>
                    </a:lnTo>
                    <a:lnTo>
                      <a:pt x="4216" y="2827"/>
                    </a:lnTo>
                    <a:lnTo>
                      <a:pt x="4216" y="2827"/>
                    </a:lnTo>
                    <a:lnTo>
                      <a:pt x="4240" y="2827"/>
                    </a:lnTo>
                    <a:lnTo>
                      <a:pt x="4240" y="2827"/>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777"/>
                    </a:lnTo>
                    <a:lnTo>
                      <a:pt x="4240" y="2777"/>
                    </a:lnTo>
                    <a:lnTo>
                      <a:pt x="4240" y="2777"/>
                    </a:lnTo>
                    <a:lnTo>
                      <a:pt x="4240" y="2777"/>
                    </a:lnTo>
                    <a:lnTo>
                      <a:pt x="4265" y="2777"/>
                    </a:lnTo>
                    <a:lnTo>
                      <a:pt x="4265" y="2777"/>
                    </a:lnTo>
                    <a:lnTo>
                      <a:pt x="4265" y="2777"/>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90" y="2801"/>
                    </a:lnTo>
                    <a:lnTo>
                      <a:pt x="4290" y="2801"/>
                    </a:lnTo>
                    <a:lnTo>
                      <a:pt x="4290" y="2801"/>
                    </a:lnTo>
                    <a:lnTo>
                      <a:pt x="4290" y="2801"/>
                    </a:lnTo>
                    <a:lnTo>
                      <a:pt x="4290" y="2801"/>
                    </a:lnTo>
                    <a:lnTo>
                      <a:pt x="4290" y="2801"/>
                    </a:lnTo>
                    <a:lnTo>
                      <a:pt x="4290" y="2777"/>
                    </a:lnTo>
                    <a:lnTo>
                      <a:pt x="4290" y="2777"/>
                    </a:lnTo>
                    <a:lnTo>
                      <a:pt x="4290" y="2777"/>
                    </a:lnTo>
                    <a:lnTo>
                      <a:pt x="4290" y="2777"/>
                    </a:lnTo>
                    <a:lnTo>
                      <a:pt x="4265" y="2777"/>
                    </a:lnTo>
                    <a:lnTo>
                      <a:pt x="4265" y="2777"/>
                    </a:lnTo>
                    <a:lnTo>
                      <a:pt x="4265" y="2777"/>
                    </a:lnTo>
                    <a:lnTo>
                      <a:pt x="4265" y="2777"/>
                    </a:lnTo>
                    <a:lnTo>
                      <a:pt x="4265" y="2777"/>
                    </a:lnTo>
                    <a:lnTo>
                      <a:pt x="4290" y="2777"/>
                    </a:lnTo>
                    <a:lnTo>
                      <a:pt x="4290" y="2777"/>
                    </a:lnTo>
                    <a:lnTo>
                      <a:pt x="4290" y="2777"/>
                    </a:lnTo>
                    <a:lnTo>
                      <a:pt x="4290" y="2777"/>
                    </a:lnTo>
                    <a:lnTo>
                      <a:pt x="4290" y="2777"/>
                    </a:lnTo>
                    <a:lnTo>
                      <a:pt x="4290" y="2777"/>
                    </a:lnTo>
                    <a:lnTo>
                      <a:pt x="4290" y="2777"/>
                    </a:lnTo>
                    <a:lnTo>
                      <a:pt x="4290" y="2777"/>
                    </a:lnTo>
                    <a:lnTo>
                      <a:pt x="4290" y="2752"/>
                    </a:lnTo>
                    <a:lnTo>
                      <a:pt x="4290" y="2777"/>
                    </a:lnTo>
                    <a:lnTo>
                      <a:pt x="4290" y="2752"/>
                    </a:lnTo>
                    <a:lnTo>
                      <a:pt x="4290" y="2752"/>
                    </a:lnTo>
                    <a:lnTo>
                      <a:pt x="4290" y="2752"/>
                    </a:lnTo>
                    <a:lnTo>
                      <a:pt x="4290" y="2752"/>
                    </a:lnTo>
                    <a:lnTo>
                      <a:pt x="4290" y="2752"/>
                    </a:lnTo>
                    <a:lnTo>
                      <a:pt x="4290" y="2777"/>
                    </a:lnTo>
                    <a:lnTo>
                      <a:pt x="4290" y="2777"/>
                    </a:lnTo>
                    <a:lnTo>
                      <a:pt x="4290" y="2777"/>
                    </a:lnTo>
                    <a:lnTo>
                      <a:pt x="4290" y="2777"/>
                    </a:lnTo>
                    <a:lnTo>
                      <a:pt x="4290" y="2777"/>
                    </a:lnTo>
                    <a:lnTo>
                      <a:pt x="4315" y="2777"/>
                    </a:lnTo>
                    <a:lnTo>
                      <a:pt x="4315" y="2777"/>
                    </a:lnTo>
                    <a:lnTo>
                      <a:pt x="4315" y="2777"/>
                    </a:lnTo>
                    <a:lnTo>
                      <a:pt x="4315" y="2777"/>
                    </a:lnTo>
                    <a:lnTo>
                      <a:pt x="4315" y="2777"/>
                    </a:lnTo>
                    <a:lnTo>
                      <a:pt x="4315" y="2777"/>
                    </a:lnTo>
                    <a:lnTo>
                      <a:pt x="4315" y="2777"/>
                    </a:lnTo>
                    <a:lnTo>
                      <a:pt x="4315" y="2777"/>
                    </a:lnTo>
                    <a:lnTo>
                      <a:pt x="4315" y="2777"/>
                    </a:lnTo>
                    <a:lnTo>
                      <a:pt x="4315" y="2752"/>
                    </a:lnTo>
                    <a:close/>
                    <a:moveTo>
                      <a:pt x="4265" y="2628"/>
                    </a:moveTo>
                    <a:lnTo>
                      <a:pt x="4265" y="2628"/>
                    </a:lnTo>
                    <a:lnTo>
                      <a:pt x="4265" y="2628"/>
                    </a:lnTo>
                    <a:lnTo>
                      <a:pt x="4265"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65" y="2603"/>
                    </a:lnTo>
                    <a:lnTo>
                      <a:pt x="4265" y="2603"/>
                    </a:lnTo>
                    <a:lnTo>
                      <a:pt x="4265" y="2628"/>
                    </a:lnTo>
                    <a:close/>
                    <a:moveTo>
                      <a:pt x="4315" y="2628"/>
                    </a:moveTo>
                    <a:lnTo>
                      <a:pt x="4290" y="2628"/>
                    </a:lnTo>
                    <a:lnTo>
                      <a:pt x="4315" y="2628"/>
                    </a:lnTo>
                    <a:close/>
                    <a:moveTo>
                      <a:pt x="4488" y="2504"/>
                    </a:moveTo>
                    <a:lnTo>
                      <a:pt x="4488" y="2504"/>
                    </a:lnTo>
                    <a:lnTo>
                      <a:pt x="4488" y="2504"/>
                    </a:lnTo>
                    <a:lnTo>
                      <a:pt x="4488" y="2504"/>
                    </a:lnTo>
                    <a:lnTo>
                      <a:pt x="4463" y="2504"/>
                    </a:lnTo>
                    <a:lnTo>
                      <a:pt x="4463" y="2504"/>
                    </a:lnTo>
                    <a:lnTo>
                      <a:pt x="4463" y="2504"/>
                    </a:lnTo>
                    <a:lnTo>
                      <a:pt x="4488" y="2504"/>
                    </a:lnTo>
                    <a:close/>
                    <a:moveTo>
                      <a:pt x="4712" y="2231"/>
                    </a:moveTo>
                    <a:lnTo>
                      <a:pt x="4712" y="2231"/>
                    </a:lnTo>
                    <a:lnTo>
                      <a:pt x="4712" y="2231"/>
                    </a:lnTo>
                    <a:lnTo>
                      <a:pt x="4712" y="2231"/>
                    </a:lnTo>
                    <a:lnTo>
                      <a:pt x="4712" y="2231"/>
                    </a:lnTo>
                    <a:lnTo>
                      <a:pt x="4712" y="2231"/>
                    </a:lnTo>
                    <a:lnTo>
                      <a:pt x="4712" y="2231"/>
                    </a:lnTo>
                    <a:lnTo>
                      <a:pt x="4736" y="2231"/>
                    </a:lnTo>
                    <a:lnTo>
                      <a:pt x="4712" y="2231"/>
                    </a:lnTo>
                    <a:lnTo>
                      <a:pt x="4712" y="2231"/>
                    </a:lnTo>
                    <a:lnTo>
                      <a:pt x="4712" y="2206"/>
                    </a:lnTo>
                    <a:lnTo>
                      <a:pt x="4712" y="2206"/>
                    </a:lnTo>
                    <a:lnTo>
                      <a:pt x="4712" y="2206"/>
                    </a:lnTo>
                    <a:lnTo>
                      <a:pt x="4712" y="2206"/>
                    </a:lnTo>
                    <a:lnTo>
                      <a:pt x="4712" y="2231"/>
                    </a:lnTo>
                    <a:lnTo>
                      <a:pt x="4712" y="2206"/>
                    </a:lnTo>
                    <a:lnTo>
                      <a:pt x="4712" y="2206"/>
                    </a:lnTo>
                    <a:lnTo>
                      <a:pt x="4712" y="2206"/>
                    </a:lnTo>
                    <a:lnTo>
                      <a:pt x="4712" y="2206"/>
                    </a:lnTo>
                    <a:lnTo>
                      <a:pt x="4712" y="2206"/>
                    </a:lnTo>
                    <a:lnTo>
                      <a:pt x="4712" y="2206"/>
                    </a:lnTo>
                    <a:lnTo>
                      <a:pt x="4712" y="2231"/>
                    </a:lnTo>
                    <a:lnTo>
                      <a:pt x="4712" y="2231"/>
                    </a:lnTo>
                    <a:lnTo>
                      <a:pt x="4712" y="2206"/>
                    </a:lnTo>
                    <a:lnTo>
                      <a:pt x="4712" y="2206"/>
                    </a:lnTo>
                    <a:lnTo>
                      <a:pt x="4712" y="2231"/>
                    </a:lnTo>
                    <a:close/>
                    <a:moveTo>
                      <a:pt x="4736" y="2305"/>
                    </a:moveTo>
                    <a:lnTo>
                      <a:pt x="4736" y="2305"/>
                    </a:lnTo>
                    <a:lnTo>
                      <a:pt x="4736" y="2305"/>
                    </a:lnTo>
                    <a:lnTo>
                      <a:pt x="4736" y="2305"/>
                    </a:lnTo>
                    <a:lnTo>
                      <a:pt x="4736" y="2305"/>
                    </a:lnTo>
                    <a:lnTo>
                      <a:pt x="4736" y="2305"/>
                    </a:lnTo>
                    <a:lnTo>
                      <a:pt x="4736" y="2305"/>
                    </a:lnTo>
                    <a:lnTo>
                      <a:pt x="4736" y="2305"/>
                    </a:lnTo>
                    <a:lnTo>
                      <a:pt x="4736" y="2331"/>
                    </a:lnTo>
                    <a:lnTo>
                      <a:pt x="4736" y="2331"/>
                    </a:lnTo>
                    <a:lnTo>
                      <a:pt x="4736" y="2331"/>
                    </a:lnTo>
                    <a:lnTo>
                      <a:pt x="4736" y="2331"/>
                    </a:lnTo>
                    <a:lnTo>
                      <a:pt x="4736" y="2305"/>
                    </a:lnTo>
                    <a:lnTo>
                      <a:pt x="4736" y="2331"/>
                    </a:lnTo>
                    <a:lnTo>
                      <a:pt x="4736" y="2331"/>
                    </a:lnTo>
                    <a:lnTo>
                      <a:pt x="4736" y="2331"/>
                    </a:lnTo>
                    <a:lnTo>
                      <a:pt x="4736" y="2331"/>
                    </a:lnTo>
                    <a:lnTo>
                      <a:pt x="4736" y="2331"/>
                    </a:lnTo>
                    <a:lnTo>
                      <a:pt x="4736" y="2331"/>
                    </a:lnTo>
                    <a:lnTo>
                      <a:pt x="4736" y="2331"/>
                    </a:lnTo>
                    <a:lnTo>
                      <a:pt x="4736" y="2331"/>
                    </a:lnTo>
                    <a:lnTo>
                      <a:pt x="4736" y="2331"/>
                    </a:lnTo>
                    <a:lnTo>
                      <a:pt x="4736" y="2305"/>
                    </a:lnTo>
                    <a:lnTo>
                      <a:pt x="4736" y="2305"/>
                    </a:lnTo>
                    <a:lnTo>
                      <a:pt x="4736" y="2305"/>
                    </a:lnTo>
                    <a:lnTo>
                      <a:pt x="4736" y="2305"/>
                    </a:lnTo>
                    <a:lnTo>
                      <a:pt x="4761" y="2305"/>
                    </a:lnTo>
                    <a:lnTo>
                      <a:pt x="4761" y="2281"/>
                    </a:lnTo>
                    <a:lnTo>
                      <a:pt x="4761" y="2281"/>
                    </a:lnTo>
                    <a:lnTo>
                      <a:pt x="4761" y="2281"/>
                    </a:lnTo>
                    <a:lnTo>
                      <a:pt x="4736" y="2281"/>
                    </a:lnTo>
                    <a:lnTo>
                      <a:pt x="4736" y="2281"/>
                    </a:lnTo>
                    <a:lnTo>
                      <a:pt x="4736" y="2281"/>
                    </a:lnTo>
                    <a:lnTo>
                      <a:pt x="4736" y="2281"/>
                    </a:lnTo>
                    <a:lnTo>
                      <a:pt x="4736" y="2281"/>
                    </a:lnTo>
                    <a:lnTo>
                      <a:pt x="4736" y="2281"/>
                    </a:lnTo>
                    <a:lnTo>
                      <a:pt x="4761" y="2281"/>
                    </a:lnTo>
                    <a:lnTo>
                      <a:pt x="4761" y="2281"/>
                    </a:lnTo>
                    <a:lnTo>
                      <a:pt x="4761" y="2281"/>
                    </a:lnTo>
                    <a:lnTo>
                      <a:pt x="4761" y="2281"/>
                    </a:lnTo>
                    <a:lnTo>
                      <a:pt x="4761" y="2281"/>
                    </a:lnTo>
                    <a:lnTo>
                      <a:pt x="4761" y="2281"/>
                    </a:lnTo>
                    <a:lnTo>
                      <a:pt x="4761" y="2281"/>
                    </a:lnTo>
                    <a:lnTo>
                      <a:pt x="4761" y="2281"/>
                    </a:lnTo>
                    <a:lnTo>
                      <a:pt x="4761" y="2256"/>
                    </a:lnTo>
                    <a:lnTo>
                      <a:pt x="4761" y="2256"/>
                    </a:lnTo>
                    <a:lnTo>
                      <a:pt x="4761" y="2256"/>
                    </a:lnTo>
                    <a:lnTo>
                      <a:pt x="4736" y="2256"/>
                    </a:lnTo>
                    <a:lnTo>
                      <a:pt x="4736" y="2281"/>
                    </a:lnTo>
                    <a:lnTo>
                      <a:pt x="4736" y="2256"/>
                    </a:lnTo>
                    <a:lnTo>
                      <a:pt x="4736" y="2256"/>
                    </a:lnTo>
                    <a:lnTo>
                      <a:pt x="4736" y="2256"/>
                    </a:lnTo>
                    <a:lnTo>
                      <a:pt x="4736" y="2281"/>
                    </a:lnTo>
                    <a:lnTo>
                      <a:pt x="4736" y="2281"/>
                    </a:lnTo>
                    <a:lnTo>
                      <a:pt x="4736" y="2281"/>
                    </a:lnTo>
                    <a:lnTo>
                      <a:pt x="4736" y="2281"/>
                    </a:lnTo>
                    <a:lnTo>
                      <a:pt x="4736" y="2281"/>
                    </a:lnTo>
                    <a:lnTo>
                      <a:pt x="4736" y="2281"/>
                    </a:lnTo>
                    <a:lnTo>
                      <a:pt x="4736" y="2256"/>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305"/>
                    </a:lnTo>
                    <a:close/>
                    <a:moveTo>
                      <a:pt x="4712" y="2355"/>
                    </a:moveTo>
                    <a:lnTo>
                      <a:pt x="4712" y="2355"/>
                    </a:lnTo>
                    <a:lnTo>
                      <a:pt x="4712" y="2355"/>
                    </a:lnTo>
                    <a:lnTo>
                      <a:pt x="4712" y="2355"/>
                    </a:lnTo>
                    <a:lnTo>
                      <a:pt x="4712" y="2355"/>
                    </a:lnTo>
                    <a:lnTo>
                      <a:pt x="4712" y="2355"/>
                    </a:lnTo>
                    <a:lnTo>
                      <a:pt x="4712" y="2380"/>
                    </a:lnTo>
                    <a:lnTo>
                      <a:pt x="4712" y="2380"/>
                    </a:lnTo>
                    <a:lnTo>
                      <a:pt x="4712" y="2380"/>
                    </a:lnTo>
                    <a:lnTo>
                      <a:pt x="4712" y="2355"/>
                    </a:lnTo>
                    <a:lnTo>
                      <a:pt x="4712" y="2355"/>
                    </a:lnTo>
                    <a:lnTo>
                      <a:pt x="4712" y="2355"/>
                    </a:lnTo>
                    <a:lnTo>
                      <a:pt x="4712" y="2355"/>
                    </a:lnTo>
                    <a:lnTo>
                      <a:pt x="4712" y="2355"/>
                    </a:lnTo>
                    <a:lnTo>
                      <a:pt x="4712" y="2355"/>
                    </a:lnTo>
                    <a:lnTo>
                      <a:pt x="4736" y="2355"/>
                    </a:lnTo>
                    <a:lnTo>
                      <a:pt x="4736" y="2355"/>
                    </a:lnTo>
                    <a:lnTo>
                      <a:pt x="4736" y="2355"/>
                    </a:lnTo>
                    <a:lnTo>
                      <a:pt x="4736" y="2355"/>
                    </a:lnTo>
                    <a:lnTo>
                      <a:pt x="4736" y="2355"/>
                    </a:lnTo>
                    <a:lnTo>
                      <a:pt x="4736" y="2355"/>
                    </a:lnTo>
                    <a:lnTo>
                      <a:pt x="4736" y="2355"/>
                    </a:lnTo>
                    <a:lnTo>
                      <a:pt x="4712" y="2331"/>
                    </a:lnTo>
                    <a:lnTo>
                      <a:pt x="4712" y="2331"/>
                    </a:lnTo>
                    <a:lnTo>
                      <a:pt x="4712" y="2331"/>
                    </a:lnTo>
                    <a:lnTo>
                      <a:pt x="4712" y="2331"/>
                    </a:lnTo>
                    <a:lnTo>
                      <a:pt x="4712" y="2355"/>
                    </a:lnTo>
                    <a:close/>
                    <a:moveTo>
                      <a:pt x="4712" y="2355"/>
                    </a:moveTo>
                    <a:lnTo>
                      <a:pt x="4712" y="2355"/>
                    </a:lnTo>
                    <a:lnTo>
                      <a:pt x="4712" y="2355"/>
                    </a:lnTo>
                    <a:lnTo>
                      <a:pt x="4712" y="2355"/>
                    </a:lnTo>
                    <a:lnTo>
                      <a:pt x="4712" y="2355"/>
                    </a:lnTo>
                    <a:lnTo>
                      <a:pt x="4712" y="2355"/>
                    </a:lnTo>
                    <a:lnTo>
                      <a:pt x="4712" y="2355"/>
                    </a:lnTo>
                    <a:lnTo>
                      <a:pt x="4712" y="2355"/>
                    </a:lnTo>
                    <a:lnTo>
                      <a:pt x="4712" y="2331"/>
                    </a:lnTo>
                    <a:lnTo>
                      <a:pt x="4712" y="2331"/>
                    </a:lnTo>
                    <a:lnTo>
                      <a:pt x="4712" y="2331"/>
                    </a:lnTo>
                    <a:lnTo>
                      <a:pt x="4712" y="2331"/>
                    </a:lnTo>
                    <a:lnTo>
                      <a:pt x="4712" y="2331"/>
                    </a:lnTo>
                    <a:lnTo>
                      <a:pt x="4712" y="2331"/>
                    </a:lnTo>
                    <a:lnTo>
                      <a:pt x="4712" y="2331"/>
                    </a:lnTo>
                    <a:lnTo>
                      <a:pt x="4712" y="2355"/>
                    </a:lnTo>
                    <a:lnTo>
                      <a:pt x="4712" y="2355"/>
                    </a:lnTo>
                    <a:lnTo>
                      <a:pt x="4712" y="2331"/>
                    </a:lnTo>
                    <a:lnTo>
                      <a:pt x="4712" y="2331"/>
                    </a:lnTo>
                    <a:lnTo>
                      <a:pt x="4686" y="2355"/>
                    </a:lnTo>
                    <a:lnTo>
                      <a:pt x="4686" y="2355"/>
                    </a:lnTo>
                    <a:lnTo>
                      <a:pt x="4686" y="2355"/>
                    </a:lnTo>
                    <a:lnTo>
                      <a:pt x="4712" y="2355"/>
                    </a:lnTo>
                    <a:lnTo>
                      <a:pt x="4686" y="2355"/>
                    </a:lnTo>
                    <a:lnTo>
                      <a:pt x="4686" y="2355"/>
                    </a:lnTo>
                    <a:lnTo>
                      <a:pt x="4686" y="2355"/>
                    </a:lnTo>
                    <a:lnTo>
                      <a:pt x="4686" y="2355"/>
                    </a:lnTo>
                    <a:lnTo>
                      <a:pt x="4686" y="2355"/>
                    </a:lnTo>
                    <a:lnTo>
                      <a:pt x="4712" y="2355"/>
                    </a:lnTo>
                    <a:lnTo>
                      <a:pt x="4686" y="2355"/>
                    </a:lnTo>
                    <a:lnTo>
                      <a:pt x="4686" y="2355"/>
                    </a:lnTo>
                    <a:lnTo>
                      <a:pt x="4686" y="2355"/>
                    </a:lnTo>
                    <a:lnTo>
                      <a:pt x="4686" y="2380"/>
                    </a:lnTo>
                    <a:lnTo>
                      <a:pt x="4686" y="2380"/>
                    </a:lnTo>
                    <a:lnTo>
                      <a:pt x="4712" y="2355"/>
                    </a:lnTo>
                    <a:close/>
                    <a:moveTo>
                      <a:pt x="4712" y="2206"/>
                    </a:moveTo>
                    <a:lnTo>
                      <a:pt x="4712" y="2206"/>
                    </a:lnTo>
                    <a:lnTo>
                      <a:pt x="4712" y="2206"/>
                    </a:lnTo>
                    <a:lnTo>
                      <a:pt x="4712" y="2206"/>
                    </a:lnTo>
                    <a:lnTo>
                      <a:pt x="4712" y="2206"/>
                    </a:lnTo>
                    <a:lnTo>
                      <a:pt x="4712" y="2206"/>
                    </a:lnTo>
                    <a:lnTo>
                      <a:pt x="4712" y="2206"/>
                    </a:lnTo>
                    <a:lnTo>
                      <a:pt x="4712" y="2206"/>
                    </a:lnTo>
                    <a:lnTo>
                      <a:pt x="4712" y="2181"/>
                    </a:lnTo>
                    <a:lnTo>
                      <a:pt x="4712" y="2181"/>
                    </a:lnTo>
                    <a:lnTo>
                      <a:pt x="4712" y="2181"/>
                    </a:lnTo>
                    <a:lnTo>
                      <a:pt x="4712" y="2181"/>
                    </a:lnTo>
                    <a:lnTo>
                      <a:pt x="4686" y="2181"/>
                    </a:lnTo>
                    <a:lnTo>
                      <a:pt x="4686" y="2181"/>
                    </a:lnTo>
                    <a:lnTo>
                      <a:pt x="4686" y="2181"/>
                    </a:lnTo>
                    <a:lnTo>
                      <a:pt x="4686" y="2181"/>
                    </a:lnTo>
                    <a:lnTo>
                      <a:pt x="4686" y="2181"/>
                    </a:lnTo>
                    <a:lnTo>
                      <a:pt x="4686" y="2181"/>
                    </a:lnTo>
                    <a:lnTo>
                      <a:pt x="4686" y="2181"/>
                    </a:lnTo>
                    <a:lnTo>
                      <a:pt x="4686" y="2206"/>
                    </a:lnTo>
                    <a:lnTo>
                      <a:pt x="4686" y="2206"/>
                    </a:lnTo>
                    <a:lnTo>
                      <a:pt x="4686" y="2206"/>
                    </a:lnTo>
                    <a:lnTo>
                      <a:pt x="4686" y="2206"/>
                    </a:lnTo>
                    <a:lnTo>
                      <a:pt x="4686" y="2206"/>
                    </a:lnTo>
                    <a:lnTo>
                      <a:pt x="4686" y="2206"/>
                    </a:lnTo>
                    <a:lnTo>
                      <a:pt x="4686" y="2206"/>
                    </a:lnTo>
                    <a:lnTo>
                      <a:pt x="4712" y="2206"/>
                    </a:lnTo>
                    <a:close/>
                    <a:moveTo>
                      <a:pt x="4686" y="2231"/>
                    </a:move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06"/>
                    </a:lnTo>
                    <a:lnTo>
                      <a:pt x="4686" y="2206"/>
                    </a:lnTo>
                    <a:lnTo>
                      <a:pt x="4686" y="2231"/>
                    </a:lnTo>
                    <a:close/>
                    <a:moveTo>
                      <a:pt x="4091" y="3124"/>
                    </a:moveTo>
                    <a:lnTo>
                      <a:pt x="4091" y="3124"/>
                    </a:lnTo>
                    <a:lnTo>
                      <a:pt x="4091" y="3124"/>
                    </a:lnTo>
                    <a:lnTo>
                      <a:pt x="4091" y="3124"/>
                    </a:lnTo>
                    <a:lnTo>
                      <a:pt x="4091" y="3124"/>
                    </a:lnTo>
                    <a:lnTo>
                      <a:pt x="4067" y="3124"/>
                    </a:lnTo>
                    <a:lnTo>
                      <a:pt x="4091" y="3124"/>
                    </a:lnTo>
                    <a:lnTo>
                      <a:pt x="4091" y="3124"/>
                    </a:lnTo>
                    <a:lnTo>
                      <a:pt x="4091" y="3124"/>
                    </a:lnTo>
                    <a:lnTo>
                      <a:pt x="4091" y="3124"/>
                    </a:lnTo>
                    <a:lnTo>
                      <a:pt x="4091" y="3124"/>
                    </a:lnTo>
                    <a:lnTo>
                      <a:pt x="4091" y="3124"/>
                    </a:lnTo>
                    <a:lnTo>
                      <a:pt x="4091" y="3124"/>
                    </a:lnTo>
                    <a:lnTo>
                      <a:pt x="4091" y="3124"/>
                    </a:lnTo>
                    <a:lnTo>
                      <a:pt x="4117" y="3124"/>
                    </a:lnTo>
                    <a:lnTo>
                      <a:pt x="4117" y="3124"/>
                    </a:lnTo>
                    <a:lnTo>
                      <a:pt x="4117" y="3124"/>
                    </a:lnTo>
                    <a:lnTo>
                      <a:pt x="4091" y="3124"/>
                    </a:lnTo>
                    <a:close/>
                    <a:moveTo>
                      <a:pt x="4265" y="2827"/>
                    </a:moveTo>
                    <a:lnTo>
                      <a:pt x="4265" y="2827"/>
                    </a:lnTo>
                    <a:lnTo>
                      <a:pt x="4265" y="2851"/>
                    </a:lnTo>
                    <a:lnTo>
                      <a:pt x="4265" y="2851"/>
                    </a:lnTo>
                    <a:lnTo>
                      <a:pt x="4265" y="2851"/>
                    </a:lnTo>
                    <a:lnTo>
                      <a:pt x="4265" y="2851"/>
                    </a:lnTo>
                    <a:lnTo>
                      <a:pt x="4265" y="2851"/>
                    </a:lnTo>
                    <a:lnTo>
                      <a:pt x="4290" y="2827"/>
                    </a:lnTo>
                    <a:lnTo>
                      <a:pt x="4290" y="2827"/>
                    </a:lnTo>
                    <a:lnTo>
                      <a:pt x="4290" y="2827"/>
                    </a:lnTo>
                    <a:lnTo>
                      <a:pt x="4290" y="2827"/>
                    </a:lnTo>
                    <a:lnTo>
                      <a:pt x="4265" y="2827"/>
                    </a:lnTo>
                    <a:close/>
                    <a:moveTo>
                      <a:pt x="4042" y="3124"/>
                    </a:moveTo>
                    <a:lnTo>
                      <a:pt x="4042" y="3124"/>
                    </a:lnTo>
                    <a:lnTo>
                      <a:pt x="4042" y="3124"/>
                    </a:lnTo>
                    <a:lnTo>
                      <a:pt x="4042" y="3124"/>
                    </a:lnTo>
                    <a:lnTo>
                      <a:pt x="4042" y="3124"/>
                    </a:lnTo>
                    <a:lnTo>
                      <a:pt x="4042" y="3124"/>
                    </a:lnTo>
                    <a:lnTo>
                      <a:pt x="4017" y="3124"/>
                    </a:lnTo>
                    <a:lnTo>
                      <a:pt x="4017" y="3124"/>
                    </a:lnTo>
                    <a:lnTo>
                      <a:pt x="3992" y="3149"/>
                    </a:lnTo>
                    <a:lnTo>
                      <a:pt x="3992" y="3149"/>
                    </a:lnTo>
                    <a:lnTo>
                      <a:pt x="4017" y="3149"/>
                    </a:lnTo>
                    <a:lnTo>
                      <a:pt x="4017" y="3149"/>
                    </a:lnTo>
                    <a:lnTo>
                      <a:pt x="4017" y="3149"/>
                    </a:lnTo>
                    <a:lnTo>
                      <a:pt x="4017" y="3149"/>
                    </a:lnTo>
                    <a:lnTo>
                      <a:pt x="4017" y="3149"/>
                    </a:lnTo>
                    <a:lnTo>
                      <a:pt x="4017" y="3149"/>
                    </a:lnTo>
                    <a:lnTo>
                      <a:pt x="4017" y="3124"/>
                    </a:lnTo>
                    <a:lnTo>
                      <a:pt x="4042" y="3124"/>
                    </a:lnTo>
                    <a:close/>
                    <a:moveTo>
                      <a:pt x="4091" y="3124"/>
                    </a:move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67" y="3124"/>
                    </a:lnTo>
                    <a:lnTo>
                      <a:pt x="4067" y="3124"/>
                    </a:lnTo>
                    <a:lnTo>
                      <a:pt x="4067" y="3124"/>
                    </a:lnTo>
                    <a:lnTo>
                      <a:pt x="4067" y="3124"/>
                    </a:lnTo>
                    <a:lnTo>
                      <a:pt x="4067" y="3124"/>
                    </a:lnTo>
                    <a:lnTo>
                      <a:pt x="4067" y="3124"/>
                    </a:lnTo>
                    <a:lnTo>
                      <a:pt x="4042" y="3124"/>
                    </a:lnTo>
                    <a:lnTo>
                      <a:pt x="4067" y="3124"/>
                    </a:lnTo>
                    <a:lnTo>
                      <a:pt x="4067" y="3124"/>
                    </a:lnTo>
                    <a:lnTo>
                      <a:pt x="4067" y="3124"/>
                    </a:lnTo>
                    <a:lnTo>
                      <a:pt x="4067" y="3124"/>
                    </a:lnTo>
                    <a:lnTo>
                      <a:pt x="4067" y="3124"/>
                    </a:lnTo>
                    <a:lnTo>
                      <a:pt x="4067" y="3124"/>
                    </a:lnTo>
                    <a:lnTo>
                      <a:pt x="4067" y="3124"/>
                    </a:lnTo>
                    <a:lnTo>
                      <a:pt x="4067" y="3124"/>
                    </a:lnTo>
                    <a:lnTo>
                      <a:pt x="4067" y="3124"/>
                    </a:lnTo>
                    <a:lnTo>
                      <a:pt x="4091" y="3124"/>
                    </a:lnTo>
                    <a:close/>
                    <a:moveTo>
                      <a:pt x="4091" y="3099"/>
                    </a:move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67" y="3099"/>
                    </a:lnTo>
                    <a:lnTo>
                      <a:pt x="4091" y="3099"/>
                    </a:lnTo>
                    <a:close/>
                    <a:moveTo>
                      <a:pt x="3769" y="3198"/>
                    </a:moveTo>
                    <a:lnTo>
                      <a:pt x="3769" y="3198"/>
                    </a:lnTo>
                    <a:close/>
                    <a:moveTo>
                      <a:pt x="3769" y="3223"/>
                    </a:moveTo>
                    <a:lnTo>
                      <a:pt x="3769" y="3223"/>
                    </a:lnTo>
                    <a:close/>
                    <a:moveTo>
                      <a:pt x="3844" y="2950"/>
                    </a:moveTo>
                    <a:lnTo>
                      <a:pt x="3844" y="2950"/>
                    </a:lnTo>
                    <a:close/>
                    <a:moveTo>
                      <a:pt x="3893" y="3248"/>
                    </a:moveTo>
                    <a:lnTo>
                      <a:pt x="3893" y="3248"/>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97"/>
                    </a:lnTo>
                    <a:lnTo>
                      <a:pt x="3918" y="3297"/>
                    </a:lnTo>
                    <a:lnTo>
                      <a:pt x="3918" y="3272"/>
                    </a:lnTo>
                    <a:lnTo>
                      <a:pt x="3918" y="3272"/>
                    </a:lnTo>
                    <a:lnTo>
                      <a:pt x="3918" y="3272"/>
                    </a:lnTo>
                    <a:lnTo>
                      <a:pt x="3918" y="3272"/>
                    </a:lnTo>
                    <a:lnTo>
                      <a:pt x="3918" y="3272"/>
                    </a:lnTo>
                    <a:lnTo>
                      <a:pt x="3918" y="3272"/>
                    </a:lnTo>
                    <a:lnTo>
                      <a:pt x="3918" y="3248"/>
                    </a:lnTo>
                    <a:lnTo>
                      <a:pt x="3918" y="3248"/>
                    </a:lnTo>
                    <a:lnTo>
                      <a:pt x="3893" y="3248"/>
                    </a:lnTo>
                    <a:close/>
                    <a:moveTo>
                      <a:pt x="4166" y="2801"/>
                    </a:moveTo>
                    <a:lnTo>
                      <a:pt x="4166" y="2801"/>
                    </a:lnTo>
                    <a:lnTo>
                      <a:pt x="4166" y="2801"/>
                    </a:lnTo>
                    <a:lnTo>
                      <a:pt x="4166" y="2801"/>
                    </a:lnTo>
                    <a:lnTo>
                      <a:pt x="4166" y="2801"/>
                    </a:lnTo>
                    <a:lnTo>
                      <a:pt x="4166" y="2801"/>
                    </a:lnTo>
                    <a:lnTo>
                      <a:pt x="4166" y="2801"/>
                    </a:lnTo>
                    <a:lnTo>
                      <a:pt x="4190" y="2801"/>
                    </a:lnTo>
                    <a:lnTo>
                      <a:pt x="4190" y="2827"/>
                    </a:lnTo>
                    <a:lnTo>
                      <a:pt x="4190" y="2801"/>
                    </a:lnTo>
                    <a:lnTo>
                      <a:pt x="4190" y="2827"/>
                    </a:lnTo>
                    <a:lnTo>
                      <a:pt x="4190" y="2827"/>
                    </a:lnTo>
                    <a:lnTo>
                      <a:pt x="4190" y="2827"/>
                    </a:lnTo>
                    <a:lnTo>
                      <a:pt x="4216" y="2827"/>
                    </a:lnTo>
                    <a:lnTo>
                      <a:pt x="4216" y="2827"/>
                    </a:lnTo>
                    <a:lnTo>
                      <a:pt x="4216" y="2827"/>
                    </a:lnTo>
                    <a:lnTo>
                      <a:pt x="4216" y="2827"/>
                    </a:lnTo>
                    <a:lnTo>
                      <a:pt x="4216" y="2827"/>
                    </a:lnTo>
                    <a:lnTo>
                      <a:pt x="4216" y="2827"/>
                    </a:lnTo>
                    <a:lnTo>
                      <a:pt x="4216" y="2827"/>
                    </a:lnTo>
                    <a:lnTo>
                      <a:pt x="4216"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66" y="2801"/>
                    </a:lnTo>
                    <a:close/>
                    <a:moveTo>
                      <a:pt x="4166" y="2827"/>
                    </a:moveTo>
                    <a:lnTo>
                      <a:pt x="4141" y="2827"/>
                    </a:lnTo>
                    <a:lnTo>
                      <a:pt x="4141" y="2827"/>
                    </a:lnTo>
                    <a:lnTo>
                      <a:pt x="4141" y="2827"/>
                    </a:lnTo>
                    <a:lnTo>
                      <a:pt x="4141" y="2827"/>
                    </a:lnTo>
                    <a:lnTo>
                      <a:pt x="4141" y="2827"/>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90" y="2851"/>
                    </a:lnTo>
                    <a:lnTo>
                      <a:pt x="4190" y="2851"/>
                    </a:lnTo>
                    <a:lnTo>
                      <a:pt x="4190" y="2851"/>
                    </a:lnTo>
                    <a:lnTo>
                      <a:pt x="4190" y="2851"/>
                    </a:lnTo>
                    <a:lnTo>
                      <a:pt x="4166" y="2851"/>
                    </a:lnTo>
                    <a:lnTo>
                      <a:pt x="4166" y="2851"/>
                    </a:lnTo>
                    <a:lnTo>
                      <a:pt x="4166" y="2827"/>
                    </a:lnTo>
                    <a:close/>
                    <a:moveTo>
                      <a:pt x="4240" y="2827"/>
                    </a:moveTo>
                    <a:lnTo>
                      <a:pt x="4240" y="2827"/>
                    </a:lnTo>
                    <a:lnTo>
                      <a:pt x="4240" y="2827"/>
                    </a:lnTo>
                    <a:lnTo>
                      <a:pt x="4240" y="2827"/>
                    </a:lnTo>
                    <a:lnTo>
                      <a:pt x="4216" y="2827"/>
                    </a:lnTo>
                    <a:lnTo>
                      <a:pt x="4216" y="2827"/>
                    </a:lnTo>
                    <a:lnTo>
                      <a:pt x="4216" y="2827"/>
                    </a:lnTo>
                    <a:lnTo>
                      <a:pt x="4216" y="2827"/>
                    </a:lnTo>
                    <a:lnTo>
                      <a:pt x="4216" y="2827"/>
                    </a:lnTo>
                    <a:lnTo>
                      <a:pt x="4216" y="2827"/>
                    </a:lnTo>
                    <a:lnTo>
                      <a:pt x="4240" y="2827"/>
                    </a:lnTo>
                    <a:close/>
                    <a:moveTo>
                      <a:pt x="4712" y="2305"/>
                    </a:move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281"/>
                    </a:lnTo>
                    <a:lnTo>
                      <a:pt x="4712" y="2281"/>
                    </a:lnTo>
                    <a:lnTo>
                      <a:pt x="4712" y="2305"/>
                    </a:lnTo>
                    <a:close/>
                    <a:moveTo>
                      <a:pt x="4216" y="3000"/>
                    </a:moveTo>
                    <a:lnTo>
                      <a:pt x="4216" y="3000"/>
                    </a:lnTo>
                    <a:lnTo>
                      <a:pt x="4216" y="3000"/>
                    </a:lnTo>
                    <a:lnTo>
                      <a:pt x="4216" y="3000"/>
                    </a:lnTo>
                    <a:lnTo>
                      <a:pt x="4216" y="3000"/>
                    </a:lnTo>
                    <a:lnTo>
                      <a:pt x="4216"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2975"/>
                    </a:lnTo>
                    <a:lnTo>
                      <a:pt x="4190" y="2975"/>
                    </a:lnTo>
                    <a:lnTo>
                      <a:pt x="4166" y="2975"/>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90" y="3025"/>
                    </a:lnTo>
                    <a:lnTo>
                      <a:pt x="4190" y="3025"/>
                    </a:lnTo>
                    <a:lnTo>
                      <a:pt x="4190" y="3025"/>
                    </a:lnTo>
                    <a:lnTo>
                      <a:pt x="4190" y="3025"/>
                    </a:lnTo>
                    <a:lnTo>
                      <a:pt x="4190" y="3025"/>
                    </a:lnTo>
                    <a:lnTo>
                      <a:pt x="4190" y="3025"/>
                    </a:lnTo>
                    <a:lnTo>
                      <a:pt x="4190" y="3000"/>
                    </a:lnTo>
                    <a:lnTo>
                      <a:pt x="4190" y="3000"/>
                    </a:lnTo>
                    <a:lnTo>
                      <a:pt x="4190" y="3000"/>
                    </a:lnTo>
                    <a:lnTo>
                      <a:pt x="4190" y="3000"/>
                    </a:lnTo>
                    <a:lnTo>
                      <a:pt x="4190" y="3000"/>
                    </a:lnTo>
                    <a:lnTo>
                      <a:pt x="4216" y="3000"/>
                    </a:lnTo>
                    <a:close/>
                    <a:moveTo>
                      <a:pt x="4117" y="2926"/>
                    </a:moveTo>
                    <a:lnTo>
                      <a:pt x="4117" y="2926"/>
                    </a:lnTo>
                    <a:lnTo>
                      <a:pt x="4117" y="2926"/>
                    </a:lnTo>
                    <a:lnTo>
                      <a:pt x="4117" y="2926"/>
                    </a:lnTo>
                    <a:lnTo>
                      <a:pt x="4117" y="2926"/>
                    </a:lnTo>
                    <a:lnTo>
                      <a:pt x="4117" y="2926"/>
                    </a:lnTo>
                    <a:lnTo>
                      <a:pt x="4117" y="2926"/>
                    </a:lnTo>
                    <a:lnTo>
                      <a:pt x="4117" y="2926"/>
                    </a:lnTo>
                    <a:lnTo>
                      <a:pt x="4117" y="2926"/>
                    </a:lnTo>
                    <a:lnTo>
                      <a:pt x="4117" y="2926"/>
                    </a:lnTo>
                    <a:lnTo>
                      <a:pt x="4117" y="2950"/>
                    </a:lnTo>
                    <a:lnTo>
                      <a:pt x="4117" y="2926"/>
                    </a:lnTo>
                    <a:close/>
                    <a:moveTo>
                      <a:pt x="4290" y="2900"/>
                    </a:moveTo>
                    <a:lnTo>
                      <a:pt x="4265" y="2900"/>
                    </a:lnTo>
                    <a:lnTo>
                      <a:pt x="4265" y="2900"/>
                    </a:lnTo>
                    <a:lnTo>
                      <a:pt x="4265" y="2900"/>
                    </a:lnTo>
                    <a:lnTo>
                      <a:pt x="4265" y="2900"/>
                    </a:lnTo>
                    <a:lnTo>
                      <a:pt x="4265" y="2876"/>
                    </a:lnTo>
                    <a:lnTo>
                      <a:pt x="4265" y="2876"/>
                    </a:lnTo>
                    <a:lnTo>
                      <a:pt x="4265" y="2876"/>
                    </a:lnTo>
                    <a:lnTo>
                      <a:pt x="4265" y="2900"/>
                    </a:lnTo>
                    <a:lnTo>
                      <a:pt x="4265" y="2900"/>
                    </a:lnTo>
                    <a:lnTo>
                      <a:pt x="4265" y="2900"/>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51"/>
                    </a:lnTo>
                    <a:lnTo>
                      <a:pt x="4290" y="2851"/>
                    </a:lnTo>
                    <a:lnTo>
                      <a:pt x="4290" y="2851"/>
                    </a:lnTo>
                    <a:lnTo>
                      <a:pt x="4290"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27"/>
                    </a:lnTo>
                    <a:lnTo>
                      <a:pt x="4265" y="2827"/>
                    </a:lnTo>
                    <a:lnTo>
                      <a:pt x="4265" y="2827"/>
                    </a:lnTo>
                    <a:lnTo>
                      <a:pt x="4265" y="2827"/>
                    </a:lnTo>
                    <a:lnTo>
                      <a:pt x="4265" y="2851"/>
                    </a:lnTo>
                    <a:lnTo>
                      <a:pt x="4265" y="2851"/>
                    </a:lnTo>
                    <a:lnTo>
                      <a:pt x="4265" y="2827"/>
                    </a:lnTo>
                    <a:lnTo>
                      <a:pt x="4265" y="2827"/>
                    </a:lnTo>
                    <a:lnTo>
                      <a:pt x="4240" y="2827"/>
                    </a:lnTo>
                    <a:lnTo>
                      <a:pt x="4240" y="2827"/>
                    </a:lnTo>
                    <a:lnTo>
                      <a:pt x="4240" y="2827"/>
                    </a:lnTo>
                    <a:lnTo>
                      <a:pt x="4240" y="2827"/>
                    </a:lnTo>
                    <a:lnTo>
                      <a:pt x="4240" y="2827"/>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16" y="2851"/>
                    </a:lnTo>
                    <a:lnTo>
                      <a:pt x="4216" y="2851"/>
                    </a:lnTo>
                    <a:lnTo>
                      <a:pt x="4216" y="2851"/>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51"/>
                    </a:lnTo>
                    <a:lnTo>
                      <a:pt x="4216" y="2851"/>
                    </a:lnTo>
                    <a:lnTo>
                      <a:pt x="4216" y="2851"/>
                    </a:lnTo>
                    <a:lnTo>
                      <a:pt x="4216" y="2851"/>
                    </a:lnTo>
                    <a:lnTo>
                      <a:pt x="4216" y="2851"/>
                    </a:lnTo>
                    <a:lnTo>
                      <a:pt x="4216" y="2851"/>
                    </a:lnTo>
                    <a:lnTo>
                      <a:pt x="4216" y="2851"/>
                    </a:lnTo>
                    <a:lnTo>
                      <a:pt x="4216" y="2851"/>
                    </a:lnTo>
                    <a:lnTo>
                      <a:pt x="4216" y="2851"/>
                    </a:lnTo>
                    <a:lnTo>
                      <a:pt x="4216" y="2851"/>
                    </a:lnTo>
                    <a:lnTo>
                      <a:pt x="4216" y="2827"/>
                    </a:lnTo>
                    <a:lnTo>
                      <a:pt x="4216" y="2827"/>
                    </a:lnTo>
                    <a:lnTo>
                      <a:pt x="4216" y="2827"/>
                    </a:lnTo>
                    <a:lnTo>
                      <a:pt x="4216" y="2827"/>
                    </a:lnTo>
                    <a:lnTo>
                      <a:pt x="4216" y="2827"/>
                    </a:lnTo>
                    <a:lnTo>
                      <a:pt x="4216" y="2827"/>
                    </a:lnTo>
                    <a:lnTo>
                      <a:pt x="4190" y="2827"/>
                    </a:lnTo>
                    <a:lnTo>
                      <a:pt x="4190" y="2827"/>
                    </a:lnTo>
                    <a:lnTo>
                      <a:pt x="4190" y="2827"/>
                    </a:lnTo>
                    <a:lnTo>
                      <a:pt x="4190" y="2827"/>
                    </a:lnTo>
                    <a:lnTo>
                      <a:pt x="4190" y="2827"/>
                    </a:lnTo>
                    <a:lnTo>
                      <a:pt x="4166" y="2827"/>
                    </a:lnTo>
                    <a:lnTo>
                      <a:pt x="4166" y="2827"/>
                    </a:lnTo>
                    <a:lnTo>
                      <a:pt x="4166" y="2827"/>
                    </a:lnTo>
                    <a:lnTo>
                      <a:pt x="4166" y="2827"/>
                    </a:lnTo>
                    <a:lnTo>
                      <a:pt x="4166" y="2827"/>
                    </a:lnTo>
                    <a:lnTo>
                      <a:pt x="4166" y="2827"/>
                    </a:lnTo>
                    <a:lnTo>
                      <a:pt x="4166" y="2827"/>
                    </a:lnTo>
                    <a:lnTo>
                      <a:pt x="4166" y="2827"/>
                    </a:lnTo>
                    <a:lnTo>
                      <a:pt x="4190" y="2827"/>
                    </a:lnTo>
                    <a:lnTo>
                      <a:pt x="4190" y="2827"/>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66" y="2851"/>
                    </a:lnTo>
                    <a:lnTo>
                      <a:pt x="4166" y="2851"/>
                    </a:lnTo>
                    <a:lnTo>
                      <a:pt x="4166" y="2851"/>
                    </a:lnTo>
                    <a:lnTo>
                      <a:pt x="4166" y="2851"/>
                    </a:lnTo>
                    <a:lnTo>
                      <a:pt x="4141" y="2851"/>
                    </a:lnTo>
                    <a:lnTo>
                      <a:pt x="4141" y="2851"/>
                    </a:lnTo>
                    <a:lnTo>
                      <a:pt x="4166" y="2851"/>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41" y="2876"/>
                    </a:lnTo>
                    <a:lnTo>
                      <a:pt x="4141" y="2876"/>
                    </a:lnTo>
                    <a:lnTo>
                      <a:pt x="4141" y="2876"/>
                    </a:lnTo>
                    <a:lnTo>
                      <a:pt x="4141" y="2876"/>
                    </a:lnTo>
                    <a:lnTo>
                      <a:pt x="4166" y="2876"/>
                    </a:lnTo>
                    <a:lnTo>
                      <a:pt x="4166" y="2876"/>
                    </a:lnTo>
                    <a:lnTo>
                      <a:pt x="4166" y="2876"/>
                    </a:lnTo>
                    <a:lnTo>
                      <a:pt x="4141" y="2876"/>
                    </a:lnTo>
                    <a:lnTo>
                      <a:pt x="4141" y="2876"/>
                    </a:lnTo>
                    <a:lnTo>
                      <a:pt x="4141" y="2876"/>
                    </a:lnTo>
                    <a:lnTo>
                      <a:pt x="4141" y="2900"/>
                    </a:lnTo>
                    <a:lnTo>
                      <a:pt x="4141" y="2900"/>
                    </a:lnTo>
                    <a:lnTo>
                      <a:pt x="4141" y="2900"/>
                    </a:lnTo>
                    <a:lnTo>
                      <a:pt x="4141" y="2876"/>
                    </a:lnTo>
                    <a:lnTo>
                      <a:pt x="4141" y="2876"/>
                    </a:lnTo>
                    <a:lnTo>
                      <a:pt x="4141" y="2876"/>
                    </a:lnTo>
                    <a:lnTo>
                      <a:pt x="4141" y="2851"/>
                    </a:lnTo>
                    <a:lnTo>
                      <a:pt x="4141" y="2851"/>
                    </a:lnTo>
                    <a:lnTo>
                      <a:pt x="4141" y="2851"/>
                    </a:lnTo>
                    <a:lnTo>
                      <a:pt x="4141" y="2851"/>
                    </a:lnTo>
                    <a:lnTo>
                      <a:pt x="4141" y="2851"/>
                    </a:lnTo>
                    <a:lnTo>
                      <a:pt x="4141" y="2851"/>
                    </a:lnTo>
                    <a:lnTo>
                      <a:pt x="4141" y="2851"/>
                    </a:lnTo>
                    <a:lnTo>
                      <a:pt x="4141" y="2851"/>
                    </a:lnTo>
                    <a:lnTo>
                      <a:pt x="4141" y="2851"/>
                    </a:lnTo>
                    <a:lnTo>
                      <a:pt x="4141"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091" y="2851"/>
                    </a:lnTo>
                    <a:lnTo>
                      <a:pt x="4091" y="2876"/>
                    </a:lnTo>
                    <a:lnTo>
                      <a:pt x="4091" y="2876"/>
                    </a:lnTo>
                    <a:lnTo>
                      <a:pt x="4117" y="2876"/>
                    </a:lnTo>
                    <a:lnTo>
                      <a:pt x="4117" y="2876"/>
                    </a:lnTo>
                    <a:lnTo>
                      <a:pt x="4117" y="2876"/>
                    </a:lnTo>
                    <a:lnTo>
                      <a:pt x="4117" y="2876"/>
                    </a:lnTo>
                    <a:lnTo>
                      <a:pt x="4141" y="2900"/>
                    </a:lnTo>
                    <a:lnTo>
                      <a:pt x="4141" y="2900"/>
                    </a:lnTo>
                    <a:lnTo>
                      <a:pt x="4141" y="2900"/>
                    </a:lnTo>
                    <a:lnTo>
                      <a:pt x="4141" y="2900"/>
                    </a:lnTo>
                    <a:lnTo>
                      <a:pt x="4141" y="2900"/>
                    </a:lnTo>
                    <a:lnTo>
                      <a:pt x="4141" y="2900"/>
                    </a:lnTo>
                    <a:lnTo>
                      <a:pt x="4141" y="2900"/>
                    </a:lnTo>
                    <a:lnTo>
                      <a:pt x="4141" y="2900"/>
                    </a:lnTo>
                    <a:lnTo>
                      <a:pt x="4141" y="2900"/>
                    </a:lnTo>
                    <a:lnTo>
                      <a:pt x="4141" y="2900"/>
                    </a:lnTo>
                    <a:lnTo>
                      <a:pt x="4117" y="2900"/>
                    </a:lnTo>
                    <a:lnTo>
                      <a:pt x="4117" y="2900"/>
                    </a:lnTo>
                    <a:lnTo>
                      <a:pt x="4117" y="2900"/>
                    </a:lnTo>
                    <a:lnTo>
                      <a:pt x="4117" y="2900"/>
                    </a:lnTo>
                    <a:lnTo>
                      <a:pt x="4117" y="2900"/>
                    </a:lnTo>
                    <a:lnTo>
                      <a:pt x="4117" y="2926"/>
                    </a:lnTo>
                    <a:lnTo>
                      <a:pt x="4117" y="2926"/>
                    </a:lnTo>
                    <a:lnTo>
                      <a:pt x="4141" y="2926"/>
                    </a:lnTo>
                    <a:lnTo>
                      <a:pt x="4141" y="2926"/>
                    </a:lnTo>
                    <a:lnTo>
                      <a:pt x="4117" y="2926"/>
                    </a:lnTo>
                    <a:lnTo>
                      <a:pt x="4117" y="2926"/>
                    </a:lnTo>
                    <a:lnTo>
                      <a:pt x="4117" y="2926"/>
                    </a:lnTo>
                    <a:lnTo>
                      <a:pt x="4117" y="2900"/>
                    </a:lnTo>
                    <a:lnTo>
                      <a:pt x="4117" y="2900"/>
                    </a:lnTo>
                    <a:lnTo>
                      <a:pt x="4117" y="2900"/>
                    </a:lnTo>
                    <a:lnTo>
                      <a:pt x="4117" y="2900"/>
                    </a:lnTo>
                    <a:lnTo>
                      <a:pt x="4117" y="2926"/>
                    </a:lnTo>
                    <a:lnTo>
                      <a:pt x="4117" y="2926"/>
                    </a:lnTo>
                    <a:lnTo>
                      <a:pt x="4117" y="2926"/>
                    </a:lnTo>
                    <a:lnTo>
                      <a:pt x="4117" y="2926"/>
                    </a:lnTo>
                    <a:lnTo>
                      <a:pt x="4117" y="2926"/>
                    </a:lnTo>
                    <a:lnTo>
                      <a:pt x="4117" y="2950"/>
                    </a:lnTo>
                    <a:lnTo>
                      <a:pt x="4117" y="2950"/>
                    </a:lnTo>
                    <a:lnTo>
                      <a:pt x="4117" y="2950"/>
                    </a:lnTo>
                    <a:lnTo>
                      <a:pt x="4117" y="2950"/>
                    </a:lnTo>
                    <a:lnTo>
                      <a:pt x="4117" y="2950"/>
                    </a:lnTo>
                    <a:lnTo>
                      <a:pt x="4117" y="2950"/>
                    </a:lnTo>
                    <a:lnTo>
                      <a:pt x="4117" y="2975"/>
                    </a:lnTo>
                    <a:lnTo>
                      <a:pt x="4117" y="2975"/>
                    </a:lnTo>
                    <a:lnTo>
                      <a:pt x="4141" y="2975"/>
                    </a:lnTo>
                    <a:lnTo>
                      <a:pt x="4141" y="2975"/>
                    </a:lnTo>
                    <a:lnTo>
                      <a:pt x="4141" y="2975"/>
                    </a:lnTo>
                    <a:lnTo>
                      <a:pt x="4117" y="2975"/>
                    </a:lnTo>
                    <a:lnTo>
                      <a:pt x="4117" y="2975"/>
                    </a:lnTo>
                    <a:lnTo>
                      <a:pt x="4117" y="2950"/>
                    </a:lnTo>
                    <a:lnTo>
                      <a:pt x="4117" y="2950"/>
                    </a:lnTo>
                    <a:lnTo>
                      <a:pt x="4117" y="2950"/>
                    </a:lnTo>
                    <a:lnTo>
                      <a:pt x="4117" y="2950"/>
                    </a:lnTo>
                    <a:lnTo>
                      <a:pt x="4117" y="2950"/>
                    </a:lnTo>
                    <a:lnTo>
                      <a:pt x="4091" y="2926"/>
                    </a:lnTo>
                    <a:lnTo>
                      <a:pt x="4091" y="2926"/>
                    </a:lnTo>
                    <a:lnTo>
                      <a:pt x="4091" y="2926"/>
                    </a:lnTo>
                    <a:lnTo>
                      <a:pt x="4091" y="2926"/>
                    </a:lnTo>
                    <a:lnTo>
                      <a:pt x="4091" y="2926"/>
                    </a:lnTo>
                    <a:lnTo>
                      <a:pt x="4091" y="2926"/>
                    </a:lnTo>
                    <a:lnTo>
                      <a:pt x="4091" y="2900"/>
                    </a:lnTo>
                    <a:lnTo>
                      <a:pt x="4091" y="2900"/>
                    </a:lnTo>
                    <a:lnTo>
                      <a:pt x="4091" y="2900"/>
                    </a:lnTo>
                    <a:lnTo>
                      <a:pt x="4091" y="2900"/>
                    </a:lnTo>
                    <a:lnTo>
                      <a:pt x="4067" y="2900"/>
                    </a:lnTo>
                    <a:lnTo>
                      <a:pt x="4067" y="2900"/>
                    </a:lnTo>
                    <a:lnTo>
                      <a:pt x="4067" y="2900"/>
                    </a:lnTo>
                    <a:lnTo>
                      <a:pt x="4067" y="2900"/>
                    </a:lnTo>
                    <a:lnTo>
                      <a:pt x="4067" y="2900"/>
                    </a:lnTo>
                    <a:lnTo>
                      <a:pt x="4067" y="2900"/>
                    </a:lnTo>
                    <a:lnTo>
                      <a:pt x="4067" y="2900"/>
                    </a:lnTo>
                    <a:lnTo>
                      <a:pt x="4067" y="2900"/>
                    </a:lnTo>
                    <a:lnTo>
                      <a:pt x="4067" y="2900"/>
                    </a:lnTo>
                    <a:lnTo>
                      <a:pt x="4067"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26"/>
                    </a:lnTo>
                    <a:lnTo>
                      <a:pt x="4042" y="2926"/>
                    </a:lnTo>
                    <a:lnTo>
                      <a:pt x="4042" y="2926"/>
                    </a:lnTo>
                    <a:lnTo>
                      <a:pt x="4042" y="2926"/>
                    </a:lnTo>
                    <a:lnTo>
                      <a:pt x="4042" y="2926"/>
                    </a:lnTo>
                    <a:lnTo>
                      <a:pt x="4017" y="2926"/>
                    </a:lnTo>
                    <a:lnTo>
                      <a:pt x="4017" y="2926"/>
                    </a:lnTo>
                    <a:lnTo>
                      <a:pt x="4017" y="2926"/>
                    </a:lnTo>
                    <a:lnTo>
                      <a:pt x="4017" y="2926"/>
                    </a:lnTo>
                    <a:lnTo>
                      <a:pt x="4017" y="2926"/>
                    </a:lnTo>
                    <a:lnTo>
                      <a:pt x="4017" y="2926"/>
                    </a:lnTo>
                    <a:lnTo>
                      <a:pt x="4017" y="2926"/>
                    </a:lnTo>
                    <a:lnTo>
                      <a:pt x="4017" y="2926"/>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3992" y="2950"/>
                    </a:lnTo>
                    <a:lnTo>
                      <a:pt x="3992" y="2950"/>
                    </a:lnTo>
                    <a:lnTo>
                      <a:pt x="4017" y="2950"/>
                    </a:lnTo>
                    <a:lnTo>
                      <a:pt x="4017" y="2975"/>
                    </a:lnTo>
                    <a:lnTo>
                      <a:pt x="4017" y="2975"/>
                    </a:lnTo>
                    <a:lnTo>
                      <a:pt x="4017" y="2975"/>
                    </a:lnTo>
                    <a:lnTo>
                      <a:pt x="4017" y="2975"/>
                    </a:lnTo>
                    <a:lnTo>
                      <a:pt x="3992"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42" y="3000"/>
                    </a:lnTo>
                    <a:lnTo>
                      <a:pt x="4042" y="3000"/>
                    </a:lnTo>
                    <a:lnTo>
                      <a:pt x="4042" y="3000"/>
                    </a:lnTo>
                    <a:lnTo>
                      <a:pt x="4042" y="3000"/>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25"/>
                    </a:lnTo>
                    <a:lnTo>
                      <a:pt x="4067" y="3025"/>
                    </a:lnTo>
                    <a:lnTo>
                      <a:pt x="4067" y="3025"/>
                    </a:lnTo>
                    <a:lnTo>
                      <a:pt x="4067" y="3025"/>
                    </a:lnTo>
                    <a:lnTo>
                      <a:pt x="4067" y="3025"/>
                    </a:lnTo>
                    <a:lnTo>
                      <a:pt x="4091" y="3025"/>
                    </a:lnTo>
                    <a:lnTo>
                      <a:pt x="4091" y="3000"/>
                    </a:lnTo>
                    <a:lnTo>
                      <a:pt x="4091" y="3000"/>
                    </a:lnTo>
                    <a:lnTo>
                      <a:pt x="4091" y="3000"/>
                    </a:lnTo>
                    <a:lnTo>
                      <a:pt x="4067" y="3000"/>
                    </a:lnTo>
                    <a:lnTo>
                      <a:pt x="4067" y="3000"/>
                    </a:lnTo>
                    <a:lnTo>
                      <a:pt x="4067" y="3000"/>
                    </a:lnTo>
                    <a:lnTo>
                      <a:pt x="4067" y="3025"/>
                    </a:lnTo>
                    <a:lnTo>
                      <a:pt x="4042" y="3025"/>
                    </a:lnTo>
                    <a:lnTo>
                      <a:pt x="4042" y="3025"/>
                    </a:lnTo>
                    <a:lnTo>
                      <a:pt x="4042" y="3025"/>
                    </a:lnTo>
                    <a:lnTo>
                      <a:pt x="4042" y="3025"/>
                    </a:lnTo>
                    <a:lnTo>
                      <a:pt x="4042" y="3025"/>
                    </a:lnTo>
                    <a:lnTo>
                      <a:pt x="4042" y="3000"/>
                    </a:lnTo>
                    <a:lnTo>
                      <a:pt x="4042" y="3000"/>
                    </a:lnTo>
                    <a:lnTo>
                      <a:pt x="4042" y="3000"/>
                    </a:lnTo>
                    <a:lnTo>
                      <a:pt x="4042" y="3000"/>
                    </a:lnTo>
                    <a:lnTo>
                      <a:pt x="4042" y="3000"/>
                    </a:lnTo>
                    <a:lnTo>
                      <a:pt x="4042" y="3000"/>
                    </a:lnTo>
                    <a:lnTo>
                      <a:pt x="4042" y="3000"/>
                    </a:lnTo>
                    <a:lnTo>
                      <a:pt x="4067" y="3000"/>
                    </a:lnTo>
                    <a:lnTo>
                      <a:pt x="4067" y="3000"/>
                    </a:lnTo>
                    <a:lnTo>
                      <a:pt x="4067" y="3000"/>
                    </a:lnTo>
                    <a:lnTo>
                      <a:pt x="4091" y="3000"/>
                    </a:lnTo>
                    <a:lnTo>
                      <a:pt x="4091" y="3000"/>
                    </a:lnTo>
                    <a:lnTo>
                      <a:pt x="4091" y="3000"/>
                    </a:lnTo>
                    <a:lnTo>
                      <a:pt x="4091" y="3000"/>
                    </a:lnTo>
                    <a:lnTo>
                      <a:pt x="4091" y="3000"/>
                    </a:lnTo>
                    <a:lnTo>
                      <a:pt x="4091" y="3025"/>
                    </a:lnTo>
                    <a:lnTo>
                      <a:pt x="4091" y="3025"/>
                    </a:lnTo>
                    <a:lnTo>
                      <a:pt x="4091" y="3025"/>
                    </a:lnTo>
                    <a:lnTo>
                      <a:pt x="4091" y="3025"/>
                    </a:lnTo>
                    <a:lnTo>
                      <a:pt x="4067" y="3025"/>
                    </a:lnTo>
                    <a:lnTo>
                      <a:pt x="4067" y="3025"/>
                    </a:lnTo>
                    <a:lnTo>
                      <a:pt x="4067" y="3025"/>
                    </a:lnTo>
                    <a:lnTo>
                      <a:pt x="4091" y="3025"/>
                    </a:lnTo>
                    <a:lnTo>
                      <a:pt x="4091" y="3050"/>
                    </a:lnTo>
                    <a:lnTo>
                      <a:pt x="4091" y="3025"/>
                    </a:lnTo>
                    <a:lnTo>
                      <a:pt x="4091" y="3025"/>
                    </a:lnTo>
                    <a:lnTo>
                      <a:pt x="4091" y="3025"/>
                    </a:lnTo>
                    <a:lnTo>
                      <a:pt x="4091" y="3025"/>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25"/>
                    </a:lnTo>
                    <a:lnTo>
                      <a:pt x="4117" y="3025"/>
                    </a:lnTo>
                    <a:lnTo>
                      <a:pt x="4117" y="3025"/>
                    </a:lnTo>
                    <a:lnTo>
                      <a:pt x="4091" y="3025"/>
                    </a:lnTo>
                    <a:lnTo>
                      <a:pt x="4091" y="3025"/>
                    </a:lnTo>
                    <a:lnTo>
                      <a:pt x="4091" y="3025"/>
                    </a:lnTo>
                    <a:lnTo>
                      <a:pt x="4091" y="3025"/>
                    </a:lnTo>
                    <a:lnTo>
                      <a:pt x="4091" y="3050"/>
                    </a:lnTo>
                    <a:lnTo>
                      <a:pt x="4091" y="3050"/>
                    </a:lnTo>
                    <a:lnTo>
                      <a:pt x="4117" y="3050"/>
                    </a:lnTo>
                    <a:lnTo>
                      <a:pt x="4117" y="3025"/>
                    </a:lnTo>
                    <a:lnTo>
                      <a:pt x="4117" y="3025"/>
                    </a:lnTo>
                    <a:lnTo>
                      <a:pt x="4117" y="3025"/>
                    </a:lnTo>
                    <a:lnTo>
                      <a:pt x="4117" y="3025"/>
                    </a:lnTo>
                    <a:lnTo>
                      <a:pt x="4117" y="3025"/>
                    </a:lnTo>
                    <a:lnTo>
                      <a:pt x="4117" y="3025"/>
                    </a:lnTo>
                    <a:lnTo>
                      <a:pt x="4117" y="3025"/>
                    </a:lnTo>
                    <a:lnTo>
                      <a:pt x="4117" y="3050"/>
                    </a:lnTo>
                    <a:lnTo>
                      <a:pt x="4117" y="3025"/>
                    </a:lnTo>
                    <a:lnTo>
                      <a:pt x="4117" y="3025"/>
                    </a:lnTo>
                    <a:lnTo>
                      <a:pt x="4117" y="3025"/>
                    </a:lnTo>
                    <a:lnTo>
                      <a:pt x="4117" y="3050"/>
                    </a:lnTo>
                    <a:lnTo>
                      <a:pt x="4117" y="3050"/>
                    </a:lnTo>
                    <a:lnTo>
                      <a:pt x="4091" y="3050"/>
                    </a:lnTo>
                    <a:lnTo>
                      <a:pt x="4091" y="3050"/>
                    </a:lnTo>
                    <a:lnTo>
                      <a:pt x="4091" y="3050"/>
                    </a:lnTo>
                    <a:lnTo>
                      <a:pt x="4091" y="3050"/>
                    </a:lnTo>
                    <a:lnTo>
                      <a:pt x="4091" y="3050"/>
                    </a:lnTo>
                    <a:lnTo>
                      <a:pt x="4091" y="3074"/>
                    </a:lnTo>
                    <a:lnTo>
                      <a:pt x="4067" y="3074"/>
                    </a:lnTo>
                    <a:lnTo>
                      <a:pt x="4067" y="3074"/>
                    </a:lnTo>
                    <a:lnTo>
                      <a:pt x="4067" y="3074"/>
                    </a:lnTo>
                    <a:lnTo>
                      <a:pt x="4067" y="3074"/>
                    </a:lnTo>
                    <a:lnTo>
                      <a:pt x="4067" y="3074"/>
                    </a:lnTo>
                    <a:lnTo>
                      <a:pt x="4067" y="3074"/>
                    </a:lnTo>
                    <a:lnTo>
                      <a:pt x="4091" y="3074"/>
                    </a:lnTo>
                    <a:lnTo>
                      <a:pt x="4091" y="3074"/>
                    </a:lnTo>
                    <a:lnTo>
                      <a:pt x="4091" y="3074"/>
                    </a:lnTo>
                    <a:lnTo>
                      <a:pt x="4091" y="3074"/>
                    </a:lnTo>
                    <a:lnTo>
                      <a:pt x="4091" y="3074"/>
                    </a:lnTo>
                    <a:lnTo>
                      <a:pt x="4091" y="3074"/>
                    </a:lnTo>
                    <a:lnTo>
                      <a:pt x="4091" y="3074"/>
                    </a:lnTo>
                    <a:lnTo>
                      <a:pt x="4091" y="3074"/>
                    </a:lnTo>
                    <a:lnTo>
                      <a:pt x="4091"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50"/>
                    </a:lnTo>
                    <a:lnTo>
                      <a:pt x="4117" y="3050"/>
                    </a:lnTo>
                    <a:lnTo>
                      <a:pt x="4141" y="3050"/>
                    </a:lnTo>
                    <a:lnTo>
                      <a:pt x="4141" y="3050"/>
                    </a:lnTo>
                    <a:lnTo>
                      <a:pt x="4117" y="3050"/>
                    </a:lnTo>
                    <a:lnTo>
                      <a:pt x="4117" y="3050"/>
                    </a:lnTo>
                    <a:lnTo>
                      <a:pt x="4117" y="3050"/>
                    </a:lnTo>
                    <a:lnTo>
                      <a:pt x="4117" y="3050"/>
                    </a:lnTo>
                    <a:lnTo>
                      <a:pt x="4117" y="3050"/>
                    </a:lnTo>
                    <a:lnTo>
                      <a:pt x="4117" y="3050"/>
                    </a:lnTo>
                    <a:lnTo>
                      <a:pt x="4141" y="3025"/>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17" y="3025"/>
                    </a:lnTo>
                    <a:lnTo>
                      <a:pt x="4117" y="3025"/>
                    </a:lnTo>
                    <a:lnTo>
                      <a:pt x="4117" y="3025"/>
                    </a:lnTo>
                    <a:lnTo>
                      <a:pt x="4141" y="3025"/>
                    </a:lnTo>
                    <a:lnTo>
                      <a:pt x="4141" y="3025"/>
                    </a:lnTo>
                    <a:lnTo>
                      <a:pt x="4141" y="3025"/>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66" y="3000"/>
                    </a:lnTo>
                    <a:lnTo>
                      <a:pt x="4166" y="3000"/>
                    </a:lnTo>
                    <a:lnTo>
                      <a:pt x="4166" y="3000"/>
                    </a:lnTo>
                    <a:lnTo>
                      <a:pt x="4166" y="3000"/>
                    </a:lnTo>
                    <a:lnTo>
                      <a:pt x="4166" y="3000"/>
                    </a:lnTo>
                    <a:lnTo>
                      <a:pt x="4166" y="3000"/>
                    </a:lnTo>
                    <a:lnTo>
                      <a:pt x="4166" y="3000"/>
                    </a:lnTo>
                    <a:lnTo>
                      <a:pt x="4166" y="3000"/>
                    </a:lnTo>
                    <a:lnTo>
                      <a:pt x="4166" y="2975"/>
                    </a:lnTo>
                    <a:lnTo>
                      <a:pt x="4166" y="3000"/>
                    </a:lnTo>
                    <a:lnTo>
                      <a:pt x="4166" y="3000"/>
                    </a:lnTo>
                    <a:lnTo>
                      <a:pt x="4166" y="3000"/>
                    </a:lnTo>
                    <a:lnTo>
                      <a:pt x="4166" y="3000"/>
                    </a:lnTo>
                    <a:lnTo>
                      <a:pt x="4166" y="2975"/>
                    </a:lnTo>
                    <a:lnTo>
                      <a:pt x="4166" y="2975"/>
                    </a:lnTo>
                    <a:lnTo>
                      <a:pt x="4166" y="2975"/>
                    </a:lnTo>
                    <a:lnTo>
                      <a:pt x="4166" y="2975"/>
                    </a:lnTo>
                    <a:lnTo>
                      <a:pt x="4190" y="2975"/>
                    </a:lnTo>
                    <a:lnTo>
                      <a:pt x="4190" y="2975"/>
                    </a:lnTo>
                    <a:lnTo>
                      <a:pt x="4190" y="2975"/>
                    </a:lnTo>
                    <a:lnTo>
                      <a:pt x="4190" y="2975"/>
                    </a:lnTo>
                    <a:lnTo>
                      <a:pt x="4190" y="2975"/>
                    </a:lnTo>
                    <a:lnTo>
                      <a:pt x="4190" y="2975"/>
                    </a:lnTo>
                    <a:lnTo>
                      <a:pt x="4190" y="2975"/>
                    </a:lnTo>
                    <a:lnTo>
                      <a:pt x="4190" y="2975"/>
                    </a:lnTo>
                    <a:lnTo>
                      <a:pt x="4216" y="2975"/>
                    </a:lnTo>
                    <a:lnTo>
                      <a:pt x="4216" y="2975"/>
                    </a:lnTo>
                    <a:lnTo>
                      <a:pt x="4216" y="2975"/>
                    </a:lnTo>
                    <a:lnTo>
                      <a:pt x="4216" y="2975"/>
                    </a:lnTo>
                    <a:lnTo>
                      <a:pt x="4190" y="2975"/>
                    </a:lnTo>
                    <a:lnTo>
                      <a:pt x="4190" y="2975"/>
                    </a:lnTo>
                    <a:lnTo>
                      <a:pt x="4190" y="2975"/>
                    </a:lnTo>
                    <a:lnTo>
                      <a:pt x="4190" y="2975"/>
                    </a:lnTo>
                    <a:lnTo>
                      <a:pt x="4190" y="2975"/>
                    </a:lnTo>
                    <a:lnTo>
                      <a:pt x="4190" y="2950"/>
                    </a:lnTo>
                    <a:lnTo>
                      <a:pt x="4190" y="2950"/>
                    </a:lnTo>
                    <a:lnTo>
                      <a:pt x="4190" y="2950"/>
                    </a:lnTo>
                    <a:lnTo>
                      <a:pt x="4190" y="2950"/>
                    </a:lnTo>
                    <a:lnTo>
                      <a:pt x="4190" y="2950"/>
                    </a:lnTo>
                    <a:lnTo>
                      <a:pt x="4190" y="2950"/>
                    </a:lnTo>
                    <a:lnTo>
                      <a:pt x="4190" y="2975"/>
                    </a:lnTo>
                    <a:lnTo>
                      <a:pt x="4190" y="2975"/>
                    </a:lnTo>
                    <a:lnTo>
                      <a:pt x="4190" y="2975"/>
                    </a:lnTo>
                    <a:lnTo>
                      <a:pt x="4190" y="2950"/>
                    </a:lnTo>
                    <a:lnTo>
                      <a:pt x="4216" y="2950"/>
                    </a:lnTo>
                    <a:lnTo>
                      <a:pt x="4216" y="2950"/>
                    </a:lnTo>
                    <a:lnTo>
                      <a:pt x="4216" y="2950"/>
                    </a:lnTo>
                    <a:lnTo>
                      <a:pt x="4216" y="2950"/>
                    </a:lnTo>
                    <a:lnTo>
                      <a:pt x="4216" y="2950"/>
                    </a:lnTo>
                    <a:lnTo>
                      <a:pt x="4216" y="2950"/>
                    </a:lnTo>
                    <a:lnTo>
                      <a:pt x="4216" y="2950"/>
                    </a:lnTo>
                    <a:lnTo>
                      <a:pt x="4216" y="2950"/>
                    </a:lnTo>
                    <a:lnTo>
                      <a:pt x="4216" y="2975"/>
                    </a:lnTo>
                    <a:lnTo>
                      <a:pt x="4216" y="2975"/>
                    </a:lnTo>
                    <a:lnTo>
                      <a:pt x="4216" y="2975"/>
                    </a:lnTo>
                    <a:lnTo>
                      <a:pt x="4216" y="2975"/>
                    </a:lnTo>
                    <a:lnTo>
                      <a:pt x="4216" y="2975"/>
                    </a:lnTo>
                    <a:lnTo>
                      <a:pt x="4216" y="2975"/>
                    </a:lnTo>
                    <a:lnTo>
                      <a:pt x="4240" y="2975"/>
                    </a:lnTo>
                    <a:lnTo>
                      <a:pt x="4240" y="2975"/>
                    </a:lnTo>
                    <a:lnTo>
                      <a:pt x="4240" y="2975"/>
                    </a:lnTo>
                    <a:lnTo>
                      <a:pt x="4240" y="2975"/>
                    </a:lnTo>
                    <a:lnTo>
                      <a:pt x="4240" y="2975"/>
                    </a:lnTo>
                    <a:lnTo>
                      <a:pt x="4240" y="2975"/>
                    </a:lnTo>
                    <a:lnTo>
                      <a:pt x="4240" y="2975"/>
                    </a:lnTo>
                    <a:lnTo>
                      <a:pt x="4240" y="2950"/>
                    </a:lnTo>
                    <a:lnTo>
                      <a:pt x="4240" y="2950"/>
                    </a:lnTo>
                    <a:lnTo>
                      <a:pt x="4240" y="2950"/>
                    </a:lnTo>
                    <a:lnTo>
                      <a:pt x="4240" y="2950"/>
                    </a:lnTo>
                    <a:lnTo>
                      <a:pt x="4265" y="2950"/>
                    </a:lnTo>
                    <a:lnTo>
                      <a:pt x="4240" y="2950"/>
                    </a:lnTo>
                    <a:lnTo>
                      <a:pt x="4240" y="2950"/>
                    </a:lnTo>
                    <a:lnTo>
                      <a:pt x="4240" y="2950"/>
                    </a:lnTo>
                    <a:lnTo>
                      <a:pt x="4240" y="2950"/>
                    </a:lnTo>
                    <a:lnTo>
                      <a:pt x="4240" y="2950"/>
                    </a:lnTo>
                    <a:lnTo>
                      <a:pt x="4240" y="2950"/>
                    </a:lnTo>
                    <a:lnTo>
                      <a:pt x="4240" y="2926"/>
                    </a:lnTo>
                    <a:lnTo>
                      <a:pt x="4216" y="2926"/>
                    </a:lnTo>
                    <a:lnTo>
                      <a:pt x="4216" y="2926"/>
                    </a:lnTo>
                    <a:lnTo>
                      <a:pt x="4216" y="2926"/>
                    </a:lnTo>
                    <a:lnTo>
                      <a:pt x="4216" y="2950"/>
                    </a:lnTo>
                    <a:lnTo>
                      <a:pt x="4190" y="2950"/>
                    </a:lnTo>
                    <a:lnTo>
                      <a:pt x="4190" y="2950"/>
                    </a:lnTo>
                    <a:lnTo>
                      <a:pt x="4190"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50"/>
                    </a:lnTo>
                    <a:lnTo>
                      <a:pt x="4265" y="2950"/>
                    </a:lnTo>
                    <a:lnTo>
                      <a:pt x="4265" y="2950"/>
                    </a:lnTo>
                    <a:lnTo>
                      <a:pt x="4265" y="2950"/>
                    </a:lnTo>
                    <a:lnTo>
                      <a:pt x="4265" y="2926"/>
                    </a:lnTo>
                    <a:lnTo>
                      <a:pt x="4265" y="2926"/>
                    </a:lnTo>
                    <a:lnTo>
                      <a:pt x="4265" y="2926"/>
                    </a:lnTo>
                    <a:lnTo>
                      <a:pt x="4265" y="2926"/>
                    </a:lnTo>
                    <a:lnTo>
                      <a:pt x="4265" y="2926"/>
                    </a:lnTo>
                    <a:lnTo>
                      <a:pt x="4265" y="2926"/>
                    </a:lnTo>
                    <a:lnTo>
                      <a:pt x="4290" y="2950"/>
                    </a:lnTo>
                    <a:lnTo>
                      <a:pt x="4290" y="2926"/>
                    </a:lnTo>
                    <a:lnTo>
                      <a:pt x="4290" y="2926"/>
                    </a:lnTo>
                    <a:lnTo>
                      <a:pt x="4290" y="2926"/>
                    </a:lnTo>
                    <a:lnTo>
                      <a:pt x="4290" y="2926"/>
                    </a:lnTo>
                    <a:lnTo>
                      <a:pt x="4290" y="2926"/>
                    </a:lnTo>
                    <a:lnTo>
                      <a:pt x="4290" y="2926"/>
                    </a:lnTo>
                    <a:lnTo>
                      <a:pt x="4290" y="2926"/>
                    </a:lnTo>
                    <a:lnTo>
                      <a:pt x="4290" y="2926"/>
                    </a:lnTo>
                    <a:lnTo>
                      <a:pt x="4290" y="2900"/>
                    </a:lnTo>
                    <a:close/>
                    <a:moveTo>
                      <a:pt x="4439" y="2504"/>
                    </a:moveTo>
                    <a:lnTo>
                      <a:pt x="4439" y="2504"/>
                    </a:lnTo>
                    <a:lnTo>
                      <a:pt x="4439" y="2529"/>
                    </a:lnTo>
                    <a:lnTo>
                      <a:pt x="4439" y="2529"/>
                    </a:lnTo>
                    <a:lnTo>
                      <a:pt x="4439" y="2529"/>
                    </a:lnTo>
                    <a:lnTo>
                      <a:pt x="4439" y="2529"/>
                    </a:lnTo>
                    <a:lnTo>
                      <a:pt x="4439" y="2529"/>
                    </a:lnTo>
                    <a:lnTo>
                      <a:pt x="4439" y="2529"/>
                    </a:lnTo>
                    <a:lnTo>
                      <a:pt x="4439" y="2529"/>
                    </a:lnTo>
                    <a:lnTo>
                      <a:pt x="4439" y="2529"/>
                    </a:lnTo>
                    <a:lnTo>
                      <a:pt x="4439" y="2529"/>
                    </a:lnTo>
                    <a:lnTo>
                      <a:pt x="4463" y="2529"/>
                    </a:lnTo>
                    <a:lnTo>
                      <a:pt x="4463" y="2529"/>
                    </a:lnTo>
                    <a:lnTo>
                      <a:pt x="4463" y="2529"/>
                    </a:lnTo>
                    <a:lnTo>
                      <a:pt x="4439" y="2504"/>
                    </a:lnTo>
                    <a:close/>
                    <a:moveTo>
                      <a:pt x="6026" y="2578"/>
                    </a:moveTo>
                    <a:lnTo>
                      <a:pt x="6026" y="2554"/>
                    </a:lnTo>
                    <a:lnTo>
                      <a:pt x="6026" y="2554"/>
                    </a:lnTo>
                    <a:lnTo>
                      <a:pt x="6026" y="2554"/>
                    </a:lnTo>
                    <a:lnTo>
                      <a:pt x="6026" y="2554"/>
                    </a:lnTo>
                    <a:lnTo>
                      <a:pt x="6026" y="2554"/>
                    </a:lnTo>
                    <a:lnTo>
                      <a:pt x="6026" y="2554"/>
                    </a:lnTo>
                    <a:lnTo>
                      <a:pt x="6026"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26" y="2554"/>
                    </a:lnTo>
                    <a:lnTo>
                      <a:pt x="6000" y="2578"/>
                    </a:lnTo>
                    <a:lnTo>
                      <a:pt x="6000" y="2578"/>
                    </a:lnTo>
                    <a:lnTo>
                      <a:pt x="6000" y="2578"/>
                    </a:lnTo>
                    <a:lnTo>
                      <a:pt x="6026" y="2578"/>
                    </a:lnTo>
                    <a:lnTo>
                      <a:pt x="6026" y="2578"/>
                    </a:lnTo>
                    <a:lnTo>
                      <a:pt x="6000"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578"/>
                    </a:lnTo>
                    <a:close/>
                    <a:moveTo>
                      <a:pt x="5108" y="2331"/>
                    </a:moveTo>
                    <a:lnTo>
                      <a:pt x="5108" y="2331"/>
                    </a:lnTo>
                    <a:lnTo>
                      <a:pt x="5108" y="2331"/>
                    </a:lnTo>
                    <a:lnTo>
                      <a:pt x="5108" y="2331"/>
                    </a:lnTo>
                    <a:lnTo>
                      <a:pt x="5108" y="2331"/>
                    </a:lnTo>
                    <a:lnTo>
                      <a:pt x="5108" y="2331"/>
                    </a:lnTo>
                    <a:lnTo>
                      <a:pt x="5108" y="2331"/>
                    </a:lnTo>
                    <a:lnTo>
                      <a:pt x="5108" y="2331"/>
                    </a:lnTo>
                    <a:lnTo>
                      <a:pt x="5108" y="2305"/>
                    </a:lnTo>
                    <a:lnTo>
                      <a:pt x="5108" y="2305"/>
                    </a:lnTo>
                    <a:lnTo>
                      <a:pt x="5083" y="2305"/>
                    </a:lnTo>
                    <a:lnTo>
                      <a:pt x="5083" y="2305"/>
                    </a:lnTo>
                    <a:lnTo>
                      <a:pt x="5083" y="2305"/>
                    </a:lnTo>
                    <a:lnTo>
                      <a:pt x="5083" y="2331"/>
                    </a:lnTo>
                    <a:lnTo>
                      <a:pt x="5108" y="2331"/>
                    </a:lnTo>
                    <a:close/>
                    <a:moveTo>
                      <a:pt x="6149" y="2677"/>
                    </a:moveTo>
                    <a:lnTo>
                      <a:pt x="6149" y="2677"/>
                    </a:lnTo>
                    <a:lnTo>
                      <a:pt x="6149" y="2677"/>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28"/>
                    </a:lnTo>
                    <a:lnTo>
                      <a:pt x="6149" y="2628"/>
                    </a:lnTo>
                    <a:lnTo>
                      <a:pt x="6149" y="2628"/>
                    </a:lnTo>
                    <a:lnTo>
                      <a:pt x="6149" y="2628"/>
                    </a:lnTo>
                    <a:lnTo>
                      <a:pt x="6149" y="2628"/>
                    </a:lnTo>
                    <a:lnTo>
                      <a:pt x="6149" y="2628"/>
                    </a:lnTo>
                    <a:lnTo>
                      <a:pt x="6149" y="2628"/>
                    </a:lnTo>
                    <a:lnTo>
                      <a:pt x="6149" y="2628"/>
                    </a:lnTo>
                    <a:lnTo>
                      <a:pt x="6125" y="2628"/>
                    </a:lnTo>
                    <a:lnTo>
                      <a:pt x="6125" y="2628"/>
                    </a:lnTo>
                    <a:lnTo>
                      <a:pt x="6125" y="2628"/>
                    </a:lnTo>
                    <a:lnTo>
                      <a:pt x="6125" y="2628"/>
                    </a:lnTo>
                    <a:lnTo>
                      <a:pt x="6125" y="2628"/>
                    </a:lnTo>
                    <a:lnTo>
                      <a:pt x="6149" y="2628"/>
                    </a:lnTo>
                    <a:lnTo>
                      <a:pt x="6149" y="2628"/>
                    </a:lnTo>
                    <a:lnTo>
                      <a:pt x="6125" y="2628"/>
                    </a:lnTo>
                    <a:lnTo>
                      <a:pt x="6125" y="2628"/>
                    </a:lnTo>
                    <a:lnTo>
                      <a:pt x="6125" y="2628"/>
                    </a:lnTo>
                    <a:lnTo>
                      <a:pt x="6125" y="2628"/>
                    </a:lnTo>
                    <a:lnTo>
                      <a:pt x="6125" y="2603"/>
                    </a:lnTo>
                    <a:lnTo>
                      <a:pt x="6125" y="2603"/>
                    </a:lnTo>
                    <a:lnTo>
                      <a:pt x="6100" y="2628"/>
                    </a:lnTo>
                    <a:lnTo>
                      <a:pt x="6100" y="2603"/>
                    </a:lnTo>
                    <a:lnTo>
                      <a:pt x="6125" y="2603"/>
                    </a:lnTo>
                    <a:lnTo>
                      <a:pt x="6125" y="2603"/>
                    </a:lnTo>
                    <a:lnTo>
                      <a:pt x="6125" y="2603"/>
                    </a:lnTo>
                    <a:lnTo>
                      <a:pt x="6125" y="2603"/>
                    </a:lnTo>
                    <a:lnTo>
                      <a:pt x="6125" y="2603"/>
                    </a:lnTo>
                    <a:lnTo>
                      <a:pt x="6125" y="2603"/>
                    </a:lnTo>
                    <a:lnTo>
                      <a:pt x="6125" y="2603"/>
                    </a:lnTo>
                    <a:lnTo>
                      <a:pt x="6100" y="2603"/>
                    </a:lnTo>
                    <a:lnTo>
                      <a:pt x="6100" y="2603"/>
                    </a:lnTo>
                    <a:lnTo>
                      <a:pt x="6100" y="2603"/>
                    </a:lnTo>
                    <a:lnTo>
                      <a:pt x="6100" y="2603"/>
                    </a:lnTo>
                    <a:lnTo>
                      <a:pt x="6100" y="2603"/>
                    </a:lnTo>
                    <a:lnTo>
                      <a:pt x="6100" y="2603"/>
                    </a:lnTo>
                    <a:lnTo>
                      <a:pt x="6100" y="2603"/>
                    </a:lnTo>
                    <a:lnTo>
                      <a:pt x="6100" y="2603"/>
                    </a:lnTo>
                    <a:lnTo>
                      <a:pt x="6125" y="2603"/>
                    </a:lnTo>
                    <a:lnTo>
                      <a:pt x="6125" y="2603"/>
                    </a:lnTo>
                    <a:lnTo>
                      <a:pt x="6125" y="2603"/>
                    </a:lnTo>
                    <a:lnTo>
                      <a:pt x="6125" y="2603"/>
                    </a:lnTo>
                    <a:lnTo>
                      <a:pt x="6149" y="2603"/>
                    </a:lnTo>
                    <a:lnTo>
                      <a:pt x="6149" y="2603"/>
                    </a:lnTo>
                    <a:lnTo>
                      <a:pt x="6174" y="2603"/>
                    </a:lnTo>
                    <a:lnTo>
                      <a:pt x="6174" y="2628"/>
                    </a:lnTo>
                    <a:lnTo>
                      <a:pt x="6199" y="2628"/>
                    </a:lnTo>
                    <a:lnTo>
                      <a:pt x="6199" y="2628"/>
                    </a:lnTo>
                    <a:lnTo>
                      <a:pt x="6224" y="2628"/>
                    </a:lnTo>
                    <a:lnTo>
                      <a:pt x="6224" y="2628"/>
                    </a:lnTo>
                    <a:lnTo>
                      <a:pt x="6224" y="2628"/>
                    </a:lnTo>
                    <a:lnTo>
                      <a:pt x="6224" y="2628"/>
                    </a:lnTo>
                    <a:lnTo>
                      <a:pt x="6224" y="2628"/>
                    </a:lnTo>
                    <a:lnTo>
                      <a:pt x="6224" y="2628"/>
                    </a:lnTo>
                    <a:lnTo>
                      <a:pt x="6224" y="2628"/>
                    </a:lnTo>
                    <a:lnTo>
                      <a:pt x="6224" y="2603"/>
                    </a:lnTo>
                    <a:lnTo>
                      <a:pt x="6224" y="2603"/>
                    </a:lnTo>
                    <a:lnTo>
                      <a:pt x="6224" y="2603"/>
                    </a:lnTo>
                    <a:lnTo>
                      <a:pt x="6224" y="2603"/>
                    </a:lnTo>
                    <a:lnTo>
                      <a:pt x="6224" y="2603"/>
                    </a:lnTo>
                    <a:lnTo>
                      <a:pt x="6224" y="2603"/>
                    </a:lnTo>
                    <a:lnTo>
                      <a:pt x="6224" y="2603"/>
                    </a:lnTo>
                    <a:lnTo>
                      <a:pt x="6224" y="2603"/>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25" y="2578"/>
                    </a:lnTo>
                    <a:lnTo>
                      <a:pt x="6125" y="2578"/>
                    </a:lnTo>
                    <a:lnTo>
                      <a:pt x="6125" y="2578"/>
                    </a:lnTo>
                    <a:lnTo>
                      <a:pt x="6125" y="2554"/>
                    </a:lnTo>
                    <a:lnTo>
                      <a:pt x="6125" y="2554"/>
                    </a:lnTo>
                    <a:lnTo>
                      <a:pt x="6125" y="2554"/>
                    </a:lnTo>
                    <a:lnTo>
                      <a:pt x="6125" y="2554"/>
                    </a:lnTo>
                    <a:lnTo>
                      <a:pt x="6125" y="2554"/>
                    </a:lnTo>
                    <a:lnTo>
                      <a:pt x="6125" y="2554"/>
                    </a:lnTo>
                    <a:lnTo>
                      <a:pt x="6125" y="2554"/>
                    </a:lnTo>
                    <a:lnTo>
                      <a:pt x="6100" y="2554"/>
                    </a:lnTo>
                    <a:lnTo>
                      <a:pt x="6100" y="2554"/>
                    </a:lnTo>
                    <a:lnTo>
                      <a:pt x="6100" y="2554"/>
                    </a:lnTo>
                    <a:lnTo>
                      <a:pt x="6075" y="2554"/>
                    </a:lnTo>
                    <a:lnTo>
                      <a:pt x="6075" y="2554"/>
                    </a:lnTo>
                    <a:lnTo>
                      <a:pt x="6075" y="2554"/>
                    </a:lnTo>
                    <a:lnTo>
                      <a:pt x="6075" y="2554"/>
                    </a:lnTo>
                    <a:lnTo>
                      <a:pt x="6075" y="2554"/>
                    </a:lnTo>
                    <a:lnTo>
                      <a:pt x="6100" y="2554"/>
                    </a:lnTo>
                    <a:lnTo>
                      <a:pt x="6125" y="2554"/>
                    </a:lnTo>
                    <a:lnTo>
                      <a:pt x="6125" y="2554"/>
                    </a:lnTo>
                    <a:lnTo>
                      <a:pt x="6125" y="2554"/>
                    </a:lnTo>
                    <a:lnTo>
                      <a:pt x="6125" y="2554"/>
                    </a:lnTo>
                    <a:lnTo>
                      <a:pt x="6149" y="2554"/>
                    </a:lnTo>
                    <a:lnTo>
                      <a:pt x="6149" y="2578"/>
                    </a:lnTo>
                    <a:lnTo>
                      <a:pt x="6174" y="2578"/>
                    </a:lnTo>
                    <a:lnTo>
                      <a:pt x="6174" y="2554"/>
                    </a:lnTo>
                    <a:lnTo>
                      <a:pt x="6199" y="2554"/>
                    </a:lnTo>
                    <a:lnTo>
                      <a:pt x="6199" y="2554"/>
                    </a:lnTo>
                    <a:lnTo>
                      <a:pt x="6199" y="2554"/>
                    </a:lnTo>
                    <a:lnTo>
                      <a:pt x="6199" y="2554"/>
                    </a:lnTo>
                    <a:lnTo>
                      <a:pt x="6199" y="2554"/>
                    </a:lnTo>
                    <a:lnTo>
                      <a:pt x="6199" y="2554"/>
                    </a:lnTo>
                    <a:lnTo>
                      <a:pt x="6199" y="2554"/>
                    </a:lnTo>
                    <a:lnTo>
                      <a:pt x="6174" y="2554"/>
                    </a:lnTo>
                    <a:lnTo>
                      <a:pt x="6174" y="2554"/>
                    </a:lnTo>
                    <a:lnTo>
                      <a:pt x="6174" y="2554"/>
                    </a:lnTo>
                    <a:lnTo>
                      <a:pt x="6174" y="2554"/>
                    </a:lnTo>
                    <a:lnTo>
                      <a:pt x="6174" y="2554"/>
                    </a:lnTo>
                    <a:lnTo>
                      <a:pt x="6174" y="2554"/>
                    </a:lnTo>
                    <a:lnTo>
                      <a:pt x="6174" y="2554"/>
                    </a:lnTo>
                    <a:lnTo>
                      <a:pt x="6174" y="2554"/>
                    </a:lnTo>
                    <a:lnTo>
                      <a:pt x="6149" y="2554"/>
                    </a:lnTo>
                    <a:lnTo>
                      <a:pt x="6149" y="2529"/>
                    </a:lnTo>
                    <a:lnTo>
                      <a:pt x="6149" y="2529"/>
                    </a:lnTo>
                    <a:lnTo>
                      <a:pt x="6174" y="2529"/>
                    </a:lnTo>
                    <a:lnTo>
                      <a:pt x="6174" y="2529"/>
                    </a:lnTo>
                    <a:lnTo>
                      <a:pt x="6174" y="2529"/>
                    </a:lnTo>
                    <a:lnTo>
                      <a:pt x="6174" y="2554"/>
                    </a:lnTo>
                    <a:lnTo>
                      <a:pt x="6199" y="2554"/>
                    </a:lnTo>
                    <a:lnTo>
                      <a:pt x="6199" y="2554"/>
                    </a:lnTo>
                    <a:lnTo>
                      <a:pt x="6199" y="2554"/>
                    </a:lnTo>
                    <a:lnTo>
                      <a:pt x="6199" y="2554"/>
                    </a:lnTo>
                    <a:lnTo>
                      <a:pt x="6174" y="2554"/>
                    </a:lnTo>
                    <a:lnTo>
                      <a:pt x="6174" y="2529"/>
                    </a:lnTo>
                    <a:lnTo>
                      <a:pt x="6199" y="2529"/>
                    </a:lnTo>
                    <a:lnTo>
                      <a:pt x="6199" y="2529"/>
                    </a:lnTo>
                    <a:lnTo>
                      <a:pt x="6199" y="2529"/>
                    </a:lnTo>
                    <a:lnTo>
                      <a:pt x="6199" y="2529"/>
                    </a:lnTo>
                    <a:lnTo>
                      <a:pt x="6174" y="2529"/>
                    </a:lnTo>
                    <a:lnTo>
                      <a:pt x="6174" y="2529"/>
                    </a:lnTo>
                    <a:lnTo>
                      <a:pt x="6174" y="2529"/>
                    </a:lnTo>
                    <a:lnTo>
                      <a:pt x="6174" y="2529"/>
                    </a:lnTo>
                    <a:lnTo>
                      <a:pt x="6199" y="2529"/>
                    </a:lnTo>
                    <a:lnTo>
                      <a:pt x="6199" y="2529"/>
                    </a:lnTo>
                    <a:lnTo>
                      <a:pt x="6174" y="2504"/>
                    </a:lnTo>
                    <a:lnTo>
                      <a:pt x="6174"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29"/>
                    </a:lnTo>
                    <a:lnTo>
                      <a:pt x="6125" y="2529"/>
                    </a:lnTo>
                    <a:lnTo>
                      <a:pt x="6125" y="2529"/>
                    </a:lnTo>
                    <a:lnTo>
                      <a:pt x="6125" y="2529"/>
                    </a:lnTo>
                    <a:lnTo>
                      <a:pt x="6125"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25" y="2529"/>
                    </a:lnTo>
                    <a:lnTo>
                      <a:pt x="6125" y="2529"/>
                    </a:lnTo>
                    <a:lnTo>
                      <a:pt x="6125" y="2504"/>
                    </a:lnTo>
                    <a:lnTo>
                      <a:pt x="6125" y="2504"/>
                    </a:lnTo>
                    <a:lnTo>
                      <a:pt x="6125" y="2504"/>
                    </a:lnTo>
                    <a:lnTo>
                      <a:pt x="6125" y="2504"/>
                    </a:lnTo>
                    <a:lnTo>
                      <a:pt x="6125"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075" y="2504"/>
                    </a:lnTo>
                    <a:lnTo>
                      <a:pt x="6075" y="2479"/>
                    </a:lnTo>
                    <a:lnTo>
                      <a:pt x="6075" y="2479"/>
                    </a:lnTo>
                    <a:lnTo>
                      <a:pt x="6075" y="2479"/>
                    </a:lnTo>
                    <a:lnTo>
                      <a:pt x="6075" y="2504"/>
                    </a:lnTo>
                    <a:lnTo>
                      <a:pt x="6050" y="2504"/>
                    </a:lnTo>
                    <a:lnTo>
                      <a:pt x="6050" y="2504"/>
                    </a:lnTo>
                    <a:lnTo>
                      <a:pt x="6050" y="2504"/>
                    </a:lnTo>
                    <a:lnTo>
                      <a:pt x="6075" y="2504"/>
                    </a:lnTo>
                    <a:lnTo>
                      <a:pt x="6075" y="2529"/>
                    </a:lnTo>
                    <a:lnTo>
                      <a:pt x="6050" y="2529"/>
                    </a:lnTo>
                    <a:lnTo>
                      <a:pt x="6050" y="2504"/>
                    </a:lnTo>
                    <a:lnTo>
                      <a:pt x="6050" y="2504"/>
                    </a:lnTo>
                    <a:lnTo>
                      <a:pt x="6050" y="2504"/>
                    </a:lnTo>
                    <a:lnTo>
                      <a:pt x="6050" y="2504"/>
                    </a:lnTo>
                    <a:lnTo>
                      <a:pt x="6050" y="2504"/>
                    </a:lnTo>
                    <a:lnTo>
                      <a:pt x="6050" y="2504"/>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54"/>
                    </a:lnTo>
                    <a:lnTo>
                      <a:pt x="6050" y="2554"/>
                    </a:lnTo>
                    <a:lnTo>
                      <a:pt x="6050" y="2529"/>
                    </a:lnTo>
                    <a:lnTo>
                      <a:pt x="6050" y="2529"/>
                    </a:lnTo>
                    <a:lnTo>
                      <a:pt x="6050" y="2529"/>
                    </a:lnTo>
                    <a:lnTo>
                      <a:pt x="6050" y="2529"/>
                    </a:lnTo>
                    <a:lnTo>
                      <a:pt x="6050" y="2529"/>
                    </a:lnTo>
                    <a:lnTo>
                      <a:pt x="6026" y="2529"/>
                    </a:lnTo>
                    <a:lnTo>
                      <a:pt x="6026" y="2529"/>
                    </a:lnTo>
                    <a:lnTo>
                      <a:pt x="6026" y="2529"/>
                    </a:lnTo>
                    <a:lnTo>
                      <a:pt x="6026" y="2529"/>
                    </a:lnTo>
                    <a:lnTo>
                      <a:pt x="6026" y="2529"/>
                    </a:lnTo>
                    <a:lnTo>
                      <a:pt x="6026" y="2504"/>
                    </a:lnTo>
                    <a:lnTo>
                      <a:pt x="6026" y="2504"/>
                    </a:lnTo>
                    <a:lnTo>
                      <a:pt x="6026" y="2504"/>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54"/>
                    </a:lnTo>
                    <a:lnTo>
                      <a:pt x="6026" y="2554"/>
                    </a:lnTo>
                    <a:lnTo>
                      <a:pt x="6026" y="2554"/>
                    </a:lnTo>
                    <a:lnTo>
                      <a:pt x="6026" y="2554"/>
                    </a:lnTo>
                    <a:lnTo>
                      <a:pt x="6050" y="2554"/>
                    </a:lnTo>
                    <a:lnTo>
                      <a:pt x="6050" y="2554"/>
                    </a:lnTo>
                    <a:lnTo>
                      <a:pt x="6050" y="2554"/>
                    </a:lnTo>
                    <a:lnTo>
                      <a:pt x="6050" y="2578"/>
                    </a:lnTo>
                    <a:lnTo>
                      <a:pt x="6075" y="2578"/>
                    </a:lnTo>
                    <a:lnTo>
                      <a:pt x="6075" y="2578"/>
                    </a:lnTo>
                    <a:lnTo>
                      <a:pt x="6075" y="2578"/>
                    </a:lnTo>
                    <a:lnTo>
                      <a:pt x="6075" y="2578"/>
                    </a:lnTo>
                    <a:lnTo>
                      <a:pt x="6050" y="2578"/>
                    </a:lnTo>
                    <a:lnTo>
                      <a:pt x="6050" y="2554"/>
                    </a:lnTo>
                    <a:lnTo>
                      <a:pt x="6026" y="2554"/>
                    </a:lnTo>
                    <a:lnTo>
                      <a:pt x="6026" y="2554"/>
                    </a:lnTo>
                    <a:lnTo>
                      <a:pt x="6026" y="2554"/>
                    </a:lnTo>
                    <a:lnTo>
                      <a:pt x="6026" y="2554"/>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603"/>
                    </a:lnTo>
                    <a:lnTo>
                      <a:pt x="6026" y="2603"/>
                    </a:lnTo>
                    <a:lnTo>
                      <a:pt x="6026"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075" y="2628"/>
                    </a:lnTo>
                    <a:lnTo>
                      <a:pt x="6075" y="2628"/>
                    </a:lnTo>
                    <a:lnTo>
                      <a:pt x="6075" y="2628"/>
                    </a:lnTo>
                    <a:lnTo>
                      <a:pt x="6100" y="2628"/>
                    </a:lnTo>
                    <a:lnTo>
                      <a:pt x="6125" y="2653"/>
                    </a:lnTo>
                    <a:lnTo>
                      <a:pt x="6125" y="2653"/>
                    </a:lnTo>
                    <a:lnTo>
                      <a:pt x="6125" y="2653"/>
                    </a:lnTo>
                    <a:lnTo>
                      <a:pt x="6125" y="2653"/>
                    </a:lnTo>
                    <a:lnTo>
                      <a:pt x="6125" y="2653"/>
                    </a:lnTo>
                    <a:lnTo>
                      <a:pt x="6100" y="2653"/>
                    </a:lnTo>
                    <a:lnTo>
                      <a:pt x="6100" y="2653"/>
                    </a:lnTo>
                    <a:lnTo>
                      <a:pt x="6100" y="2653"/>
                    </a:lnTo>
                    <a:lnTo>
                      <a:pt x="6100" y="2653"/>
                    </a:lnTo>
                    <a:lnTo>
                      <a:pt x="6100" y="2653"/>
                    </a:lnTo>
                    <a:lnTo>
                      <a:pt x="6100" y="2653"/>
                    </a:lnTo>
                    <a:lnTo>
                      <a:pt x="6100" y="2653"/>
                    </a:lnTo>
                    <a:lnTo>
                      <a:pt x="6100" y="2653"/>
                    </a:lnTo>
                    <a:lnTo>
                      <a:pt x="6100" y="2653"/>
                    </a:lnTo>
                    <a:lnTo>
                      <a:pt x="6100" y="2653"/>
                    </a:lnTo>
                    <a:lnTo>
                      <a:pt x="6125" y="2653"/>
                    </a:lnTo>
                    <a:lnTo>
                      <a:pt x="6125" y="2677"/>
                    </a:lnTo>
                    <a:lnTo>
                      <a:pt x="6125" y="2677"/>
                    </a:lnTo>
                    <a:lnTo>
                      <a:pt x="6125" y="2677"/>
                    </a:lnTo>
                    <a:lnTo>
                      <a:pt x="6125" y="2677"/>
                    </a:lnTo>
                    <a:lnTo>
                      <a:pt x="6149" y="2677"/>
                    </a:lnTo>
                    <a:close/>
                    <a:moveTo>
                      <a:pt x="5034" y="2281"/>
                    </a:moveTo>
                    <a:lnTo>
                      <a:pt x="5034" y="2281"/>
                    </a:lnTo>
                    <a:close/>
                    <a:moveTo>
                      <a:pt x="4712" y="2355"/>
                    </a:moveTo>
                    <a:lnTo>
                      <a:pt x="4712" y="2355"/>
                    </a:lnTo>
                    <a:lnTo>
                      <a:pt x="4712" y="2355"/>
                    </a:lnTo>
                    <a:lnTo>
                      <a:pt x="4712" y="2355"/>
                    </a:lnTo>
                    <a:lnTo>
                      <a:pt x="4712" y="2355"/>
                    </a:lnTo>
                    <a:lnTo>
                      <a:pt x="4712" y="2355"/>
                    </a:lnTo>
                    <a:lnTo>
                      <a:pt x="4712" y="2355"/>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55"/>
                    </a:lnTo>
                    <a:close/>
                    <a:moveTo>
                      <a:pt x="6199" y="2454"/>
                    </a:move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49" y="2454"/>
                    </a:lnTo>
                    <a:lnTo>
                      <a:pt x="6149" y="2430"/>
                    </a:lnTo>
                    <a:lnTo>
                      <a:pt x="6149" y="2430"/>
                    </a:lnTo>
                    <a:lnTo>
                      <a:pt x="6149" y="2430"/>
                    </a:lnTo>
                    <a:lnTo>
                      <a:pt x="6149" y="2430"/>
                    </a:lnTo>
                    <a:lnTo>
                      <a:pt x="6149" y="2430"/>
                    </a:lnTo>
                    <a:lnTo>
                      <a:pt x="6149" y="2454"/>
                    </a:lnTo>
                    <a:lnTo>
                      <a:pt x="6149" y="2454"/>
                    </a:lnTo>
                    <a:lnTo>
                      <a:pt x="6174" y="2454"/>
                    </a:lnTo>
                    <a:lnTo>
                      <a:pt x="6174" y="2454"/>
                    </a:lnTo>
                    <a:lnTo>
                      <a:pt x="6174" y="2454"/>
                    </a:lnTo>
                    <a:lnTo>
                      <a:pt x="6174" y="2454"/>
                    </a:lnTo>
                    <a:lnTo>
                      <a:pt x="6174" y="2454"/>
                    </a:lnTo>
                    <a:lnTo>
                      <a:pt x="6174" y="2479"/>
                    </a:lnTo>
                    <a:lnTo>
                      <a:pt x="6174" y="2479"/>
                    </a:lnTo>
                    <a:lnTo>
                      <a:pt x="6174" y="2479"/>
                    </a:lnTo>
                    <a:lnTo>
                      <a:pt x="6174" y="2479"/>
                    </a:lnTo>
                    <a:lnTo>
                      <a:pt x="6174" y="2479"/>
                    </a:lnTo>
                    <a:lnTo>
                      <a:pt x="6174" y="2479"/>
                    </a:lnTo>
                    <a:lnTo>
                      <a:pt x="6174" y="2479"/>
                    </a:lnTo>
                    <a:lnTo>
                      <a:pt x="6174" y="2479"/>
                    </a:lnTo>
                    <a:lnTo>
                      <a:pt x="6174" y="2479"/>
                    </a:lnTo>
                    <a:lnTo>
                      <a:pt x="6199" y="2504"/>
                    </a:lnTo>
                    <a:lnTo>
                      <a:pt x="6199" y="2504"/>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504"/>
                    </a:lnTo>
                    <a:lnTo>
                      <a:pt x="6199" y="2504"/>
                    </a:lnTo>
                    <a:lnTo>
                      <a:pt x="6199" y="2504"/>
                    </a:lnTo>
                    <a:lnTo>
                      <a:pt x="6199" y="2504"/>
                    </a:lnTo>
                    <a:lnTo>
                      <a:pt x="6199" y="2504"/>
                    </a:lnTo>
                    <a:lnTo>
                      <a:pt x="6199" y="2504"/>
                    </a:lnTo>
                    <a:lnTo>
                      <a:pt x="6199" y="2504"/>
                    </a:lnTo>
                    <a:lnTo>
                      <a:pt x="6199" y="2529"/>
                    </a:lnTo>
                    <a:lnTo>
                      <a:pt x="6199" y="2529"/>
                    </a:lnTo>
                    <a:lnTo>
                      <a:pt x="6199" y="2529"/>
                    </a:lnTo>
                    <a:lnTo>
                      <a:pt x="6199" y="2529"/>
                    </a:lnTo>
                    <a:lnTo>
                      <a:pt x="6224" y="2529"/>
                    </a:lnTo>
                    <a:lnTo>
                      <a:pt x="6224" y="2554"/>
                    </a:lnTo>
                    <a:lnTo>
                      <a:pt x="6224" y="2554"/>
                    </a:lnTo>
                    <a:lnTo>
                      <a:pt x="6224" y="2554"/>
                    </a:lnTo>
                    <a:lnTo>
                      <a:pt x="6224" y="2554"/>
                    </a:lnTo>
                    <a:lnTo>
                      <a:pt x="6224" y="2554"/>
                    </a:lnTo>
                    <a:lnTo>
                      <a:pt x="6224" y="2554"/>
                    </a:lnTo>
                    <a:lnTo>
                      <a:pt x="6224" y="2578"/>
                    </a:lnTo>
                    <a:lnTo>
                      <a:pt x="6224" y="2578"/>
                    </a:lnTo>
                    <a:lnTo>
                      <a:pt x="6224" y="2578"/>
                    </a:lnTo>
                    <a:lnTo>
                      <a:pt x="6224" y="2578"/>
                    </a:lnTo>
                    <a:lnTo>
                      <a:pt x="6224" y="2578"/>
                    </a:lnTo>
                    <a:lnTo>
                      <a:pt x="6224" y="2578"/>
                    </a:lnTo>
                    <a:lnTo>
                      <a:pt x="6249" y="2603"/>
                    </a:lnTo>
                    <a:lnTo>
                      <a:pt x="6249" y="2603"/>
                    </a:lnTo>
                    <a:lnTo>
                      <a:pt x="6249" y="2603"/>
                    </a:lnTo>
                    <a:lnTo>
                      <a:pt x="6249" y="2603"/>
                    </a:lnTo>
                    <a:lnTo>
                      <a:pt x="6249" y="2603"/>
                    </a:lnTo>
                    <a:lnTo>
                      <a:pt x="6249" y="2603"/>
                    </a:lnTo>
                    <a:lnTo>
                      <a:pt x="6249" y="2603"/>
                    </a:lnTo>
                    <a:lnTo>
                      <a:pt x="6249" y="2603"/>
                    </a:lnTo>
                    <a:lnTo>
                      <a:pt x="6273" y="2603"/>
                    </a:lnTo>
                    <a:lnTo>
                      <a:pt x="6273" y="2603"/>
                    </a:lnTo>
                    <a:lnTo>
                      <a:pt x="6273" y="2603"/>
                    </a:lnTo>
                    <a:lnTo>
                      <a:pt x="6273" y="2603"/>
                    </a:lnTo>
                    <a:lnTo>
                      <a:pt x="6273"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73" y="2628"/>
                    </a:lnTo>
                    <a:lnTo>
                      <a:pt x="6273" y="2628"/>
                    </a:lnTo>
                    <a:lnTo>
                      <a:pt x="6273" y="2628"/>
                    </a:lnTo>
                    <a:lnTo>
                      <a:pt x="6273" y="2628"/>
                    </a:lnTo>
                    <a:lnTo>
                      <a:pt x="6273" y="2628"/>
                    </a:lnTo>
                    <a:lnTo>
                      <a:pt x="6299" y="2628"/>
                    </a:lnTo>
                    <a:lnTo>
                      <a:pt x="6273" y="2628"/>
                    </a:lnTo>
                    <a:lnTo>
                      <a:pt x="6273" y="2628"/>
                    </a:lnTo>
                    <a:lnTo>
                      <a:pt x="6273" y="2628"/>
                    </a:lnTo>
                    <a:lnTo>
                      <a:pt x="6273" y="2628"/>
                    </a:lnTo>
                    <a:lnTo>
                      <a:pt x="6273" y="2628"/>
                    </a:lnTo>
                    <a:lnTo>
                      <a:pt x="6273" y="2628"/>
                    </a:lnTo>
                    <a:lnTo>
                      <a:pt x="6299" y="2628"/>
                    </a:lnTo>
                    <a:lnTo>
                      <a:pt x="6299" y="2628"/>
                    </a:lnTo>
                    <a:lnTo>
                      <a:pt x="6299" y="2628"/>
                    </a:lnTo>
                    <a:lnTo>
                      <a:pt x="6273" y="2628"/>
                    </a:lnTo>
                    <a:lnTo>
                      <a:pt x="6273" y="2628"/>
                    </a:lnTo>
                    <a:lnTo>
                      <a:pt x="6273" y="2628"/>
                    </a:lnTo>
                    <a:lnTo>
                      <a:pt x="6273" y="2628"/>
                    </a:lnTo>
                    <a:lnTo>
                      <a:pt x="6249" y="2628"/>
                    </a:lnTo>
                    <a:lnTo>
                      <a:pt x="6249" y="2628"/>
                    </a:lnTo>
                    <a:lnTo>
                      <a:pt x="6249" y="2628"/>
                    </a:lnTo>
                    <a:lnTo>
                      <a:pt x="6273" y="2628"/>
                    </a:lnTo>
                    <a:lnTo>
                      <a:pt x="6273" y="2628"/>
                    </a:lnTo>
                    <a:lnTo>
                      <a:pt x="6273" y="2628"/>
                    </a:lnTo>
                    <a:lnTo>
                      <a:pt x="6273" y="2628"/>
                    </a:lnTo>
                    <a:lnTo>
                      <a:pt x="6273" y="2628"/>
                    </a:lnTo>
                    <a:lnTo>
                      <a:pt x="6273" y="2628"/>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77"/>
                    </a:lnTo>
                    <a:lnTo>
                      <a:pt x="6273" y="2677"/>
                    </a:lnTo>
                    <a:lnTo>
                      <a:pt x="6273" y="2677"/>
                    </a:lnTo>
                    <a:lnTo>
                      <a:pt x="6273" y="2677"/>
                    </a:lnTo>
                    <a:lnTo>
                      <a:pt x="6273" y="2677"/>
                    </a:lnTo>
                    <a:lnTo>
                      <a:pt x="6273" y="2677"/>
                    </a:lnTo>
                    <a:lnTo>
                      <a:pt x="6273" y="2677"/>
                    </a:lnTo>
                    <a:lnTo>
                      <a:pt x="6273" y="2677"/>
                    </a:lnTo>
                    <a:lnTo>
                      <a:pt x="6273" y="2677"/>
                    </a:lnTo>
                    <a:lnTo>
                      <a:pt x="6273" y="2702"/>
                    </a:lnTo>
                    <a:lnTo>
                      <a:pt x="6273" y="2702"/>
                    </a:lnTo>
                    <a:lnTo>
                      <a:pt x="6273" y="2702"/>
                    </a:lnTo>
                    <a:lnTo>
                      <a:pt x="6273" y="2702"/>
                    </a:lnTo>
                    <a:lnTo>
                      <a:pt x="6273" y="2702"/>
                    </a:lnTo>
                    <a:lnTo>
                      <a:pt x="6299" y="2702"/>
                    </a:lnTo>
                    <a:lnTo>
                      <a:pt x="6299" y="2702"/>
                    </a:lnTo>
                    <a:lnTo>
                      <a:pt x="6299" y="2702"/>
                    </a:lnTo>
                    <a:lnTo>
                      <a:pt x="6299" y="2702"/>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53"/>
                    </a:lnTo>
                    <a:lnTo>
                      <a:pt x="6299" y="2653"/>
                    </a:lnTo>
                    <a:lnTo>
                      <a:pt x="6299" y="2653"/>
                    </a:lnTo>
                    <a:lnTo>
                      <a:pt x="6299" y="2653"/>
                    </a:lnTo>
                    <a:lnTo>
                      <a:pt x="6299" y="2653"/>
                    </a:lnTo>
                    <a:lnTo>
                      <a:pt x="6299"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28"/>
                    </a:lnTo>
                    <a:lnTo>
                      <a:pt x="6323" y="2628"/>
                    </a:lnTo>
                    <a:lnTo>
                      <a:pt x="6323" y="2628"/>
                    </a:lnTo>
                    <a:lnTo>
                      <a:pt x="6323" y="2628"/>
                    </a:lnTo>
                    <a:lnTo>
                      <a:pt x="6299" y="2628"/>
                    </a:lnTo>
                    <a:lnTo>
                      <a:pt x="6299" y="2628"/>
                    </a:lnTo>
                    <a:lnTo>
                      <a:pt x="6299" y="2628"/>
                    </a:lnTo>
                    <a:lnTo>
                      <a:pt x="6299" y="2628"/>
                    </a:lnTo>
                    <a:lnTo>
                      <a:pt x="6299" y="2628"/>
                    </a:lnTo>
                    <a:lnTo>
                      <a:pt x="6299" y="2628"/>
                    </a:lnTo>
                    <a:lnTo>
                      <a:pt x="6299" y="2628"/>
                    </a:lnTo>
                    <a:lnTo>
                      <a:pt x="6299" y="2628"/>
                    </a:lnTo>
                    <a:lnTo>
                      <a:pt x="6299"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48" y="2628"/>
                    </a:lnTo>
                    <a:lnTo>
                      <a:pt x="6348"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299" y="2603"/>
                    </a:lnTo>
                    <a:lnTo>
                      <a:pt x="6299" y="2603"/>
                    </a:lnTo>
                    <a:lnTo>
                      <a:pt x="6299" y="2603"/>
                    </a:lnTo>
                    <a:lnTo>
                      <a:pt x="6299" y="2603"/>
                    </a:lnTo>
                    <a:lnTo>
                      <a:pt x="6299" y="2603"/>
                    </a:lnTo>
                    <a:lnTo>
                      <a:pt x="6299" y="2603"/>
                    </a:lnTo>
                    <a:lnTo>
                      <a:pt x="6299" y="2603"/>
                    </a:lnTo>
                    <a:lnTo>
                      <a:pt x="6299" y="2578"/>
                    </a:lnTo>
                    <a:lnTo>
                      <a:pt x="6299" y="2578"/>
                    </a:lnTo>
                    <a:lnTo>
                      <a:pt x="6299" y="2603"/>
                    </a:lnTo>
                    <a:lnTo>
                      <a:pt x="6299" y="2603"/>
                    </a:lnTo>
                    <a:lnTo>
                      <a:pt x="6323" y="2603"/>
                    </a:lnTo>
                    <a:lnTo>
                      <a:pt x="6323" y="2603"/>
                    </a:lnTo>
                    <a:lnTo>
                      <a:pt x="6323" y="2603"/>
                    </a:lnTo>
                    <a:lnTo>
                      <a:pt x="6323" y="2603"/>
                    </a:lnTo>
                    <a:lnTo>
                      <a:pt x="6323" y="2578"/>
                    </a:lnTo>
                    <a:lnTo>
                      <a:pt x="6323" y="2578"/>
                    </a:lnTo>
                    <a:lnTo>
                      <a:pt x="6323" y="2578"/>
                    </a:lnTo>
                    <a:lnTo>
                      <a:pt x="6323" y="2578"/>
                    </a:lnTo>
                    <a:lnTo>
                      <a:pt x="6323" y="2578"/>
                    </a:lnTo>
                    <a:lnTo>
                      <a:pt x="6323" y="2578"/>
                    </a:lnTo>
                    <a:lnTo>
                      <a:pt x="6323" y="2578"/>
                    </a:lnTo>
                    <a:lnTo>
                      <a:pt x="6323" y="2603"/>
                    </a:lnTo>
                    <a:lnTo>
                      <a:pt x="6323" y="2603"/>
                    </a:lnTo>
                    <a:lnTo>
                      <a:pt x="6323" y="2603"/>
                    </a:lnTo>
                    <a:lnTo>
                      <a:pt x="6323" y="2578"/>
                    </a:lnTo>
                    <a:lnTo>
                      <a:pt x="6323" y="2578"/>
                    </a:lnTo>
                    <a:lnTo>
                      <a:pt x="6323" y="2578"/>
                    </a:lnTo>
                    <a:lnTo>
                      <a:pt x="6323" y="2578"/>
                    </a:lnTo>
                    <a:lnTo>
                      <a:pt x="6323" y="2578"/>
                    </a:lnTo>
                    <a:lnTo>
                      <a:pt x="6323" y="2554"/>
                    </a:lnTo>
                    <a:lnTo>
                      <a:pt x="6299" y="2554"/>
                    </a:lnTo>
                    <a:lnTo>
                      <a:pt x="6299" y="2554"/>
                    </a:lnTo>
                    <a:lnTo>
                      <a:pt x="6299" y="2554"/>
                    </a:lnTo>
                    <a:lnTo>
                      <a:pt x="6299" y="2554"/>
                    </a:lnTo>
                    <a:lnTo>
                      <a:pt x="6299" y="2554"/>
                    </a:lnTo>
                    <a:lnTo>
                      <a:pt x="6299" y="2554"/>
                    </a:lnTo>
                    <a:lnTo>
                      <a:pt x="6299" y="2554"/>
                    </a:lnTo>
                    <a:lnTo>
                      <a:pt x="6299" y="2554"/>
                    </a:lnTo>
                    <a:lnTo>
                      <a:pt x="6299" y="2554"/>
                    </a:lnTo>
                    <a:lnTo>
                      <a:pt x="6273" y="2529"/>
                    </a:lnTo>
                    <a:lnTo>
                      <a:pt x="6273" y="2529"/>
                    </a:lnTo>
                    <a:lnTo>
                      <a:pt x="6273" y="2529"/>
                    </a:lnTo>
                    <a:lnTo>
                      <a:pt x="6249" y="2529"/>
                    </a:lnTo>
                    <a:lnTo>
                      <a:pt x="6249" y="2529"/>
                    </a:lnTo>
                    <a:lnTo>
                      <a:pt x="6249" y="2529"/>
                    </a:lnTo>
                    <a:lnTo>
                      <a:pt x="6249" y="2529"/>
                    </a:lnTo>
                    <a:lnTo>
                      <a:pt x="6249" y="2529"/>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479"/>
                    </a:lnTo>
                    <a:lnTo>
                      <a:pt x="6249" y="2479"/>
                    </a:lnTo>
                    <a:lnTo>
                      <a:pt x="6249" y="2479"/>
                    </a:lnTo>
                    <a:lnTo>
                      <a:pt x="6249" y="2504"/>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73" y="2504"/>
                    </a:lnTo>
                    <a:lnTo>
                      <a:pt x="6273" y="2504"/>
                    </a:lnTo>
                    <a:lnTo>
                      <a:pt x="6249" y="2504"/>
                    </a:lnTo>
                    <a:lnTo>
                      <a:pt x="6249" y="2479"/>
                    </a:lnTo>
                    <a:lnTo>
                      <a:pt x="6249" y="2479"/>
                    </a:lnTo>
                    <a:lnTo>
                      <a:pt x="6249" y="2479"/>
                    </a:lnTo>
                    <a:lnTo>
                      <a:pt x="6273" y="2504"/>
                    </a:lnTo>
                    <a:lnTo>
                      <a:pt x="6273" y="2504"/>
                    </a:lnTo>
                    <a:lnTo>
                      <a:pt x="6273" y="2504"/>
                    </a:lnTo>
                    <a:lnTo>
                      <a:pt x="6273" y="2504"/>
                    </a:lnTo>
                    <a:lnTo>
                      <a:pt x="6273" y="2529"/>
                    </a:lnTo>
                    <a:lnTo>
                      <a:pt x="6273" y="2529"/>
                    </a:lnTo>
                    <a:lnTo>
                      <a:pt x="6273" y="2529"/>
                    </a:lnTo>
                    <a:lnTo>
                      <a:pt x="6273" y="2529"/>
                    </a:lnTo>
                    <a:lnTo>
                      <a:pt x="6299" y="2529"/>
                    </a:lnTo>
                    <a:lnTo>
                      <a:pt x="6299" y="2529"/>
                    </a:lnTo>
                    <a:lnTo>
                      <a:pt x="6299" y="2529"/>
                    </a:lnTo>
                    <a:lnTo>
                      <a:pt x="6299" y="2529"/>
                    </a:lnTo>
                    <a:lnTo>
                      <a:pt x="6299" y="2529"/>
                    </a:lnTo>
                    <a:lnTo>
                      <a:pt x="6299" y="2529"/>
                    </a:lnTo>
                    <a:lnTo>
                      <a:pt x="6299" y="2554"/>
                    </a:lnTo>
                    <a:lnTo>
                      <a:pt x="6299" y="2554"/>
                    </a:lnTo>
                    <a:lnTo>
                      <a:pt x="6299" y="2554"/>
                    </a:lnTo>
                    <a:lnTo>
                      <a:pt x="6299" y="2554"/>
                    </a:lnTo>
                    <a:lnTo>
                      <a:pt x="6323" y="2554"/>
                    </a:lnTo>
                    <a:lnTo>
                      <a:pt x="6323" y="2554"/>
                    </a:lnTo>
                    <a:lnTo>
                      <a:pt x="6323" y="2554"/>
                    </a:lnTo>
                    <a:lnTo>
                      <a:pt x="6323" y="2578"/>
                    </a:lnTo>
                    <a:lnTo>
                      <a:pt x="6323" y="2578"/>
                    </a:lnTo>
                    <a:lnTo>
                      <a:pt x="6323" y="2554"/>
                    </a:lnTo>
                    <a:lnTo>
                      <a:pt x="6323" y="2554"/>
                    </a:lnTo>
                    <a:lnTo>
                      <a:pt x="6323" y="2554"/>
                    </a:lnTo>
                    <a:lnTo>
                      <a:pt x="6323" y="2554"/>
                    </a:lnTo>
                    <a:lnTo>
                      <a:pt x="6323" y="2554"/>
                    </a:lnTo>
                    <a:lnTo>
                      <a:pt x="6323" y="2554"/>
                    </a:lnTo>
                    <a:lnTo>
                      <a:pt x="6323" y="2529"/>
                    </a:lnTo>
                    <a:lnTo>
                      <a:pt x="6299" y="2529"/>
                    </a:lnTo>
                    <a:lnTo>
                      <a:pt x="6299" y="2529"/>
                    </a:lnTo>
                    <a:lnTo>
                      <a:pt x="6299" y="2529"/>
                    </a:lnTo>
                    <a:lnTo>
                      <a:pt x="6299" y="2529"/>
                    </a:lnTo>
                    <a:lnTo>
                      <a:pt x="6299" y="2529"/>
                    </a:lnTo>
                    <a:lnTo>
                      <a:pt x="6299" y="2529"/>
                    </a:lnTo>
                    <a:lnTo>
                      <a:pt x="6299" y="2529"/>
                    </a:lnTo>
                    <a:lnTo>
                      <a:pt x="6299" y="2529"/>
                    </a:lnTo>
                    <a:lnTo>
                      <a:pt x="6299" y="2504"/>
                    </a:lnTo>
                    <a:lnTo>
                      <a:pt x="6273" y="2504"/>
                    </a:lnTo>
                    <a:lnTo>
                      <a:pt x="6273" y="2504"/>
                    </a:lnTo>
                    <a:lnTo>
                      <a:pt x="6273" y="2504"/>
                    </a:lnTo>
                    <a:lnTo>
                      <a:pt x="6273" y="2479"/>
                    </a:lnTo>
                    <a:lnTo>
                      <a:pt x="6249" y="2479"/>
                    </a:lnTo>
                    <a:lnTo>
                      <a:pt x="6249" y="2479"/>
                    </a:lnTo>
                    <a:lnTo>
                      <a:pt x="6249" y="2479"/>
                    </a:lnTo>
                    <a:lnTo>
                      <a:pt x="6249" y="2479"/>
                    </a:lnTo>
                    <a:lnTo>
                      <a:pt x="6249" y="2479"/>
                    </a:lnTo>
                    <a:lnTo>
                      <a:pt x="6249" y="2479"/>
                    </a:lnTo>
                    <a:lnTo>
                      <a:pt x="6249" y="2479"/>
                    </a:lnTo>
                    <a:lnTo>
                      <a:pt x="6249" y="2454"/>
                    </a:lnTo>
                    <a:lnTo>
                      <a:pt x="6249" y="2454"/>
                    </a:lnTo>
                    <a:lnTo>
                      <a:pt x="6249" y="2454"/>
                    </a:lnTo>
                    <a:lnTo>
                      <a:pt x="6249" y="2454"/>
                    </a:lnTo>
                    <a:lnTo>
                      <a:pt x="6249" y="2479"/>
                    </a:lnTo>
                    <a:lnTo>
                      <a:pt x="6224" y="2479"/>
                    </a:lnTo>
                    <a:lnTo>
                      <a:pt x="6224" y="2479"/>
                    </a:lnTo>
                    <a:lnTo>
                      <a:pt x="6224" y="2479"/>
                    </a:lnTo>
                    <a:lnTo>
                      <a:pt x="6224" y="2479"/>
                    </a:lnTo>
                    <a:lnTo>
                      <a:pt x="6224" y="2479"/>
                    </a:lnTo>
                    <a:lnTo>
                      <a:pt x="6199" y="2479"/>
                    </a:lnTo>
                    <a:lnTo>
                      <a:pt x="6199" y="2479"/>
                    </a:lnTo>
                    <a:lnTo>
                      <a:pt x="6199" y="2479"/>
                    </a:lnTo>
                    <a:lnTo>
                      <a:pt x="6199" y="2479"/>
                    </a:lnTo>
                    <a:lnTo>
                      <a:pt x="6199" y="2479"/>
                    </a:lnTo>
                    <a:lnTo>
                      <a:pt x="6199" y="2479"/>
                    </a:lnTo>
                    <a:lnTo>
                      <a:pt x="6199" y="2479"/>
                    </a:lnTo>
                    <a:lnTo>
                      <a:pt x="6199" y="2454"/>
                    </a:lnTo>
                    <a:close/>
                    <a:moveTo>
                      <a:pt x="5058" y="2281"/>
                    </a:moveTo>
                    <a:lnTo>
                      <a:pt x="5034" y="2281"/>
                    </a:lnTo>
                    <a:lnTo>
                      <a:pt x="5034" y="2281"/>
                    </a:lnTo>
                    <a:lnTo>
                      <a:pt x="5034" y="2281"/>
                    </a:lnTo>
                    <a:lnTo>
                      <a:pt x="5034" y="2281"/>
                    </a:lnTo>
                    <a:lnTo>
                      <a:pt x="5034" y="2281"/>
                    </a:lnTo>
                    <a:lnTo>
                      <a:pt x="5034" y="2281"/>
                    </a:lnTo>
                    <a:lnTo>
                      <a:pt x="5058" y="2281"/>
                    </a:lnTo>
                    <a:close/>
                    <a:moveTo>
                      <a:pt x="6397" y="2926"/>
                    </a:moveTo>
                    <a:lnTo>
                      <a:pt x="6397"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97" y="2926"/>
                    </a:lnTo>
                    <a:lnTo>
                      <a:pt x="6397" y="2926"/>
                    </a:lnTo>
                    <a:lnTo>
                      <a:pt x="6397" y="2926"/>
                    </a:lnTo>
                    <a:lnTo>
                      <a:pt x="6397" y="2926"/>
                    </a:lnTo>
                    <a:lnTo>
                      <a:pt x="6397" y="2926"/>
                    </a:lnTo>
                    <a:lnTo>
                      <a:pt x="6397" y="2926"/>
                    </a:lnTo>
                    <a:lnTo>
                      <a:pt x="6397" y="2900"/>
                    </a:lnTo>
                    <a:lnTo>
                      <a:pt x="6397" y="2900"/>
                    </a:lnTo>
                    <a:lnTo>
                      <a:pt x="6397" y="2926"/>
                    </a:lnTo>
                    <a:close/>
                    <a:moveTo>
                      <a:pt x="6422" y="2777"/>
                    </a:move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72" y="2777"/>
                    </a:lnTo>
                    <a:lnTo>
                      <a:pt x="6472" y="2777"/>
                    </a:lnTo>
                    <a:lnTo>
                      <a:pt x="6472" y="2777"/>
                    </a:lnTo>
                    <a:lnTo>
                      <a:pt x="6472" y="2777"/>
                    </a:lnTo>
                    <a:lnTo>
                      <a:pt x="6472" y="2777"/>
                    </a:lnTo>
                    <a:lnTo>
                      <a:pt x="6472" y="2777"/>
                    </a:lnTo>
                    <a:lnTo>
                      <a:pt x="6472" y="2777"/>
                    </a:lnTo>
                    <a:lnTo>
                      <a:pt x="6472" y="2777"/>
                    </a:lnTo>
                    <a:lnTo>
                      <a:pt x="6472" y="2777"/>
                    </a:lnTo>
                    <a:lnTo>
                      <a:pt x="6472" y="2752"/>
                    </a:lnTo>
                    <a:lnTo>
                      <a:pt x="6472" y="2752"/>
                    </a:lnTo>
                    <a:lnTo>
                      <a:pt x="6472" y="2752"/>
                    </a:lnTo>
                    <a:lnTo>
                      <a:pt x="6472" y="2752"/>
                    </a:lnTo>
                    <a:lnTo>
                      <a:pt x="6472" y="2752"/>
                    </a:lnTo>
                    <a:lnTo>
                      <a:pt x="6472" y="2752"/>
                    </a:lnTo>
                    <a:lnTo>
                      <a:pt x="6472" y="2752"/>
                    </a:lnTo>
                    <a:lnTo>
                      <a:pt x="6472" y="2752"/>
                    </a:lnTo>
                    <a:lnTo>
                      <a:pt x="6472" y="2752"/>
                    </a:lnTo>
                    <a:lnTo>
                      <a:pt x="6472" y="2727"/>
                    </a:lnTo>
                    <a:lnTo>
                      <a:pt x="6472" y="2727"/>
                    </a:lnTo>
                    <a:lnTo>
                      <a:pt x="6472" y="2727"/>
                    </a:lnTo>
                    <a:lnTo>
                      <a:pt x="6472" y="2727"/>
                    </a:lnTo>
                    <a:lnTo>
                      <a:pt x="6472" y="2727"/>
                    </a:lnTo>
                    <a:lnTo>
                      <a:pt x="6472" y="2727"/>
                    </a:lnTo>
                    <a:lnTo>
                      <a:pt x="6472" y="2727"/>
                    </a:lnTo>
                    <a:lnTo>
                      <a:pt x="6472"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22" y="2727"/>
                    </a:lnTo>
                    <a:lnTo>
                      <a:pt x="6422" y="2702"/>
                    </a:lnTo>
                    <a:lnTo>
                      <a:pt x="6422" y="2702"/>
                    </a:lnTo>
                    <a:lnTo>
                      <a:pt x="6422" y="2702"/>
                    </a:lnTo>
                    <a:lnTo>
                      <a:pt x="6422" y="2702"/>
                    </a:lnTo>
                    <a:lnTo>
                      <a:pt x="6422" y="2702"/>
                    </a:lnTo>
                    <a:lnTo>
                      <a:pt x="6422" y="2702"/>
                    </a:lnTo>
                    <a:lnTo>
                      <a:pt x="6422" y="2702"/>
                    </a:lnTo>
                    <a:lnTo>
                      <a:pt x="6447" y="2702"/>
                    </a:lnTo>
                    <a:lnTo>
                      <a:pt x="6447" y="2702"/>
                    </a:lnTo>
                    <a:lnTo>
                      <a:pt x="6447" y="2702"/>
                    </a:lnTo>
                    <a:lnTo>
                      <a:pt x="6447" y="2702"/>
                    </a:lnTo>
                    <a:lnTo>
                      <a:pt x="6447" y="2702"/>
                    </a:lnTo>
                    <a:lnTo>
                      <a:pt x="6447" y="2702"/>
                    </a:lnTo>
                    <a:lnTo>
                      <a:pt x="6447" y="2702"/>
                    </a:lnTo>
                    <a:lnTo>
                      <a:pt x="6447"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02"/>
                    </a:lnTo>
                    <a:lnTo>
                      <a:pt x="6472" y="2702"/>
                    </a:lnTo>
                    <a:lnTo>
                      <a:pt x="6472" y="2702"/>
                    </a:lnTo>
                    <a:lnTo>
                      <a:pt x="6472" y="2702"/>
                    </a:lnTo>
                    <a:lnTo>
                      <a:pt x="6472" y="2702"/>
                    </a:lnTo>
                    <a:lnTo>
                      <a:pt x="6472" y="2702"/>
                    </a:lnTo>
                    <a:lnTo>
                      <a:pt x="6472" y="2702"/>
                    </a:lnTo>
                    <a:lnTo>
                      <a:pt x="6472" y="2702"/>
                    </a:lnTo>
                    <a:lnTo>
                      <a:pt x="6472" y="2677"/>
                    </a:lnTo>
                    <a:lnTo>
                      <a:pt x="6472" y="2677"/>
                    </a:lnTo>
                    <a:lnTo>
                      <a:pt x="6472" y="2677"/>
                    </a:lnTo>
                    <a:lnTo>
                      <a:pt x="6472" y="2677"/>
                    </a:lnTo>
                    <a:lnTo>
                      <a:pt x="6472" y="2677"/>
                    </a:lnTo>
                    <a:lnTo>
                      <a:pt x="6472" y="2677"/>
                    </a:lnTo>
                    <a:lnTo>
                      <a:pt x="6447" y="2677"/>
                    </a:lnTo>
                    <a:lnTo>
                      <a:pt x="6447" y="2677"/>
                    </a:lnTo>
                    <a:lnTo>
                      <a:pt x="6447" y="2677"/>
                    </a:lnTo>
                    <a:lnTo>
                      <a:pt x="6447" y="2653"/>
                    </a:lnTo>
                    <a:lnTo>
                      <a:pt x="6447" y="2653"/>
                    </a:lnTo>
                    <a:lnTo>
                      <a:pt x="6447" y="2653"/>
                    </a:lnTo>
                    <a:lnTo>
                      <a:pt x="6422" y="2653"/>
                    </a:lnTo>
                    <a:lnTo>
                      <a:pt x="6422" y="2653"/>
                    </a:lnTo>
                    <a:lnTo>
                      <a:pt x="6422" y="2677"/>
                    </a:lnTo>
                    <a:lnTo>
                      <a:pt x="6422" y="2677"/>
                    </a:lnTo>
                    <a:lnTo>
                      <a:pt x="6422" y="2677"/>
                    </a:lnTo>
                    <a:lnTo>
                      <a:pt x="6422" y="2677"/>
                    </a:lnTo>
                    <a:lnTo>
                      <a:pt x="6422" y="2677"/>
                    </a:lnTo>
                    <a:lnTo>
                      <a:pt x="6422" y="2677"/>
                    </a:lnTo>
                    <a:lnTo>
                      <a:pt x="6422" y="2677"/>
                    </a:lnTo>
                    <a:lnTo>
                      <a:pt x="6422" y="2677"/>
                    </a:lnTo>
                    <a:lnTo>
                      <a:pt x="6422" y="2677"/>
                    </a:lnTo>
                    <a:lnTo>
                      <a:pt x="6422" y="2677"/>
                    </a:lnTo>
                    <a:lnTo>
                      <a:pt x="6397" y="2677"/>
                    </a:lnTo>
                    <a:lnTo>
                      <a:pt x="6397" y="2677"/>
                    </a:lnTo>
                    <a:lnTo>
                      <a:pt x="6397" y="2677"/>
                    </a:lnTo>
                    <a:lnTo>
                      <a:pt x="6397" y="2677"/>
                    </a:lnTo>
                    <a:lnTo>
                      <a:pt x="6397" y="2677"/>
                    </a:lnTo>
                    <a:lnTo>
                      <a:pt x="6372" y="2677"/>
                    </a:lnTo>
                    <a:lnTo>
                      <a:pt x="6372"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27"/>
                    </a:lnTo>
                    <a:lnTo>
                      <a:pt x="6372" y="2727"/>
                    </a:lnTo>
                    <a:lnTo>
                      <a:pt x="6372" y="2727"/>
                    </a:lnTo>
                    <a:lnTo>
                      <a:pt x="6372" y="2727"/>
                    </a:lnTo>
                    <a:lnTo>
                      <a:pt x="6372" y="2727"/>
                    </a:lnTo>
                    <a:lnTo>
                      <a:pt x="6372" y="2727"/>
                    </a:lnTo>
                    <a:lnTo>
                      <a:pt x="6372" y="2727"/>
                    </a:lnTo>
                    <a:lnTo>
                      <a:pt x="6372" y="2727"/>
                    </a:lnTo>
                    <a:lnTo>
                      <a:pt x="6372" y="2727"/>
                    </a:lnTo>
                    <a:lnTo>
                      <a:pt x="6397" y="2727"/>
                    </a:lnTo>
                    <a:lnTo>
                      <a:pt x="6397" y="2727"/>
                    </a:lnTo>
                    <a:lnTo>
                      <a:pt x="6397" y="2727"/>
                    </a:lnTo>
                    <a:lnTo>
                      <a:pt x="6397" y="2702"/>
                    </a:lnTo>
                    <a:lnTo>
                      <a:pt x="6397" y="2702"/>
                    </a:lnTo>
                    <a:lnTo>
                      <a:pt x="6397" y="2702"/>
                    </a:lnTo>
                    <a:lnTo>
                      <a:pt x="6397" y="2702"/>
                    </a:lnTo>
                    <a:lnTo>
                      <a:pt x="6397" y="2702"/>
                    </a:lnTo>
                    <a:lnTo>
                      <a:pt x="6397" y="2702"/>
                    </a:lnTo>
                    <a:lnTo>
                      <a:pt x="6397" y="2702"/>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77"/>
                    </a:lnTo>
                    <a:lnTo>
                      <a:pt x="6397" y="2777"/>
                    </a:lnTo>
                    <a:lnTo>
                      <a:pt x="6422" y="2777"/>
                    </a:lnTo>
                    <a:close/>
                    <a:moveTo>
                      <a:pt x="6397" y="2851"/>
                    </a:moveTo>
                    <a:lnTo>
                      <a:pt x="6397" y="2851"/>
                    </a:lnTo>
                    <a:lnTo>
                      <a:pt x="6397" y="2851"/>
                    </a:lnTo>
                    <a:lnTo>
                      <a:pt x="6397" y="2851"/>
                    </a:lnTo>
                    <a:lnTo>
                      <a:pt x="6397" y="2851"/>
                    </a:lnTo>
                    <a:lnTo>
                      <a:pt x="6397" y="2851"/>
                    </a:lnTo>
                    <a:lnTo>
                      <a:pt x="6397" y="2851"/>
                    </a:lnTo>
                    <a:lnTo>
                      <a:pt x="6397" y="2851"/>
                    </a:lnTo>
                    <a:lnTo>
                      <a:pt x="6397" y="2851"/>
                    </a:lnTo>
                    <a:lnTo>
                      <a:pt x="6397" y="2851"/>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777"/>
                    </a:lnTo>
                    <a:lnTo>
                      <a:pt x="6397" y="2777"/>
                    </a:lnTo>
                    <a:lnTo>
                      <a:pt x="6397" y="2777"/>
                    </a:lnTo>
                    <a:lnTo>
                      <a:pt x="6397" y="2777"/>
                    </a:lnTo>
                    <a:lnTo>
                      <a:pt x="6372" y="2777"/>
                    </a:lnTo>
                    <a:lnTo>
                      <a:pt x="6372" y="2777"/>
                    </a:lnTo>
                    <a:lnTo>
                      <a:pt x="6372" y="2777"/>
                    </a:lnTo>
                    <a:lnTo>
                      <a:pt x="6397" y="2777"/>
                    </a:lnTo>
                    <a:lnTo>
                      <a:pt x="6397" y="2777"/>
                    </a:lnTo>
                    <a:lnTo>
                      <a:pt x="6397" y="2777"/>
                    </a:lnTo>
                    <a:lnTo>
                      <a:pt x="6397" y="2777"/>
                    </a:lnTo>
                    <a:lnTo>
                      <a:pt x="6397" y="2777"/>
                    </a:lnTo>
                    <a:lnTo>
                      <a:pt x="6397" y="2777"/>
                    </a:lnTo>
                    <a:lnTo>
                      <a:pt x="6372" y="2777"/>
                    </a:lnTo>
                    <a:lnTo>
                      <a:pt x="6372" y="2752"/>
                    </a:lnTo>
                    <a:lnTo>
                      <a:pt x="6372" y="2752"/>
                    </a:lnTo>
                    <a:lnTo>
                      <a:pt x="6397" y="2752"/>
                    </a:lnTo>
                    <a:lnTo>
                      <a:pt x="6397" y="2752"/>
                    </a:lnTo>
                    <a:lnTo>
                      <a:pt x="6397" y="2777"/>
                    </a:lnTo>
                    <a:lnTo>
                      <a:pt x="6397" y="2777"/>
                    </a:lnTo>
                    <a:lnTo>
                      <a:pt x="6397" y="2777"/>
                    </a:lnTo>
                    <a:lnTo>
                      <a:pt x="6397" y="2777"/>
                    </a:lnTo>
                    <a:lnTo>
                      <a:pt x="6397" y="2777"/>
                    </a:lnTo>
                    <a:lnTo>
                      <a:pt x="6397" y="277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27"/>
                    </a:lnTo>
                    <a:lnTo>
                      <a:pt x="6397"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48" y="2727"/>
                    </a:lnTo>
                    <a:lnTo>
                      <a:pt x="6348" y="2727"/>
                    </a:lnTo>
                    <a:lnTo>
                      <a:pt x="6348" y="2727"/>
                    </a:lnTo>
                    <a:lnTo>
                      <a:pt x="6348" y="2727"/>
                    </a:lnTo>
                    <a:lnTo>
                      <a:pt x="6348" y="2702"/>
                    </a:lnTo>
                    <a:lnTo>
                      <a:pt x="6348" y="2702"/>
                    </a:lnTo>
                    <a:lnTo>
                      <a:pt x="6348" y="2702"/>
                    </a:lnTo>
                    <a:lnTo>
                      <a:pt x="6348" y="2702"/>
                    </a:lnTo>
                    <a:lnTo>
                      <a:pt x="6323" y="2702"/>
                    </a:lnTo>
                    <a:lnTo>
                      <a:pt x="6323" y="2702"/>
                    </a:lnTo>
                    <a:lnTo>
                      <a:pt x="6323" y="2702"/>
                    </a:lnTo>
                    <a:lnTo>
                      <a:pt x="6323" y="2702"/>
                    </a:lnTo>
                    <a:lnTo>
                      <a:pt x="6323" y="2702"/>
                    </a:lnTo>
                    <a:lnTo>
                      <a:pt x="6323" y="2702"/>
                    </a:lnTo>
                    <a:lnTo>
                      <a:pt x="6323" y="2727"/>
                    </a:lnTo>
                    <a:lnTo>
                      <a:pt x="6323" y="2727"/>
                    </a:lnTo>
                    <a:lnTo>
                      <a:pt x="6323" y="2727"/>
                    </a:lnTo>
                    <a:lnTo>
                      <a:pt x="6348" y="2727"/>
                    </a:lnTo>
                    <a:lnTo>
                      <a:pt x="6348" y="2727"/>
                    </a:lnTo>
                    <a:lnTo>
                      <a:pt x="6348" y="2727"/>
                    </a:lnTo>
                    <a:lnTo>
                      <a:pt x="6348" y="2727"/>
                    </a:lnTo>
                    <a:lnTo>
                      <a:pt x="6348" y="2727"/>
                    </a:lnTo>
                    <a:lnTo>
                      <a:pt x="6348"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52"/>
                    </a:lnTo>
                    <a:lnTo>
                      <a:pt x="6323" y="2727"/>
                    </a:lnTo>
                    <a:lnTo>
                      <a:pt x="6323" y="2727"/>
                    </a:lnTo>
                    <a:lnTo>
                      <a:pt x="6323" y="2727"/>
                    </a:lnTo>
                    <a:lnTo>
                      <a:pt x="6323" y="2727"/>
                    </a:lnTo>
                    <a:lnTo>
                      <a:pt x="6323" y="2727"/>
                    </a:lnTo>
                    <a:lnTo>
                      <a:pt x="6299" y="2727"/>
                    </a:lnTo>
                    <a:lnTo>
                      <a:pt x="6299" y="2727"/>
                    </a:lnTo>
                    <a:lnTo>
                      <a:pt x="6299" y="2727"/>
                    </a:lnTo>
                    <a:lnTo>
                      <a:pt x="6299" y="2727"/>
                    </a:lnTo>
                    <a:lnTo>
                      <a:pt x="6323" y="2752"/>
                    </a:lnTo>
                    <a:lnTo>
                      <a:pt x="6323" y="2752"/>
                    </a:lnTo>
                    <a:lnTo>
                      <a:pt x="6323" y="2752"/>
                    </a:lnTo>
                    <a:lnTo>
                      <a:pt x="6323" y="2752"/>
                    </a:lnTo>
                    <a:lnTo>
                      <a:pt x="6323" y="2752"/>
                    </a:lnTo>
                    <a:lnTo>
                      <a:pt x="6323" y="2752"/>
                    </a:lnTo>
                    <a:lnTo>
                      <a:pt x="6323" y="2752"/>
                    </a:lnTo>
                    <a:lnTo>
                      <a:pt x="6323" y="2777"/>
                    </a:lnTo>
                    <a:lnTo>
                      <a:pt x="6323" y="2777"/>
                    </a:lnTo>
                    <a:lnTo>
                      <a:pt x="6323" y="2777"/>
                    </a:lnTo>
                    <a:lnTo>
                      <a:pt x="6348" y="2777"/>
                    </a:lnTo>
                    <a:lnTo>
                      <a:pt x="6348" y="2752"/>
                    </a:lnTo>
                    <a:lnTo>
                      <a:pt x="6323" y="2752"/>
                    </a:lnTo>
                    <a:lnTo>
                      <a:pt x="6348" y="2752"/>
                    </a:lnTo>
                    <a:lnTo>
                      <a:pt x="6348" y="2752"/>
                    </a:lnTo>
                    <a:lnTo>
                      <a:pt x="6348" y="2752"/>
                    </a:lnTo>
                    <a:lnTo>
                      <a:pt x="6348" y="2752"/>
                    </a:lnTo>
                    <a:lnTo>
                      <a:pt x="6348" y="2777"/>
                    </a:lnTo>
                    <a:lnTo>
                      <a:pt x="6348" y="2777"/>
                    </a:lnTo>
                    <a:lnTo>
                      <a:pt x="6348" y="2777"/>
                    </a:lnTo>
                    <a:lnTo>
                      <a:pt x="6323" y="2777"/>
                    </a:lnTo>
                    <a:lnTo>
                      <a:pt x="6348" y="2777"/>
                    </a:lnTo>
                    <a:lnTo>
                      <a:pt x="6348" y="2777"/>
                    </a:lnTo>
                    <a:lnTo>
                      <a:pt x="6348" y="2777"/>
                    </a:lnTo>
                    <a:lnTo>
                      <a:pt x="6348" y="2777"/>
                    </a:lnTo>
                    <a:lnTo>
                      <a:pt x="6348" y="2752"/>
                    </a:lnTo>
                    <a:lnTo>
                      <a:pt x="6348" y="2752"/>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801"/>
                    </a:lnTo>
                    <a:lnTo>
                      <a:pt x="6348" y="2801"/>
                    </a:lnTo>
                    <a:lnTo>
                      <a:pt x="6348" y="2801"/>
                    </a:lnTo>
                    <a:lnTo>
                      <a:pt x="6372" y="2801"/>
                    </a:lnTo>
                    <a:lnTo>
                      <a:pt x="6372" y="2801"/>
                    </a:lnTo>
                    <a:lnTo>
                      <a:pt x="6372" y="2777"/>
                    </a:lnTo>
                    <a:lnTo>
                      <a:pt x="6372" y="2777"/>
                    </a:lnTo>
                    <a:lnTo>
                      <a:pt x="6372" y="2777"/>
                    </a:lnTo>
                    <a:lnTo>
                      <a:pt x="6372" y="2777"/>
                    </a:lnTo>
                    <a:lnTo>
                      <a:pt x="6372" y="2777"/>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48" y="2801"/>
                    </a:lnTo>
                    <a:lnTo>
                      <a:pt x="6348" y="2801"/>
                    </a:lnTo>
                    <a:lnTo>
                      <a:pt x="6348" y="2801"/>
                    </a:lnTo>
                    <a:lnTo>
                      <a:pt x="6372" y="2801"/>
                    </a:lnTo>
                    <a:lnTo>
                      <a:pt x="6372" y="2801"/>
                    </a:lnTo>
                    <a:lnTo>
                      <a:pt x="6348" y="2827"/>
                    </a:lnTo>
                    <a:lnTo>
                      <a:pt x="6348" y="2827"/>
                    </a:lnTo>
                    <a:lnTo>
                      <a:pt x="6348" y="2827"/>
                    </a:lnTo>
                    <a:lnTo>
                      <a:pt x="6348" y="2801"/>
                    </a:lnTo>
                    <a:lnTo>
                      <a:pt x="6348" y="2827"/>
                    </a:lnTo>
                    <a:lnTo>
                      <a:pt x="6348" y="2827"/>
                    </a:lnTo>
                    <a:lnTo>
                      <a:pt x="6348" y="2827"/>
                    </a:lnTo>
                    <a:lnTo>
                      <a:pt x="6348" y="2827"/>
                    </a:lnTo>
                    <a:lnTo>
                      <a:pt x="6348" y="2827"/>
                    </a:lnTo>
                    <a:lnTo>
                      <a:pt x="6348" y="2827"/>
                    </a:lnTo>
                    <a:lnTo>
                      <a:pt x="6348" y="2827"/>
                    </a:lnTo>
                    <a:lnTo>
                      <a:pt x="6348" y="2827"/>
                    </a:lnTo>
                    <a:lnTo>
                      <a:pt x="6348" y="2827"/>
                    </a:lnTo>
                    <a:lnTo>
                      <a:pt x="6348" y="2851"/>
                    </a:lnTo>
                    <a:lnTo>
                      <a:pt x="6348" y="2851"/>
                    </a:lnTo>
                    <a:lnTo>
                      <a:pt x="6348" y="2851"/>
                    </a:lnTo>
                    <a:lnTo>
                      <a:pt x="6348" y="2851"/>
                    </a:lnTo>
                    <a:lnTo>
                      <a:pt x="6348" y="2851"/>
                    </a:lnTo>
                    <a:lnTo>
                      <a:pt x="6348" y="2851"/>
                    </a:lnTo>
                    <a:lnTo>
                      <a:pt x="6372" y="2827"/>
                    </a:lnTo>
                    <a:lnTo>
                      <a:pt x="6372" y="2827"/>
                    </a:lnTo>
                    <a:lnTo>
                      <a:pt x="6372" y="2827"/>
                    </a:lnTo>
                    <a:lnTo>
                      <a:pt x="6372" y="2827"/>
                    </a:lnTo>
                    <a:lnTo>
                      <a:pt x="6372" y="2827"/>
                    </a:lnTo>
                    <a:lnTo>
                      <a:pt x="6372" y="2827"/>
                    </a:lnTo>
                    <a:lnTo>
                      <a:pt x="6372" y="2827"/>
                    </a:lnTo>
                    <a:lnTo>
                      <a:pt x="6372" y="2827"/>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97" y="2876"/>
                    </a:lnTo>
                    <a:lnTo>
                      <a:pt x="6397" y="2900"/>
                    </a:lnTo>
                    <a:lnTo>
                      <a:pt x="6397" y="2900"/>
                    </a:lnTo>
                    <a:lnTo>
                      <a:pt x="6397" y="2900"/>
                    </a:lnTo>
                    <a:lnTo>
                      <a:pt x="6397" y="2900"/>
                    </a:lnTo>
                    <a:lnTo>
                      <a:pt x="6397" y="2900"/>
                    </a:lnTo>
                    <a:lnTo>
                      <a:pt x="6397" y="2876"/>
                    </a:lnTo>
                    <a:lnTo>
                      <a:pt x="6397" y="2876"/>
                    </a:lnTo>
                    <a:lnTo>
                      <a:pt x="6397" y="2876"/>
                    </a:lnTo>
                    <a:lnTo>
                      <a:pt x="6397" y="2876"/>
                    </a:lnTo>
                    <a:lnTo>
                      <a:pt x="6397" y="2876"/>
                    </a:lnTo>
                    <a:lnTo>
                      <a:pt x="6397" y="2876"/>
                    </a:lnTo>
                    <a:lnTo>
                      <a:pt x="6397" y="2876"/>
                    </a:lnTo>
                    <a:lnTo>
                      <a:pt x="6397" y="2876"/>
                    </a:lnTo>
                    <a:lnTo>
                      <a:pt x="6397" y="2876"/>
                    </a:lnTo>
                    <a:lnTo>
                      <a:pt x="6372" y="2876"/>
                    </a:lnTo>
                    <a:lnTo>
                      <a:pt x="6372" y="2876"/>
                    </a:lnTo>
                    <a:lnTo>
                      <a:pt x="6372" y="2876"/>
                    </a:lnTo>
                    <a:lnTo>
                      <a:pt x="6372" y="2876"/>
                    </a:lnTo>
                    <a:lnTo>
                      <a:pt x="6372" y="2876"/>
                    </a:lnTo>
                    <a:lnTo>
                      <a:pt x="6372" y="2851"/>
                    </a:lnTo>
                    <a:lnTo>
                      <a:pt x="6372" y="2851"/>
                    </a:lnTo>
                    <a:lnTo>
                      <a:pt x="6372" y="2851"/>
                    </a:lnTo>
                    <a:lnTo>
                      <a:pt x="6372" y="2851"/>
                    </a:lnTo>
                    <a:lnTo>
                      <a:pt x="6372" y="2851"/>
                    </a:lnTo>
                    <a:lnTo>
                      <a:pt x="6372" y="2851"/>
                    </a:lnTo>
                    <a:lnTo>
                      <a:pt x="6372" y="2827"/>
                    </a:lnTo>
                    <a:lnTo>
                      <a:pt x="6372" y="2827"/>
                    </a:lnTo>
                    <a:lnTo>
                      <a:pt x="6372" y="2827"/>
                    </a:lnTo>
                    <a:lnTo>
                      <a:pt x="6372" y="2827"/>
                    </a:lnTo>
                    <a:lnTo>
                      <a:pt x="6397" y="2827"/>
                    </a:lnTo>
                    <a:lnTo>
                      <a:pt x="6397" y="2851"/>
                    </a:lnTo>
                    <a:lnTo>
                      <a:pt x="6397" y="2851"/>
                    </a:lnTo>
                    <a:lnTo>
                      <a:pt x="6397" y="2851"/>
                    </a:lnTo>
                    <a:lnTo>
                      <a:pt x="6397" y="2851"/>
                    </a:lnTo>
                    <a:lnTo>
                      <a:pt x="6397" y="2851"/>
                    </a:lnTo>
                    <a:lnTo>
                      <a:pt x="6397" y="2876"/>
                    </a:lnTo>
                    <a:lnTo>
                      <a:pt x="6397" y="2876"/>
                    </a:lnTo>
                    <a:lnTo>
                      <a:pt x="6397" y="2876"/>
                    </a:lnTo>
                    <a:lnTo>
                      <a:pt x="6397" y="2876"/>
                    </a:lnTo>
                    <a:lnTo>
                      <a:pt x="6397" y="2876"/>
                    </a:lnTo>
                    <a:lnTo>
                      <a:pt x="6397" y="2876"/>
                    </a:lnTo>
                    <a:lnTo>
                      <a:pt x="6397" y="2876"/>
                    </a:lnTo>
                    <a:lnTo>
                      <a:pt x="6397" y="2876"/>
                    </a:lnTo>
                    <a:lnTo>
                      <a:pt x="6397" y="2876"/>
                    </a:lnTo>
                    <a:lnTo>
                      <a:pt x="6397" y="2851"/>
                    </a:lnTo>
                    <a:close/>
                    <a:moveTo>
                      <a:pt x="6546" y="2752"/>
                    </a:moveTo>
                    <a:lnTo>
                      <a:pt x="6522" y="2752"/>
                    </a:lnTo>
                    <a:lnTo>
                      <a:pt x="6522" y="2752"/>
                    </a:lnTo>
                    <a:lnTo>
                      <a:pt x="6522" y="2752"/>
                    </a:lnTo>
                    <a:lnTo>
                      <a:pt x="6522" y="2752"/>
                    </a:lnTo>
                    <a:lnTo>
                      <a:pt x="6522" y="2752"/>
                    </a:lnTo>
                    <a:lnTo>
                      <a:pt x="6522" y="2752"/>
                    </a:lnTo>
                    <a:lnTo>
                      <a:pt x="6522" y="2752"/>
                    </a:lnTo>
                    <a:lnTo>
                      <a:pt x="6522" y="2752"/>
                    </a:lnTo>
                    <a:lnTo>
                      <a:pt x="6497" y="2752"/>
                    </a:lnTo>
                    <a:lnTo>
                      <a:pt x="6497" y="2752"/>
                    </a:lnTo>
                    <a:lnTo>
                      <a:pt x="6497" y="2752"/>
                    </a:lnTo>
                    <a:lnTo>
                      <a:pt x="6497" y="2752"/>
                    </a:lnTo>
                    <a:lnTo>
                      <a:pt x="6497" y="2752"/>
                    </a:lnTo>
                    <a:lnTo>
                      <a:pt x="6497" y="2777"/>
                    </a:lnTo>
                    <a:lnTo>
                      <a:pt x="6497" y="2777"/>
                    </a:lnTo>
                    <a:lnTo>
                      <a:pt x="6497" y="2777"/>
                    </a:lnTo>
                    <a:lnTo>
                      <a:pt x="6497" y="2777"/>
                    </a:lnTo>
                    <a:lnTo>
                      <a:pt x="6497" y="2801"/>
                    </a:lnTo>
                    <a:lnTo>
                      <a:pt x="6497" y="2801"/>
                    </a:lnTo>
                    <a:lnTo>
                      <a:pt x="6522" y="2801"/>
                    </a:lnTo>
                    <a:lnTo>
                      <a:pt x="6522" y="2801"/>
                    </a:lnTo>
                    <a:lnTo>
                      <a:pt x="6522" y="2801"/>
                    </a:lnTo>
                    <a:lnTo>
                      <a:pt x="6546" y="2801"/>
                    </a:lnTo>
                    <a:lnTo>
                      <a:pt x="6546" y="2777"/>
                    </a:lnTo>
                    <a:lnTo>
                      <a:pt x="6546" y="2777"/>
                    </a:lnTo>
                    <a:lnTo>
                      <a:pt x="6546" y="2777"/>
                    </a:lnTo>
                    <a:lnTo>
                      <a:pt x="6522" y="2777"/>
                    </a:lnTo>
                    <a:lnTo>
                      <a:pt x="6522" y="2777"/>
                    </a:lnTo>
                    <a:lnTo>
                      <a:pt x="6522" y="2777"/>
                    </a:lnTo>
                    <a:lnTo>
                      <a:pt x="6546" y="2752"/>
                    </a:lnTo>
                    <a:close/>
                    <a:moveTo>
                      <a:pt x="6174" y="2702"/>
                    </a:moveTo>
                    <a:lnTo>
                      <a:pt x="6174"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677"/>
                    </a:lnTo>
                    <a:lnTo>
                      <a:pt x="6149" y="2677"/>
                    </a:lnTo>
                    <a:lnTo>
                      <a:pt x="6125" y="2677"/>
                    </a:lnTo>
                    <a:lnTo>
                      <a:pt x="6125" y="2677"/>
                    </a:lnTo>
                    <a:lnTo>
                      <a:pt x="6125" y="2677"/>
                    </a:lnTo>
                    <a:lnTo>
                      <a:pt x="6125" y="2677"/>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49" y="2702"/>
                    </a:lnTo>
                    <a:lnTo>
                      <a:pt x="6149" y="2702"/>
                    </a:lnTo>
                    <a:lnTo>
                      <a:pt x="6149" y="2702"/>
                    </a:lnTo>
                    <a:lnTo>
                      <a:pt x="6149" y="2727"/>
                    </a:lnTo>
                    <a:lnTo>
                      <a:pt x="6149" y="2727"/>
                    </a:lnTo>
                    <a:lnTo>
                      <a:pt x="6149" y="2727"/>
                    </a:lnTo>
                    <a:lnTo>
                      <a:pt x="6149" y="2727"/>
                    </a:lnTo>
                    <a:lnTo>
                      <a:pt x="6149" y="2727"/>
                    </a:lnTo>
                    <a:lnTo>
                      <a:pt x="6149" y="2727"/>
                    </a:lnTo>
                    <a:lnTo>
                      <a:pt x="6149" y="2752"/>
                    </a:lnTo>
                    <a:lnTo>
                      <a:pt x="6149" y="2752"/>
                    </a:lnTo>
                    <a:lnTo>
                      <a:pt x="6149" y="2752"/>
                    </a:lnTo>
                    <a:lnTo>
                      <a:pt x="6149" y="2752"/>
                    </a:lnTo>
                    <a:lnTo>
                      <a:pt x="6149" y="2752"/>
                    </a:lnTo>
                    <a:lnTo>
                      <a:pt x="6174" y="2752"/>
                    </a:lnTo>
                    <a:lnTo>
                      <a:pt x="6174" y="2752"/>
                    </a:lnTo>
                    <a:lnTo>
                      <a:pt x="6174" y="2727"/>
                    </a:lnTo>
                    <a:lnTo>
                      <a:pt x="6174" y="2727"/>
                    </a:lnTo>
                    <a:lnTo>
                      <a:pt x="6174" y="2702"/>
                    </a:lnTo>
                    <a:close/>
                    <a:moveTo>
                      <a:pt x="5009" y="2281"/>
                    </a:moveTo>
                    <a:lnTo>
                      <a:pt x="5009" y="2281"/>
                    </a:lnTo>
                    <a:close/>
                    <a:moveTo>
                      <a:pt x="6199" y="2454"/>
                    </a:moveTo>
                    <a:lnTo>
                      <a:pt x="6199" y="2454"/>
                    </a:lnTo>
                    <a:lnTo>
                      <a:pt x="6199" y="2454"/>
                    </a:lnTo>
                    <a:lnTo>
                      <a:pt x="6199" y="2454"/>
                    </a:lnTo>
                    <a:lnTo>
                      <a:pt x="6199" y="2454"/>
                    </a:lnTo>
                    <a:lnTo>
                      <a:pt x="6224" y="2454"/>
                    </a:lnTo>
                    <a:lnTo>
                      <a:pt x="6224" y="2454"/>
                    </a:lnTo>
                    <a:lnTo>
                      <a:pt x="6249" y="2454"/>
                    </a:lnTo>
                    <a:lnTo>
                      <a:pt x="6249" y="2454"/>
                    </a:lnTo>
                    <a:lnTo>
                      <a:pt x="6224" y="2454"/>
                    </a:lnTo>
                    <a:lnTo>
                      <a:pt x="6224" y="2430"/>
                    </a:lnTo>
                    <a:lnTo>
                      <a:pt x="6199" y="2430"/>
                    </a:lnTo>
                    <a:lnTo>
                      <a:pt x="6199" y="2430"/>
                    </a:lnTo>
                    <a:lnTo>
                      <a:pt x="6199" y="2430"/>
                    </a:lnTo>
                    <a:lnTo>
                      <a:pt x="6199" y="2454"/>
                    </a:lnTo>
                    <a:close/>
                    <a:moveTo>
                      <a:pt x="6323" y="2876"/>
                    </a:moveTo>
                    <a:lnTo>
                      <a:pt x="6323" y="2876"/>
                    </a:lnTo>
                    <a:lnTo>
                      <a:pt x="6323" y="2851"/>
                    </a:lnTo>
                    <a:lnTo>
                      <a:pt x="6323" y="2851"/>
                    </a:lnTo>
                    <a:lnTo>
                      <a:pt x="6323" y="2851"/>
                    </a:lnTo>
                    <a:lnTo>
                      <a:pt x="6323" y="2851"/>
                    </a:lnTo>
                    <a:lnTo>
                      <a:pt x="6323" y="2851"/>
                    </a:lnTo>
                    <a:lnTo>
                      <a:pt x="6323" y="2851"/>
                    </a:lnTo>
                    <a:lnTo>
                      <a:pt x="6323" y="2851"/>
                    </a:lnTo>
                    <a:lnTo>
                      <a:pt x="6323" y="2827"/>
                    </a:lnTo>
                    <a:lnTo>
                      <a:pt x="6323" y="2827"/>
                    </a:lnTo>
                    <a:lnTo>
                      <a:pt x="6323" y="2827"/>
                    </a:lnTo>
                    <a:lnTo>
                      <a:pt x="6299" y="2827"/>
                    </a:lnTo>
                    <a:lnTo>
                      <a:pt x="6299" y="2827"/>
                    </a:lnTo>
                    <a:lnTo>
                      <a:pt x="6299" y="2827"/>
                    </a:lnTo>
                    <a:lnTo>
                      <a:pt x="6299" y="2827"/>
                    </a:lnTo>
                    <a:lnTo>
                      <a:pt x="6299" y="2827"/>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777"/>
                    </a:lnTo>
                    <a:lnTo>
                      <a:pt x="6299" y="2752"/>
                    </a:lnTo>
                    <a:lnTo>
                      <a:pt x="6299" y="2752"/>
                    </a:lnTo>
                    <a:lnTo>
                      <a:pt x="6299" y="2752"/>
                    </a:lnTo>
                    <a:lnTo>
                      <a:pt x="6299" y="2752"/>
                    </a:lnTo>
                    <a:lnTo>
                      <a:pt x="6299" y="2752"/>
                    </a:lnTo>
                    <a:lnTo>
                      <a:pt x="6273" y="2752"/>
                    </a:lnTo>
                    <a:lnTo>
                      <a:pt x="6273" y="2752"/>
                    </a:lnTo>
                    <a:lnTo>
                      <a:pt x="6273" y="2727"/>
                    </a:lnTo>
                    <a:lnTo>
                      <a:pt x="6273" y="2727"/>
                    </a:lnTo>
                    <a:lnTo>
                      <a:pt x="6273" y="2727"/>
                    </a:lnTo>
                    <a:lnTo>
                      <a:pt x="6273" y="2727"/>
                    </a:lnTo>
                    <a:lnTo>
                      <a:pt x="6273" y="2727"/>
                    </a:lnTo>
                    <a:lnTo>
                      <a:pt x="6273" y="2727"/>
                    </a:lnTo>
                    <a:lnTo>
                      <a:pt x="6273" y="2727"/>
                    </a:lnTo>
                    <a:lnTo>
                      <a:pt x="6273" y="2727"/>
                    </a:lnTo>
                    <a:lnTo>
                      <a:pt x="6273" y="2702"/>
                    </a:lnTo>
                    <a:lnTo>
                      <a:pt x="6273" y="2702"/>
                    </a:lnTo>
                    <a:lnTo>
                      <a:pt x="6273" y="2702"/>
                    </a:lnTo>
                    <a:lnTo>
                      <a:pt x="6273" y="2702"/>
                    </a:lnTo>
                    <a:lnTo>
                      <a:pt x="6273" y="2702"/>
                    </a:lnTo>
                    <a:lnTo>
                      <a:pt x="6273" y="2702"/>
                    </a:lnTo>
                    <a:lnTo>
                      <a:pt x="6249" y="2702"/>
                    </a:lnTo>
                    <a:lnTo>
                      <a:pt x="6249" y="2702"/>
                    </a:lnTo>
                    <a:lnTo>
                      <a:pt x="6249" y="2702"/>
                    </a:lnTo>
                    <a:lnTo>
                      <a:pt x="6249" y="2702"/>
                    </a:lnTo>
                    <a:lnTo>
                      <a:pt x="6249" y="2702"/>
                    </a:lnTo>
                    <a:lnTo>
                      <a:pt x="6249" y="2702"/>
                    </a:lnTo>
                    <a:lnTo>
                      <a:pt x="6249" y="2702"/>
                    </a:lnTo>
                    <a:lnTo>
                      <a:pt x="6249" y="2702"/>
                    </a:lnTo>
                    <a:lnTo>
                      <a:pt x="6249" y="2702"/>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24" y="2677"/>
                    </a:lnTo>
                    <a:lnTo>
                      <a:pt x="6224" y="2677"/>
                    </a:lnTo>
                    <a:lnTo>
                      <a:pt x="6224" y="2677"/>
                    </a:lnTo>
                    <a:lnTo>
                      <a:pt x="6224" y="2677"/>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199" y="2653"/>
                    </a:lnTo>
                    <a:lnTo>
                      <a:pt x="6199" y="2653"/>
                    </a:lnTo>
                    <a:lnTo>
                      <a:pt x="6199" y="2628"/>
                    </a:lnTo>
                    <a:lnTo>
                      <a:pt x="6199" y="2628"/>
                    </a:lnTo>
                    <a:lnTo>
                      <a:pt x="6199" y="2628"/>
                    </a:lnTo>
                    <a:lnTo>
                      <a:pt x="6199" y="2628"/>
                    </a:lnTo>
                    <a:lnTo>
                      <a:pt x="6199" y="2653"/>
                    </a:lnTo>
                    <a:lnTo>
                      <a:pt x="6199" y="2653"/>
                    </a:lnTo>
                    <a:lnTo>
                      <a:pt x="6199" y="2628"/>
                    </a:lnTo>
                    <a:lnTo>
                      <a:pt x="6199" y="2628"/>
                    </a:lnTo>
                    <a:lnTo>
                      <a:pt x="6199" y="2628"/>
                    </a:lnTo>
                    <a:lnTo>
                      <a:pt x="6174" y="2628"/>
                    </a:lnTo>
                    <a:lnTo>
                      <a:pt x="6174" y="2628"/>
                    </a:lnTo>
                    <a:lnTo>
                      <a:pt x="6174" y="2628"/>
                    </a:lnTo>
                    <a:lnTo>
                      <a:pt x="6174" y="2628"/>
                    </a:lnTo>
                    <a:lnTo>
                      <a:pt x="6174" y="2628"/>
                    </a:lnTo>
                    <a:lnTo>
                      <a:pt x="6174" y="2628"/>
                    </a:lnTo>
                    <a:lnTo>
                      <a:pt x="6174" y="2628"/>
                    </a:lnTo>
                    <a:lnTo>
                      <a:pt x="6174" y="2628"/>
                    </a:lnTo>
                    <a:lnTo>
                      <a:pt x="6174" y="2653"/>
                    </a:lnTo>
                    <a:lnTo>
                      <a:pt x="6174" y="2653"/>
                    </a:lnTo>
                    <a:lnTo>
                      <a:pt x="6174" y="2653"/>
                    </a:lnTo>
                    <a:lnTo>
                      <a:pt x="6174" y="2653"/>
                    </a:lnTo>
                    <a:lnTo>
                      <a:pt x="6174" y="2628"/>
                    </a:lnTo>
                    <a:lnTo>
                      <a:pt x="6174" y="2628"/>
                    </a:lnTo>
                    <a:lnTo>
                      <a:pt x="6174" y="2628"/>
                    </a:lnTo>
                    <a:lnTo>
                      <a:pt x="6174" y="2628"/>
                    </a:lnTo>
                    <a:lnTo>
                      <a:pt x="6149" y="2628"/>
                    </a:lnTo>
                    <a:lnTo>
                      <a:pt x="6149" y="2628"/>
                    </a:lnTo>
                    <a:lnTo>
                      <a:pt x="6149" y="2628"/>
                    </a:lnTo>
                    <a:lnTo>
                      <a:pt x="6149" y="2628"/>
                    </a:lnTo>
                    <a:lnTo>
                      <a:pt x="6149" y="2628"/>
                    </a:lnTo>
                    <a:lnTo>
                      <a:pt x="6149" y="2628"/>
                    </a:lnTo>
                    <a:lnTo>
                      <a:pt x="6149" y="2628"/>
                    </a:lnTo>
                    <a:lnTo>
                      <a:pt x="6149" y="2628"/>
                    </a:lnTo>
                    <a:lnTo>
                      <a:pt x="6149" y="2628"/>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74" y="2677"/>
                    </a:lnTo>
                    <a:lnTo>
                      <a:pt x="6149" y="2677"/>
                    </a:lnTo>
                    <a:lnTo>
                      <a:pt x="6149" y="2677"/>
                    </a:lnTo>
                    <a:lnTo>
                      <a:pt x="6149" y="2677"/>
                    </a:lnTo>
                    <a:lnTo>
                      <a:pt x="6149" y="2677"/>
                    </a:lnTo>
                    <a:lnTo>
                      <a:pt x="6149" y="2677"/>
                    </a:lnTo>
                    <a:lnTo>
                      <a:pt x="6149" y="2677"/>
                    </a:lnTo>
                    <a:lnTo>
                      <a:pt x="6149" y="2677"/>
                    </a:lnTo>
                    <a:lnTo>
                      <a:pt x="6149" y="2677"/>
                    </a:lnTo>
                    <a:lnTo>
                      <a:pt x="6149" y="2677"/>
                    </a:lnTo>
                    <a:lnTo>
                      <a:pt x="6149" y="2702"/>
                    </a:lnTo>
                    <a:lnTo>
                      <a:pt x="6174" y="2702"/>
                    </a:lnTo>
                    <a:lnTo>
                      <a:pt x="6174" y="2702"/>
                    </a:lnTo>
                    <a:lnTo>
                      <a:pt x="6174" y="2677"/>
                    </a:lnTo>
                    <a:lnTo>
                      <a:pt x="6174" y="2677"/>
                    </a:lnTo>
                    <a:lnTo>
                      <a:pt x="6174" y="2677"/>
                    </a:lnTo>
                    <a:lnTo>
                      <a:pt x="6174" y="2677"/>
                    </a:lnTo>
                    <a:lnTo>
                      <a:pt x="6174" y="2677"/>
                    </a:lnTo>
                    <a:lnTo>
                      <a:pt x="6174" y="2702"/>
                    </a:lnTo>
                    <a:lnTo>
                      <a:pt x="6174" y="2702"/>
                    </a:lnTo>
                    <a:lnTo>
                      <a:pt x="6174" y="2702"/>
                    </a:lnTo>
                    <a:lnTo>
                      <a:pt x="6174" y="2702"/>
                    </a:lnTo>
                    <a:lnTo>
                      <a:pt x="6174" y="2702"/>
                    </a:lnTo>
                    <a:lnTo>
                      <a:pt x="6174" y="2702"/>
                    </a:lnTo>
                    <a:lnTo>
                      <a:pt x="6174" y="2702"/>
                    </a:lnTo>
                    <a:lnTo>
                      <a:pt x="6174" y="2702"/>
                    </a:lnTo>
                    <a:lnTo>
                      <a:pt x="6174" y="2702"/>
                    </a:lnTo>
                    <a:lnTo>
                      <a:pt x="6199" y="2702"/>
                    </a:lnTo>
                    <a:lnTo>
                      <a:pt x="6199" y="2702"/>
                    </a:lnTo>
                    <a:lnTo>
                      <a:pt x="6199" y="2702"/>
                    </a:lnTo>
                    <a:lnTo>
                      <a:pt x="6199" y="2702"/>
                    </a:lnTo>
                    <a:lnTo>
                      <a:pt x="6199" y="2702"/>
                    </a:lnTo>
                    <a:lnTo>
                      <a:pt x="6199" y="2702"/>
                    </a:lnTo>
                    <a:lnTo>
                      <a:pt x="6199" y="2702"/>
                    </a:lnTo>
                    <a:lnTo>
                      <a:pt x="6174" y="2702"/>
                    </a:lnTo>
                    <a:lnTo>
                      <a:pt x="6199" y="2727"/>
                    </a:lnTo>
                    <a:lnTo>
                      <a:pt x="6199" y="2727"/>
                    </a:lnTo>
                    <a:lnTo>
                      <a:pt x="6199" y="2727"/>
                    </a:lnTo>
                    <a:lnTo>
                      <a:pt x="6199" y="2727"/>
                    </a:lnTo>
                    <a:lnTo>
                      <a:pt x="6199" y="2727"/>
                    </a:lnTo>
                    <a:lnTo>
                      <a:pt x="6224" y="2727"/>
                    </a:lnTo>
                    <a:lnTo>
                      <a:pt x="6224" y="2727"/>
                    </a:lnTo>
                    <a:lnTo>
                      <a:pt x="6224" y="2727"/>
                    </a:lnTo>
                    <a:lnTo>
                      <a:pt x="6224" y="2727"/>
                    </a:lnTo>
                    <a:lnTo>
                      <a:pt x="6224" y="2727"/>
                    </a:lnTo>
                    <a:lnTo>
                      <a:pt x="6199" y="2727"/>
                    </a:lnTo>
                    <a:lnTo>
                      <a:pt x="6199" y="2727"/>
                    </a:lnTo>
                    <a:lnTo>
                      <a:pt x="6199" y="2727"/>
                    </a:lnTo>
                    <a:lnTo>
                      <a:pt x="6199" y="2727"/>
                    </a:lnTo>
                    <a:lnTo>
                      <a:pt x="6199" y="2727"/>
                    </a:lnTo>
                    <a:lnTo>
                      <a:pt x="6199" y="2727"/>
                    </a:lnTo>
                    <a:lnTo>
                      <a:pt x="6199" y="2727"/>
                    </a:lnTo>
                    <a:lnTo>
                      <a:pt x="6199" y="2727"/>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77"/>
                    </a:lnTo>
                    <a:lnTo>
                      <a:pt x="6199" y="2777"/>
                    </a:lnTo>
                    <a:lnTo>
                      <a:pt x="6199" y="2777"/>
                    </a:lnTo>
                    <a:lnTo>
                      <a:pt x="6199" y="2777"/>
                    </a:lnTo>
                    <a:lnTo>
                      <a:pt x="6199" y="2777"/>
                    </a:lnTo>
                    <a:lnTo>
                      <a:pt x="6224" y="2777"/>
                    </a:lnTo>
                    <a:lnTo>
                      <a:pt x="6224" y="2752"/>
                    </a:lnTo>
                    <a:lnTo>
                      <a:pt x="6224" y="2752"/>
                    </a:lnTo>
                    <a:lnTo>
                      <a:pt x="6224" y="2752"/>
                    </a:lnTo>
                    <a:lnTo>
                      <a:pt x="6224" y="2752"/>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801"/>
                    </a:lnTo>
                    <a:lnTo>
                      <a:pt x="6224" y="2801"/>
                    </a:lnTo>
                    <a:lnTo>
                      <a:pt x="6224" y="2801"/>
                    </a:lnTo>
                    <a:lnTo>
                      <a:pt x="6224" y="2801"/>
                    </a:lnTo>
                    <a:lnTo>
                      <a:pt x="6224" y="2801"/>
                    </a:lnTo>
                    <a:lnTo>
                      <a:pt x="6249" y="2777"/>
                    </a:lnTo>
                    <a:lnTo>
                      <a:pt x="6249" y="2777"/>
                    </a:lnTo>
                    <a:lnTo>
                      <a:pt x="6249" y="2777"/>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49" y="2801"/>
                    </a:lnTo>
                    <a:lnTo>
                      <a:pt x="6249" y="2801"/>
                    </a:lnTo>
                    <a:lnTo>
                      <a:pt x="6249" y="2801"/>
                    </a:lnTo>
                    <a:lnTo>
                      <a:pt x="6249" y="2801"/>
                    </a:lnTo>
                    <a:lnTo>
                      <a:pt x="6249" y="2801"/>
                    </a:lnTo>
                    <a:lnTo>
                      <a:pt x="6249" y="2801"/>
                    </a:lnTo>
                    <a:lnTo>
                      <a:pt x="6249" y="2801"/>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73" y="2801"/>
                    </a:lnTo>
                    <a:lnTo>
                      <a:pt x="6273" y="2801"/>
                    </a:lnTo>
                    <a:lnTo>
                      <a:pt x="6273" y="2801"/>
                    </a:lnTo>
                    <a:lnTo>
                      <a:pt x="6273" y="2777"/>
                    </a:lnTo>
                    <a:lnTo>
                      <a:pt x="6273" y="2777"/>
                    </a:lnTo>
                    <a:lnTo>
                      <a:pt x="6273" y="2777"/>
                    </a:lnTo>
                    <a:lnTo>
                      <a:pt x="6273" y="2777"/>
                    </a:lnTo>
                    <a:lnTo>
                      <a:pt x="6273" y="2777"/>
                    </a:lnTo>
                    <a:lnTo>
                      <a:pt x="6273" y="2801"/>
                    </a:lnTo>
                    <a:lnTo>
                      <a:pt x="6273" y="2801"/>
                    </a:lnTo>
                    <a:lnTo>
                      <a:pt x="6273" y="2801"/>
                    </a:lnTo>
                    <a:lnTo>
                      <a:pt x="6273" y="2801"/>
                    </a:lnTo>
                    <a:lnTo>
                      <a:pt x="6249" y="2801"/>
                    </a:lnTo>
                    <a:lnTo>
                      <a:pt x="6249" y="2801"/>
                    </a:lnTo>
                    <a:lnTo>
                      <a:pt x="6249" y="2801"/>
                    </a:lnTo>
                    <a:lnTo>
                      <a:pt x="6249" y="2801"/>
                    </a:lnTo>
                    <a:lnTo>
                      <a:pt x="6249" y="2801"/>
                    </a:lnTo>
                    <a:lnTo>
                      <a:pt x="6249" y="2801"/>
                    </a:lnTo>
                    <a:lnTo>
                      <a:pt x="6249" y="2827"/>
                    </a:lnTo>
                    <a:lnTo>
                      <a:pt x="6249" y="2827"/>
                    </a:lnTo>
                    <a:lnTo>
                      <a:pt x="6249" y="2827"/>
                    </a:lnTo>
                    <a:lnTo>
                      <a:pt x="6249" y="2827"/>
                    </a:lnTo>
                    <a:lnTo>
                      <a:pt x="6249" y="2827"/>
                    </a:lnTo>
                    <a:lnTo>
                      <a:pt x="6273" y="2827"/>
                    </a:lnTo>
                    <a:lnTo>
                      <a:pt x="6273" y="2827"/>
                    </a:lnTo>
                    <a:lnTo>
                      <a:pt x="6273" y="2827"/>
                    </a:lnTo>
                    <a:lnTo>
                      <a:pt x="6273" y="2827"/>
                    </a:lnTo>
                    <a:lnTo>
                      <a:pt x="6273" y="2851"/>
                    </a:lnTo>
                    <a:lnTo>
                      <a:pt x="6273" y="2851"/>
                    </a:lnTo>
                    <a:lnTo>
                      <a:pt x="6273" y="2851"/>
                    </a:lnTo>
                    <a:lnTo>
                      <a:pt x="6273" y="2851"/>
                    </a:lnTo>
                    <a:lnTo>
                      <a:pt x="6273" y="2851"/>
                    </a:lnTo>
                    <a:lnTo>
                      <a:pt x="6273" y="2851"/>
                    </a:lnTo>
                    <a:lnTo>
                      <a:pt x="6273"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76"/>
                    </a:lnTo>
                    <a:lnTo>
                      <a:pt x="6299" y="2876"/>
                    </a:lnTo>
                    <a:lnTo>
                      <a:pt x="6299" y="2876"/>
                    </a:lnTo>
                    <a:lnTo>
                      <a:pt x="6299" y="2876"/>
                    </a:lnTo>
                    <a:lnTo>
                      <a:pt x="6299" y="2876"/>
                    </a:lnTo>
                    <a:lnTo>
                      <a:pt x="6299" y="2876"/>
                    </a:lnTo>
                    <a:lnTo>
                      <a:pt x="6299" y="2876"/>
                    </a:lnTo>
                    <a:lnTo>
                      <a:pt x="6323" y="2876"/>
                    </a:lnTo>
                    <a:close/>
                    <a:moveTo>
                      <a:pt x="5108" y="2331"/>
                    </a:moveTo>
                    <a:lnTo>
                      <a:pt x="5108" y="2331"/>
                    </a:lnTo>
                    <a:lnTo>
                      <a:pt x="5108" y="2331"/>
                    </a:lnTo>
                    <a:lnTo>
                      <a:pt x="5083" y="2331"/>
                    </a:lnTo>
                    <a:lnTo>
                      <a:pt x="5083" y="2355"/>
                    </a:lnTo>
                    <a:lnTo>
                      <a:pt x="5083" y="2355"/>
                    </a:lnTo>
                    <a:lnTo>
                      <a:pt x="5083" y="2355"/>
                    </a:lnTo>
                    <a:lnTo>
                      <a:pt x="5083" y="2380"/>
                    </a:lnTo>
                    <a:lnTo>
                      <a:pt x="5083" y="2380"/>
                    </a:lnTo>
                    <a:lnTo>
                      <a:pt x="5083" y="2355"/>
                    </a:lnTo>
                    <a:lnTo>
                      <a:pt x="5108" y="2355"/>
                    </a:lnTo>
                    <a:lnTo>
                      <a:pt x="5108" y="2355"/>
                    </a:lnTo>
                    <a:lnTo>
                      <a:pt x="5108" y="2355"/>
                    </a:lnTo>
                    <a:lnTo>
                      <a:pt x="5108" y="2331"/>
                    </a:lnTo>
                    <a:close/>
                    <a:moveTo>
                      <a:pt x="5009" y="2281"/>
                    </a:moveTo>
                    <a:lnTo>
                      <a:pt x="5009" y="2281"/>
                    </a:lnTo>
                    <a:lnTo>
                      <a:pt x="5009" y="2281"/>
                    </a:lnTo>
                    <a:lnTo>
                      <a:pt x="5009" y="2281"/>
                    </a:lnTo>
                    <a:lnTo>
                      <a:pt x="5009" y="2281"/>
                    </a:lnTo>
                    <a:lnTo>
                      <a:pt x="5009" y="2256"/>
                    </a:lnTo>
                    <a:lnTo>
                      <a:pt x="5009" y="2256"/>
                    </a:lnTo>
                    <a:lnTo>
                      <a:pt x="5009" y="2256"/>
                    </a:lnTo>
                    <a:lnTo>
                      <a:pt x="5009" y="2256"/>
                    </a:lnTo>
                    <a:lnTo>
                      <a:pt x="5009" y="2256"/>
                    </a:lnTo>
                    <a:lnTo>
                      <a:pt x="5009" y="2256"/>
                    </a:lnTo>
                    <a:lnTo>
                      <a:pt x="5009" y="2256"/>
                    </a:lnTo>
                    <a:lnTo>
                      <a:pt x="4984" y="2281"/>
                    </a:lnTo>
                    <a:lnTo>
                      <a:pt x="4984" y="2281"/>
                    </a:lnTo>
                    <a:lnTo>
                      <a:pt x="5009" y="2281"/>
                    </a:lnTo>
                    <a:close/>
                    <a:moveTo>
                      <a:pt x="4785" y="2305"/>
                    </a:moveTo>
                    <a:lnTo>
                      <a:pt x="4785" y="2305"/>
                    </a:lnTo>
                    <a:lnTo>
                      <a:pt x="4785" y="2305"/>
                    </a:lnTo>
                    <a:lnTo>
                      <a:pt x="4761" y="2305"/>
                    </a:lnTo>
                    <a:lnTo>
                      <a:pt x="4761" y="2305"/>
                    </a:lnTo>
                    <a:lnTo>
                      <a:pt x="4761" y="2305"/>
                    </a:lnTo>
                    <a:lnTo>
                      <a:pt x="4761" y="2305"/>
                    </a:lnTo>
                    <a:lnTo>
                      <a:pt x="4761" y="2305"/>
                    </a:lnTo>
                    <a:lnTo>
                      <a:pt x="4761" y="2305"/>
                    </a:lnTo>
                    <a:lnTo>
                      <a:pt x="4761" y="2331"/>
                    </a:lnTo>
                    <a:lnTo>
                      <a:pt x="4761" y="2305"/>
                    </a:lnTo>
                    <a:lnTo>
                      <a:pt x="4785" y="2305"/>
                    </a:lnTo>
                    <a:close/>
                    <a:moveTo>
                      <a:pt x="4835" y="2181"/>
                    </a:moveTo>
                    <a:lnTo>
                      <a:pt x="4835" y="2181"/>
                    </a:lnTo>
                    <a:close/>
                    <a:moveTo>
                      <a:pt x="4736" y="2355"/>
                    </a:moveTo>
                    <a:lnTo>
                      <a:pt x="4736" y="2355"/>
                    </a:lnTo>
                    <a:lnTo>
                      <a:pt x="4736" y="2355"/>
                    </a:lnTo>
                    <a:lnTo>
                      <a:pt x="4736" y="2355"/>
                    </a:lnTo>
                    <a:lnTo>
                      <a:pt x="4736" y="2355"/>
                    </a:lnTo>
                    <a:lnTo>
                      <a:pt x="4736" y="2355"/>
                    </a:lnTo>
                    <a:lnTo>
                      <a:pt x="4736" y="2355"/>
                    </a:lnTo>
                    <a:lnTo>
                      <a:pt x="4736" y="2355"/>
                    </a:lnTo>
                    <a:lnTo>
                      <a:pt x="4736" y="2355"/>
                    </a:lnTo>
                    <a:lnTo>
                      <a:pt x="4712" y="2380"/>
                    </a:lnTo>
                    <a:lnTo>
                      <a:pt x="4712" y="2380"/>
                    </a:lnTo>
                    <a:lnTo>
                      <a:pt x="4712" y="2380"/>
                    </a:lnTo>
                    <a:lnTo>
                      <a:pt x="4712" y="2380"/>
                    </a:lnTo>
                    <a:lnTo>
                      <a:pt x="4736" y="2380"/>
                    </a:lnTo>
                    <a:lnTo>
                      <a:pt x="4736" y="2380"/>
                    </a:lnTo>
                    <a:lnTo>
                      <a:pt x="4736" y="2380"/>
                    </a:lnTo>
                    <a:lnTo>
                      <a:pt x="4736" y="2380"/>
                    </a:lnTo>
                    <a:lnTo>
                      <a:pt x="4736" y="2355"/>
                    </a:lnTo>
                    <a:close/>
                    <a:moveTo>
                      <a:pt x="4761" y="2231"/>
                    </a:moveTo>
                    <a:lnTo>
                      <a:pt x="4761" y="2231"/>
                    </a:lnTo>
                    <a:lnTo>
                      <a:pt x="4761" y="2231"/>
                    </a:lnTo>
                    <a:lnTo>
                      <a:pt x="4761" y="2231"/>
                    </a:lnTo>
                    <a:lnTo>
                      <a:pt x="4761" y="2231"/>
                    </a:lnTo>
                    <a:lnTo>
                      <a:pt x="4761" y="2231"/>
                    </a:lnTo>
                    <a:lnTo>
                      <a:pt x="4761" y="2231"/>
                    </a:lnTo>
                    <a:lnTo>
                      <a:pt x="4761" y="2231"/>
                    </a:lnTo>
                    <a:lnTo>
                      <a:pt x="4761" y="2231"/>
                    </a:lnTo>
                    <a:lnTo>
                      <a:pt x="4785" y="2231"/>
                    </a:lnTo>
                    <a:lnTo>
                      <a:pt x="4785" y="2231"/>
                    </a:lnTo>
                    <a:lnTo>
                      <a:pt x="4785" y="2231"/>
                    </a:lnTo>
                    <a:lnTo>
                      <a:pt x="4785" y="2231"/>
                    </a:lnTo>
                    <a:lnTo>
                      <a:pt x="4785" y="2231"/>
                    </a:lnTo>
                    <a:lnTo>
                      <a:pt x="4785" y="2231"/>
                    </a:lnTo>
                    <a:lnTo>
                      <a:pt x="4785" y="2231"/>
                    </a:lnTo>
                    <a:lnTo>
                      <a:pt x="4785" y="2231"/>
                    </a:lnTo>
                    <a:lnTo>
                      <a:pt x="4761" y="2231"/>
                    </a:lnTo>
                    <a:lnTo>
                      <a:pt x="4761" y="2231"/>
                    </a:lnTo>
                    <a:lnTo>
                      <a:pt x="4761" y="2231"/>
                    </a:lnTo>
                    <a:lnTo>
                      <a:pt x="4761" y="2206"/>
                    </a:lnTo>
                    <a:lnTo>
                      <a:pt x="4761" y="2206"/>
                    </a:lnTo>
                    <a:lnTo>
                      <a:pt x="4761" y="2206"/>
                    </a:lnTo>
                    <a:lnTo>
                      <a:pt x="4761" y="2231"/>
                    </a:lnTo>
                    <a:close/>
                    <a:moveTo>
                      <a:pt x="4910" y="2479"/>
                    </a:moveTo>
                    <a:lnTo>
                      <a:pt x="4910" y="2479"/>
                    </a:lnTo>
                    <a:close/>
                    <a:moveTo>
                      <a:pt x="4810" y="2305"/>
                    </a:moveTo>
                    <a:lnTo>
                      <a:pt x="4810" y="2305"/>
                    </a:lnTo>
                    <a:lnTo>
                      <a:pt x="4810" y="2281"/>
                    </a:lnTo>
                    <a:lnTo>
                      <a:pt x="4810" y="2281"/>
                    </a:lnTo>
                    <a:lnTo>
                      <a:pt x="4810" y="2281"/>
                    </a:lnTo>
                    <a:lnTo>
                      <a:pt x="4810" y="2281"/>
                    </a:lnTo>
                    <a:lnTo>
                      <a:pt x="4810" y="2281"/>
                    </a:lnTo>
                    <a:lnTo>
                      <a:pt x="4810" y="2281"/>
                    </a:lnTo>
                    <a:lnTo>
                      <a:pt x="4810" y="2281"/>
                    </a:lnTo>
                    <a:lnTo>
                      <a:pt x="4810" y="2281"/>
                    </a:lnTo>
                    <a:lnTo>
                      <a:pt x="4785" y="2281"/>
                    </a:lnTo>
                    <a:lnTo>
                      <a:pt x="4785" y="2281"/>
                    </a:lnTo>
                    <a:lnTo>
                      <a:pt x="4785" y="2281"/>
                    </a:lnTo>
                    <a:lnTo>
                      <a:pt x="4810" y="2305"/>
                    </a:lnTo>
                    <a:lnTo>
                      <a:pt x="4810" y="2305"/>
                    </a:lnTo>
                    <a:lnTo>
                      <a:pt x="4810" y="2305"/>
                    </a:lnTo>
                    <a:lnTo>
                      <a:pt x="4810" y="2305"/>
                    </a:lnTo>
                    <a:lnTo>
                      <a:pt x="4810" y="2305"/>
                    </a:lnTo>
                    <a:lnTo>
                      <a:pt x="4810" y="2305"/>
                    </a:lnTo>
                    <a:lnTo>
                      <a:pt x="4810" y="2305"/>
                    </a:lnTo>
                    <a:lnTo>
                      <a:pt x="4785" y="2305"/>
                    </a:lnTo>
                    <a:lnTo>
                      <a:pt x="4785" y="2305"/>
                    </a:lnTo>
                    <a:lnTo>
                      <a:pt x="4785" y="2305"/>
                    </a:lnTo>
                    <a:lnTo>
                      <a:pt x="4785" y="2305"/>
                    </a:lnTo>
                    <a:lnTo>
                      <a:pt x="4785" y="2305"/>
                    </a:lnTo>
                    <a:lnTo>
                      <a:pt x="4810" y="2305"/>
                    </a:lnTo>
                    <a:lnTo>
                      <a:pt x="4810" y="2305"/>
                    </a:lnTo>
                    <a:lnTo>
                      <a:pt x="4810" y="2305"/>
                    </a:lnTo>
                    <a:lnTo>
                      <a:pt x="4810" y="2305"/>
                    </a:lnTo>
                    <a:lnTo>
                      <a:pt x="4785" y="2305"/>
                    </a:lnTo>
                    <a:lnTo>
                      <a:pt x="4785" y="2305"/>
                    </a:lnTo>
                    <a:lnTo>
                      <a:pt x="4785" y="2305"/>
                    </a:lnTo>
                    <a:lnTo>
                      <a:pt x="4785" y="2305"/>
                    </a:lnTo>
                    <a:lnTo>
                      <a:pt x="4785" y="2305"/>
                    </a:lnTo>
                    <a:lnTo>
                      <a:pt x="4785" y="2305"/>
                    </a:lnTo>
                    <a:lnTo>
                      <a:pt x="4785" y="2305"/>
                    </a:lnTo>
                    <a:lnTo>
                      <a:pt x="4785" y="2331"/>
                    </a:lnTo>
                    <a:lnTo>
                      <a:pt x="4785" y="2331"/>
                    </a:lnTo>
                    <a:lnTo>
                      <a:pt x="4785" y="2331"/>
                    </a:lnTo>
                    <a:lnTo>
                      <a:pt x="4785" y="2331"/>
                    </a:lnTo>
                    <a:lnTo>
                      <a:pt x="4785" y="2331"/>
                    </a:lnTo>
                    <a:lnTo>
                      <a:pt x="4785" y="2331"/>
                    </a:lnTo>
                    <a:lnTo>
                      <a:pt x="4761" y="2355"/>
                    </a:lnTo>
                    <a:lnTo>
                      <a:pt x="4761" y="2355"/>
                    </a:lnTo>
                    <a:lnTo>
                      <a:pt x="4761" y="2355"/>
                    </a:lnTo>
                    <a:lnTo>
                      <a:pt x="4761" y="2380"/>
                    </a:lnTo>
                    <a:lnTo>
                      <a:pt x="4761" y="2380"/>
                    </a:lnTo>
                    <a:lnTo>
                      <a:pt x="4761" y="2380"/>
                    </a:lnTo>
                    <a:lnTo>
                      <a:pt x="4761" y="2380"/>
                    </a:lnTo>
                    <a:lnTo>
                      <a:pt x="4761" y="2380"/>
                    </a:lnTo>
                    <a:lnTo>
                      <a:pt x="4736" y="2380"/>
                    </a:lnTo>
                    <a:lnTo>
                      <a:pt x="4736" y="2380"/>
                    </a:lnTo>
                    <a:lnTo>
                      <a:pt x="4736" y="2380"/>
                    </a:lnTo>
                    <a:lnTo>
                      <a:pt x="4736" y="2380"/>
                    </a:lnTo>
                    <a:lnTo>
                      <a:pt x="4736" y="2380"/>
                    </a:lnTo>
                    <a:lnTo>
                      <a:pt x="4761" y="2380"/>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61" y="2404"/>
                    </a:lnTo>
                    <a:lnTo>
                      <a:pt x="4761" y="2404"/>
                    </a:lnTo>
                    <a:lnTo>
                      <a:pt x="4761" y="2404"/>
                    </a:lnTo>
                    <a:lnTo>
                      <a:pt x="4761" y="2404"/>
                    </a:lnTo>
                    <a:lnTo>
                      <a:pt x="4761" y="2404"/>
                    </a:lnTo>
                    <a:lnTo>
                      <a:pt x="4785" y="2404"/>
                    </a:lnTo>
                    <a:lnTo>
                      <a:pt x="4785" y="2404"/>
                    </a:lnTo>
                    <a:lnTo>
                      <a:pt x="4785" y="2380"/>
                    </a:lnTo>
                    <a:lnTo>
                      <a:pt x="4785" y="2380"/>
                    </a:lnTo>
                    <a:lnTo>
                      <a:pt x="4785" y="2380"/>
                    </a:lnTo>
                    <a:lnTo>
                      <a:pt x="4785" y="2380"/>
                    </a:lnTo>
                    <a:lnTo>
                      <a:pt x="4785" y="2380"/>
                    </a:lnTo>
                    <a:lnTo>
                      <a:pt x="4785" y="2380"/>
                    </a:lnTo>
                    <a:lnTo>
                      <a:pt x="4785" y="2380"/>
                    </a:lnTo>
                    <a:lnTo>
                      <a:pt x="4785" y="2380"/>
                    </a:lnTo>
                    <a:lnTo>
                      <a:pt x="4785" y="2380"/>
                    </a:lnTo>
                    <a:lnTo>
                      <a:pt x="4785" y="2380"/>
                    </a:lnTo>
                    <a:lnTo>
                      <a:pt x="4785" y="2355"/>
                    </a:lnTo>
                    <a:lnTo>
                      <a:pt x="4785" y="2355"/>
                    </a:lnTo>
                    <a:lnTo>
                      <a:pt x="4785" y="2355"/>
                    </a:lnTo>
                    <a:lnTo>
                      <a:pt x="4785" y="2355"/>
                    </a:lnTo>
                    <a:lnTo>
                      <a:pt x="4785" y="2355"/>
                    </a:lnTo>
                    <a:lnTo>
                      <a:pt x="4785" y="2355"/>
                    </a:lnTo>
                    <a:lnTo>
                      <a:pt x="4810" y="2331"/>
                    </a:lnTo>
                    <a:lnTo>
                      <a:pt x="4810" y="2305"/>
                    </a:lnTo>
                    <a:lnTo>
                      <a:pt x="4810" y="2305"/>
                    </a:lnTo>
                    <a:lnTo>
                      <a:pt x="4835" y="2305"/>
                    </a:lnTo>
                    <a:lnTo>
                      <a:pt x="4835" y="2305"/>
                    </a:lnTo>
                    <a:lnTo>
                      <a:pt x="4835" y="2305"/>
                    </a:lnTo>
                    <a:lnTo>
                      <a:pt x="4835" y="2305"/>
                    </a:lnTo>
                    <a:lnTo>
                      <a:pt x="4835" y="2305"/>
                    </a:lnTo>
                    <a:lnTo>
                      <a:pt x="4835" y="2305"/>
                    </a:lnTo>
                    <a:lnTo>
                      <a:pt x="4810" y="2305"/>
                    </a:lnTo>
                    <a:close/>
                    <a:moveTo>
                      <a:pt x="4785" y="2181"/>
                    </a:move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810" y="2181"/>
                    </a:lnTo>
                    <a:lnTo>
                      <a:pt x="4785" y="2181"/>
                    </a:lnTo>
                    <a:close/>
                    <a:moveTo>
                      <a:pt x="4984" y="2281"/>
                    </a:move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84" y="2281"/>
                    </a:lnTo>
                    <a:close/>
                    <a:moveTo>
                      <a:pt x="5009" y="2281"/>
                    </a:moveTo>
                    <a:lnTo>
                      <a:pt x="4984" y="2281"/>
                    </a:lnTo>
                    <a:lnTo>
                      <a:pt x="4984" y="2281"/>
                    </a:lnTo>
                    <a:lnTo>
                      <a:pt x="4984" y="2281"/>
                    </a:lnTo>
                    <a:lnTo>
                      <a:pt x="4984" y="2281"/>
                    </a:lnTo>
                    <a:lnTo>
                      <a:pt x="4984" y="2281"/>
                    </a:lnTo>
                    <a:lnTo>
                      <a:pt x="4984" y="2281"/>
                    </a:lnTo>
                    <a:lnTo>
                      <a:pt x="4984" y="2281"/>
                    </a:lnTo>
                    <a:lnTo>
                      <a:pt x="4984" y="2281"/>
                    </a:lnTo>
                    <a:lnTo>
                      <a:pt x="4984" y="2281"/>
                    </a:lnTo>
                    <a:lnTo>
                      <a:pt x="5009" y="2281"/>
                    </a:lnTo>
                    <a:close/>
                    <a:moveTo>
                      <a:pt x="4935" y="2281"/>
                    </a:moveTo>
                    <a:lnTo>
                      <a:pt x="4959" y="2281"/>
                    </a:lnTo>
                    <a:lnTo>
                      <a:pt x="4959" y="2281"/>
                    </a:lnTo>
                    <a:lnTo>
                      <a:pt x="4959" y="2281"/>
                    </a:lnTo>
                    <a:lnTo>
                      <a:pt x="4959" y="2281"/>
                    </a:lnTo>
                    <a:lnTo>
                      <a:pt x="4935" y="2281"/>
                    </a:lnTo>
                    <a:close/>
                    <a:moveTo>
                      <a:pt x="4935" y="2281"/>
                    </a:moveTo>
                    <a:lnTo>
                      <a:pt x="4935" y="2281"/>
                    </a:lnTo>
                    <a:close/>
                    <a:moveTo>
                      <a:pt x="4935" y="2231"/>
                    </a:moveTo>
                    <a:lnTo>
                      <a:pt x="4935" y="2231"/>
                    </a:lnTo>
                    <a:lnTo>
                      <a:pt x="4935" y="2231"/>
                    </a:lnTo>
                    <a:lnTo>
                      <a:pt x="4935" y="2231"/>
                    </a:lnTo>
                    <a:lnTo>
                      <a:pt x="4935" y="2231"/>
                    </a:lnTo>
                    <a:lnTo>
                      <a:pt x="4935" y="2231"/>
                    </a:lnTo>
                    <a:lnTo>
                      <a:pt x="4935" y="2231"/>
                    </a:lnTo>
                    <a:lnTo>
                      <a:pt x="4935" y="2231"/>
                    </a:lnTo>
                    <a:lnTo>
                      <a:pt x="4935" y="2206"/>
                    </a:lnTo>
                    <a:lnTo>
                      <a:pt x="4935" y="2206"/>
                    </a:lnTo>
                    <a:lnTo>
                      <a:pt x="4935" y="2206"/>
                    </a:lnTo>
                    <a:lnTo>
                      <a:pt x="4935" y="2231"/>
                    </a:lnTo>
                    <a:lnTo>
                      <a:pt x="4935" y="2231"/>
                    </a:lnTo>
                    <a:lnTo>
                      <a:pt x="4910" y="2231"/>
                    </a:lnTo>
                    <a:lnTo>
                      <a:pt x="4910" y="2231"/>
                    </a:lnTo>
                    <a:lnTo>
                      <a:pt x="4910" y="2231"/>
                    </a:lnTo>
                    <a:lnTo>
                      <a:pt x="4910" y="2231"/>
                    </a:lnTo>
                    <a:lnTo>
                      <a:pt x="4910" y="2231"/>
                    </a:lnTo>
                    <a:lnTo>
                      <a:pt x="4910" y="2231"/>
                    </a:lnTo>
                    <a:lnTo>
                      <a:pt x="4910" y="2231"/>
                    </a:lnTo>
                    <a:lnTo>
                      <a:pt x="4910" y="2231"/>
                    </a:lnTo>
                    <a:lnTo>
                      <a:pt x="4910" y="2231"/>
                    </a:lnTo>
                    <a:lnTo>
                      <a:pt x="4910" y="2231"/>
                    </a:lnTo>
                    <a:lnTo>
                      <a:pt x="4885" y="2256"/>
                    </a:lnTo>
                    <a:lnTo>
                      <a:pt x="4885" y="2256"/>
                    </a:lnTo>
                    <a:lnTo>
                      <a:pt x="4885" y="2256"/>
                    </a:lnTo>
                    <a:lnTo>
                      <a:pt x="4885" y="2256"/>
                    </a:lnTo>
                    <a:lnTo>
                      <a:pt x="4885" y="2256"/>
                    </a:lnTo>
                    <a:lnTo>
                      <a:pt x="4910" y="2256"/>
                    </a:lnTo>
                    <a:lnTo>
                      <a:pt x="4910" y="2256"/>
                    </a:lnTo>
                    <a:lnTo>
                      <a:pt x="4910" y="2231"/>
                    </a:lnTo>
                    <a:lnTo>
                      <a:pt x="4910" y="2231"/>
                    </a:lnTo>
                    <a:lnTo>
                      <a:pt x="4935" y="2231"/>
                    </a:lnTo>
                    <a:close/>
                    <a:moveTo>
                      <a:pt x="4935" y="2256"/>
                    </a:moveTo>
                    <a:lnTo>
                      <a:pt x="4935" y="2256"/>
                    </a:lnTo>
                    <a:close/>
                    <a:moveTo>
                      <a:pt x="4910" y="2256"/>
                    </a:moveTo>
                    <a:lnTo>
                      <a:pt x="4910" y="2256"/>
                    </a:lnTo>
                    <a:lnTo>
                      <a:pt x="4910" y="2256"/>
                    </a:lnTo>
                    <a:lnTo>
                      <a:pt x="4910" y="2256"/>
                    </a:lnTo>
                    <a:lnTo>
                      <a:pt x="4910" y="2256"/>
                    </a:lnTo>
                    <a:lnTo>
                      <a:pt x="4910" y="2256"/>
                    </a:lnTo>
                    <a:lnTo>
                      <a:pt x="4885" y="2256"/>
                    </a:lnTo>
                    <a:lnTo>
                      <a:pt x="4885" y="2256"/>
                    </a:lnTo>
                    <a:lnTo>
                      <a:pt x="4885" y="2256"/>
                    </a:lnTo>
                    <a:lnTo>
                      <a:pt x="4885" y="2256"/>
                    </a:lnTo>
                    <a:lnTo>
                      <a:pt x="4885" y="2256"/>
                    </a:lnTo>
                    <a:lnTo>
                      <a:pt x="4885" y="2256"/>
                    </a:lnTo>
                    <a:lnTo>
                      <a:pt x="4885" y="2256"/>
                    </a:lnTo>
                    <a:lnTo>
                      <a:pt x="4885" y="2256"/>
                    </a:lnTo>
                    <a:lnTo>
                      <a:pt x="4885"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35" y="2281"/>
                    </a:lnTo>
                    <a:lnTo>
                      <a:pt x="4835"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305"/>
                    </a:lnTo>
                    <a:lnTo>
                      <a:pt x="4860" y="2305"/>
                    </a:lnTo>
                    <a:lnTo>
                      <a:pt x="4860" y="2305"/>
                    </a:lnTo>
                    <a:lnTo>
                      <a:pt x="4860" y="2305"/>
                    </a:lnTo>
                    <a:lnTo>
                      <a:pt x="4860" y="2305"/>
                    </a:lnTo>
                    <a:lnTo>
                      <a:pt x="4860" y="2305"/>
                    </a:lnTo>
                    <a:lnTo>
                      <a:pt x="4860" y="2305"/>
                    </a:lnTo>
                    <a:lnTo>
                      <a:pt x="4860" y="2281"/>
                    </a:lnTo>
                    <a:lnTo>
                      <a:pt x="4885" y="2281"/>
                    </a:lnTo>
                    <a:lnTo>
                      <a:pt x="4885" y="2281"/>
                    </a:lnTo>
                    <a:lnTo>
                      <a:pt x="4885" y="2281"/>
                    </a:lnTo>
                    <a:lnTo>
                      <a:pt x="4910" y="2281"/>
                    </a:lnTo>
                    <a:lnTo>
                      <a:pt x="4910" y="2281"/>
                    </a:lnTo>
                    <a:lnTo>
                      <a:pt x="4910" y="2281"/>
                    </a:lnTo>
                    <a:lnTo>
                      <a:pt x="4910" y="2281"/>
                    </a:lnTo>
                    <a:lnTo>
                      <a:pt x="4910" y="2281"/>
                    </a:lnTo>
                    <a:lnTo>
                      <a:pt x="4910" y="2281"/>
                    </a:lnTo>
                    <a:lnTo>
                      <a:pt x="4910" y="2281"/>
                    </a:lnTo>
                    <a:lnTo>
                      <a:pt x="4910" y="2256"/>
                    </a:lnTo>
                    <a:close/>
                  </a:path>
                </a:pathLst>
              </a:custGeom>
              <a:solidFill>
                <a:schemeClr val="bg1">
                  <a:lumMod val="75000"/>
                </a:schemeClr>
              </a:solidFill>
              <a:ln w="12700">
                <a:noFill/>
              </a:ln>
              <a:effectLst/>
            </p:spPr>
            <p:txBody>
              <a:bodyPr wrap="none" anchor="ctr"/>
              <a:lstStyle/>
              <a:p>
                <a:pPr>
                  <a:defRPr/>
                </a:pPr>
                <a:endParaRPr lang="en-US" dirty="0">
                  <a:cs typeface="Arial Unicode MS" charset="0"/>
                </a:endParaRPr>
              </a:p>
            </p:txBody>
          </p:sp>
        </p:grpSp>
        <p:sp>
          <p:nvSpPr>
            <p:cNvPr id="205" name="Freeform 5">
              <a:extLst>
                <a:ext uri="{FF2B5EF4-FFF2-40B4-BE49-F238E27FC236}">
                  <a16:creationId xmlns:a16="http://schemas.microsoft.com/office/drawing/2014/main" id="{E2E36E42-F895-4B4D-ABA2-44A121ACA0C5}"/>
                </a:ext>
              </a:extLst>
            </p:cNvPr>
            <p:cNvSpPr>
              <a:spLocks/>
            </p:cNvSpPr>
            <p:nvPr userDrawn="1"/>
          </p:nvSpPr>
          <p:spPr bwMode="auto">
            <a:xfrm>
              <a:off x="7826155" y="4714624"/>
              <a:ext cx="309312" cy="116952"/>
            </a:xfrm>
            <a:custGeom>
              <a:avLst/>
              <a:gdLst>
                <a:gd name="T0" fmla="*/ 19519 w 25406"/>
                <a:gd name="T1" fmla="*/ 1015 h 10394"/>
                <a:gd name="T2" fmla="*/ 18476 w 25406"/>
                <a:gd name="T3" fmla="*/ 1112 h 10394"/>
                <a:gd name="T4" fmla="*/ 17127 w 25406"/>
                <a:gd name="T5" fmla="*/ 750 h 10394"/>
                <a:gd name="T6" fmla="*/ 17610 w 25406"/>
                <a:gd name="T7" fmla="*/ 1484 h 10394"/>
                <a:gd name="T8" fmla="*/ 16976 w 25406"/>
                <a:gd name="T9" fmla="*/ 933 h 10394"/>
                <a:gd name="T10" fmla="*/ 16062 w 25406"/>
                <a:gd name="T11" fmla="*/ 767 h 10394"/>
                <a:gd name="T12" fmla="*/ 14529 w 25406"/>
                <a:gd name="T13" fmla="*/ 749 h 10394"/>
                <a:gd name="T14" fmla="*/ 13442 w 25406"/>
                <a:gd name="T15" fmla="*/ 540 h 10394"/>
                <a:gd name="T16" fmla="*/ 12341 w 25406"/>
                <a:gd name="T17" fmla="*/ 677 h 10394"/>
                <a:gd name="T18" fmla="*/ 10757 w 25406"/>
                <a:gd name="T19" fmla="*/ 567 h 10394"/>
                <a:gd name="T20" fmla="*/ 9422 w 25406"/>
                <a:gd name="T21" fmla="*/ 509 h 10394"/>
                <a:gd name="T22" fmla="*/ 7854 w 25406"/>
                <a:gd name="T23" fmla="*/ 690 h 10394"/>
                <a:gd name="T24" fmla="*/ 6246 w 25406"/>
                <a:gd name="T25" fmla="*/ 596 h 10394"/>
                <a:gd name="T26" fmla="*/ 5009 w 25406"/>
                <a:gd name="T27" fmla="*/ 555 h 10394"/>
                <a:gd name="T28" fmla="*/ 3278 w 25406"/>
                <a:gd name="T29" fmla="*/ 63 h 10394"/>
                <a:gd name="T30" fmla="*/ 1725 w 25406"/>
                <a:gd name="T31" fmla="*/ 449 h 10394"/>
                <a:gd name="T32" fmla="*/ 1710 w 25406"/>
                <a:gd name="T33" fmla="*/ 1655 h 10394"/>
                <a:gd name="T34" fmla="*/ 237 w 25406"/>
                <a:gd name="T35" fmla="*/ 2466 h 10394"/>
                <a:gd name="T36" fmla="*/ 336 w 25406"/>
                <a:gd name="T37" fmla="*/ 3650 h 10394"/>
                <a:gd name="T38" fmla="*/ 1106 w 25406"/>
                <a:gd name="T39" fmla="*/ 4278 h 10394"/>
                <a:gd name="T40" fmla="*/ 1550 w 25406"/>
                <a:gd name="T41" fmla="*/ 5288 h 10394"/>
                <a:gd name="T42" fmla="*/ 1155 w 25406"/>
                <a:gd name="T43" fmla="*/ 6567 h 10394"/>
                <a:gd name="T44" fmla="*/ 833 w 25406"/>
                <a:gd name="T45" fmla="*/ 7745 h 10394"/>
                <a:gd name="T46" fmla="*/ 954 w 25406"/>
                <a:gd name="T47" fmla="*/ 8466 h 10394"/>
                <a:gd name="T48" fmla="*/ 581 w 25406"/>
                <a:gd name="T49" fmla="*/ 9129 h 10394"/>
                <a:gd name="T50" fmla="*/ 1034 w 25406"/>
                <a:gd name="T51" fmla="*/ 10083 h 10394"/>
                <a:gd name="T52" fmla="*/ 1830 w 25406"/>
                <a:gd name="T53" fmla="*/ 9821 h 10394"/>
                <a:gd name="T54" fmla="*/ 3146 w 25406"/>
                <a:gd name="T55" fmla="*/ 9545 h 10394"/>
                <a:gd name="T56" fmla="*/ 4176 w 25406"/>
                <a:gd name="T57" fmla="*/ 9828 h 10394"/>
                <a:gd name="T58" fmla="*/ 5055 w 25406"/>
                <a:gd name="T59" fmla="*/ 10311 h 10394"/>
                <a:gd name="T60" fmla="*/ 5028 w 25406"/>
                <a:gd name="T61" fmla="*/ 9629 h 10394"/>
                <a:gd name="T62" fmla="*/ 5873 w 25406"/>
                <a:gd name="T63" fmla="*/ 9995 h 10394"/>
                <a:gd name="T64" fmla="*/ 6723 w 25406"/>
                <a:gd name="T65" fmla="*/ 10005 h 10394"/>
                <a:gd name="T66" fmla="*/ 7089 w 25406"/>
                <a:gd name="T67" fmla="*/ 9624 h 10394"/>
                <a:gd name="T68" fmla="*/ 7805 w 25406"/>
                <a:gd name="T69" fmla="*/ 9234 h 10394"/>
                <a:gd name="T70" fmla="*/ 8231 w 25406"/>
                <a:gd name="T71" fmla="*/ 9401 h 10394"/>
                <a:gd name="T72" fmla="*/ 9575 w 25406"/>
                <a:gd name="T73" fmla="*/ 9435 h 10394"/>
                <a:gd name="T74" fmla="*/ 11010 w 25406"/>
                <a:gd name="T75" fmla="*/ 9545 h 10394"/>
                <a:gd name="T76" fmla="*/ 12542 w 25406"/>
                <a:gd name="T77" fmla="*/ 9720 h 10394"/>
                <a:gd name="T78" fmla="*/ 13521 w 25406"/>
                <a:gd name="T79" fmla="*/ 9980 h 10394"/>
                <a:gd name="T80" fmla="*/ 14739 w 25406"/>
                <a:gd name="T81" fmla="*/ 9786 h 10394"/>
                <a:gd name="T82" fmla="*/ 15630 w 25406"/>
                <a:gd name="T83" fmla="*/ 10122 h 10394"/>
                <a:gd name="T84" fmla="*/ 16145 w 25406"/>
                <a:gd name="T85" fmla="*/ 9629 h 10394"/>
                <a:gd name="T86" fmla="*/ 16035 w 25406"/>
                <a:gd name="T87" fmla="*/ 10179 h 10394"/>
                <a:gd name="T88" fmla="*/ 17123 w 25406"/>
                <a:gd name="T89" fmla="*/ 10085 h 10394"/>
                <a:gd name="T90" fmla="*/ 18533 w 25406"/>
                <a:gd name="T91" fmla="*/ 9762 h 10394"/>
                <a:gd name="T92" fmla="*/ 19949 w 25406"/>
                <a:gd name="T93" fmla="*/ 9521 h 10394"/>
                <a:gd name="T94" fmla="*/ 21146 w 25406"/>
                <a:gd name="T95" fmla="*/ 8961 h 10394"/>
                <a:gd name="T96" fmla="*/ 21693 w 25406"/>
                <a:gd name="T97" fmla="*/ 8303 h 10394"/>
                <a:gd name="T98" fmla="*/ 22296 w 25406"/>
                <a:gd name="T99" fmla="*/ 7499 h 10394"/>
                <a:gd name="T100" fmla="*/ 22913 w 25406"/>
                <a:gd name="T101" fmla="*/ 6272 h 10394"/>
                <a:gd name="T102" fmla="*/ 23630 w 25406"/>
                <a:gd name="T103" fmla="*/ 5792 h 10394"/>
                <a:gd name="T104" fmla="*/ 24365 w 25406"/>
                <a:gd name="T105" fmla="*/ 5322 h 10394"/>
                <a:gd name="T106" fmla="*/ 24783 w 25406"/>
                <a:gd name="T107" fmla="*/ 5066 h 10394"/>
                <a:gd name="T108" fmla="*/ 25203 w 25406"/>
                <a:gd name="T109" fmla="*/ 4985 h 10394"/>
                <a:gd name="T110" fmla="*/ 24840 w 25406"/>
                <a:gd name="T111" fmla="*/ 4482 h 10394"/>
                <a:gd name="T112" fmla="*/ 24858 w 25406"/>
                <a:gd name="T113" fmla="*/ 3429 h 10394"/>
                <a:gd name="T114" fmla="*/ 24987 w 25406"/>
                <a:gd name="T115" fmla="*/ 2447 h 10394"/>
                <a:gd name="T116" fmla="*/ 23903 w 25406"/>
                <a:gd name="T117" fmla="*/ 2616 h 10394"/>
                <a:gd name="T118" fmla="*/ 23049 w 25406"/>
                <a:gd name="T119" fmla="*/ 2315 h 10394"/>
                <a:gd name="T120" fmla="*/ 22467 w 25406"/>
                <a:gd name="T121" fmla="*/ 1848 h 10394"/>
                <a:gd name="T122" fmla="*/ 21776 w 25406"/>
                <a:gd name="T123" fmla="*/ 1820 h 10394"/>
                <a:gd name="T124" fmla="*/ 20881 w 25406"/>
                <a:gd name="T125" fmla="*/ 1344 h 1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6" h="10394">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solidFill>
              <a:schemeClr val="bg1">
                <a:lumMod val="75000"/>
              </a:schemeClr>
            </a:solidFill>
            <a:ln w="12700" cap="flat" cmpd="sng">
              <a:noFill/>
              <a:bevel/>
              <a:headEnd/>
              <a:tailEnd/>
            </a:ln>
            <a:effectLst/>
          </p:spPr>
          <p:txBody>
            <a:bodyPr wrap="none" anchor="ctr"/>
            <a:lstStyle/>
            <a:p>
              <a:pPr lvl="0"/>
              <a:endParaRPr lang="zh-CN" altLang="en-US"/>
            </a:p>
          </p:txBody>
        </p:sp>
        <p:grpSp>
          <p:nvGrpSpPr>
            <p:cNvPr id="402" name="Group 401">
              <a:extLst>
                <a:ext uri="{FF2B5EF4-FFF2-40B4-BE49-F238E27FC236}">
                  <a16:creationId xmlns:a16="http://schemas.microsoft.com/office/drawing/2014/main" id="{F246316E-F472-3046-8432-655A2DD8BEA3}"/>
                </a:ext>
              </a:extLst>
            </p:cNvPr>
            <p:cNvGrpSpPr/>
            <p:nvPr userDrawn="1"/>
          </p:nvGrpSpPr>
          <p:grpSpPr>
            <a:xfrm>
              <a:off x="8218847" y="4733890"/>
              <a:ext cx="271848" cy="243757"/>
              <a:chOff x="6067503" y="888769"/>
              <a:chExt cx="2825751" cy="2533750"/>
            </a:xfrm>
          </p:grpSpPr>
          <p:sp>
            <p:nvSpPr>
              <p:cNvPr id="403" name="Freeform 988">
                <a:extLst>
                  <a:ext uri="{FF2B5EF4-FFF2-40B4-BE49-F238E27FC236}">
                    <a16:creationId xmlns:a16="http://schemas.microsoft.com/office/drawing/2014/main" id="{B673D355-561F-9440-9106-0A78E83D42A7}"/>
                  </a:ext>
                </a:extLst>
              </p:cNvPr>
              <p:cNvSpPr>
                <a:spLocks noEditPoints="1"/>
              </p:cNvSpPr>
              <p:nvPr userDrawn="1"/>
            </p:nvSpPr>
            <p:spPr bwMode="auto">
              <a:xfrm>
                <a:off x="6623730" y="2658931"/>
                <a:ext cx="2187575" cy="763588"/>
              </a:xfrm>
              <a:custGeom>
                <a:avLst/>
                <a:gdLst>
                  <a:gd name="T0" fmla="*/ 571 w 1378"/>
                  <a:gd name="T1" fmla="*/ 424 h 481"/>
                  <a:gd name="T2" fmla="*/ 522 w 1378"/>
                  <a:gd name="T3" fmla="*/ 33 h 481"/>
                  <a:gd name="T4" fmla="*/ 595 w 1378"/>
                  <a:gd name="T5" fmla="*/ 45 h 481"/>
                  <a:gd name="T6" fmla="*/ 607 w 1378"/>
                  <a:gd name="T7" fmla="*/ 70 h 481"/>
                  <a:gd name="T8" fmla="*/ 636 w 1378"/>
                  <a:gd name="T9" fmla="*/ 29 h 481"/>
                  <a:gd name="T10" fmla="*/ 673 w 1378"/>
                  <a:gd name="T11" fmla="*/ 70 h 481"/>
                  <a:gd name="T12" fmla="*/ 717 w 1378"/>
                  <a:gd name="T13" fmla="*/ 123 h 481"/>
                  <a:gd name="T14" fmla="*/ 770 w 1378"/>
                  <a:gd name="T15" fmla="*/ 155 h 481"/>
                  <a:gd name="T16" fmla="*/ 819 w 1378"/>
                  <a:gd name="T17" fmla="*/ 176 h 481"/>
                  <a:gd name="T18" fmla="*/ 856 w 1378"/>
                  <a:gd name="T19" fmla="*/ 147 h 481"/>
                  <a:gd name="T20" fmla="*/ 917 w 1378"/>
                  <a:gd name="T21" fmla="*/ 123 h 481"/>
                  <a:gd name="T22" fmla="*/ 990 w 1378"/>
                  <a:gd name="T23" fmla="*/ 127 h 481"/>
                  <a:gd name="T24" fmla="*/ 1031 w 1378"/>
                  <a:gd name="T25" fmla="*/ 119 h 481"/>
                  <a:gd name="T26" fmla="*/ 1101 w 1378"/>
                  <a:gd name="T27" fmla="*/ 131 h 481"/>
                  <a:gd name="T28" fmla="*/ 1166 w 1378"/>
                  <a:gd name="T29" fmla="*/ 123 h 481"/>
                  <a:gd name="T30" fmla="*/ 1215 w 1378"/>
                  <a:gd name="T31" fmla="*/ 147 h 481"/>
                  <a:gd name="T32" fmla="*/ 1300 w 1378"/>
                  <a:gd name="T33" fmla="*/ 131 h 481"/>
                  <a:gd name="T34" fmla="*/ 1374 w 1378"/>
                  <a:gd name="T35" fmla="*/ 135 h 481"/>
                  <a:gd name="T36" fmla="*/ 1337 w 1378"/>
                  <a:gd name="T37" fmla="*/ 184 h 481"/>
                  <a:gd name="T38" fmla="*/ 1284 w 1378"/>
                  <a:gd name="T39" fmla="*/ 184 h 481"/>
                  <a:gd name="T40" fmla="*/ 1215 w 1378"/>
                  <a:gd name="T41" fmla="*/ 204 h 481"/>
                  <a:gd name="T42" fmla="*/ 1178 w 1378"/>
                  <a:gd name="T43" fmla="*/ 233 h 481"/>
                  <a:gd name="T44" fmla="*/ 1121 w 1378"/>
                  <a:gd name="T45" fmla="*/ 253 h 481"/>
                  <a:gd name="T46" fmla="*/ 1064 w 1378"/>
                  <a:gd name="T47" fmla="*/ 282 h 481"/>
                  <a:gd name="T48" fmla="*/ 990 w 1378"/>
                  <a:gd name="T49" fmla="*/ 290 h 481"/>
                  <a:gd name="T50" fmla="*/ 942 w 1378"/>
                  <a:gd name="T51" fmla="*/ 318 h 481"/>
                  <a:gd name="T52" fmla="*/ 893 w 1378"/>
                  <a:gd name="T53" fmla="*/ 335 h 481"/>
                  <a:gd name="T54" fmla="*/ 827 w 1378"/>
                  <a:gd name="T55" fmla="*/ 351 h 481"/>
                  <a:gd name="T56" fmla="*/ 775 w 1378"/>
                  <a:gd name="T57" fmla="*/ 359 h 481"/>
                  <a:gd name="T58" fmla="*/ 717 w 1378"/>
                  <a:gd name="T59" fmla="*/ 355 h 481"/>
                  <a:gd name="T60" fmla="*/ 660 w 1378"/>
                  <a:gd name="T61" fmla="*/ 392 h 481"/>
                  <a:gd name="T62" fmla="*/ 652 w 1378"/>
                  <a:gd name="T63" fmla="*/ 388 h 481"/>
                  <a:gd name="T64" fmla="*/ 648 w 1378"/>
                  <a:gd name="T65" fmla="*/ 396 h 481"/>
                  <a:gd name="T66" fmla="*/ 616 w 1378"/>
                  <a:gd name="T67" fmla="*/ 375 h 481"/>
                  <a:gd name="T68" fmla="*/ 603 w 1378"/>
                  <a:gd name="T69" fmla="*/ 384 h 481"/>
                  <a:gd name="T70" fmla="*/ 571 w 1378"/>
                  <a:gd name="T71" fmla="*/ 388 h 481"/>
                  <a:gd name="T72" fmla="*/ 534 w 1378"/>
                  <a:gd name="T73" fmla="*/ 355 h 481"/>
                  <a:gd name="T74" fmla="*/ 567 w 1378"/>
                  <a:gd name="T75" fmla="*/ 416 h 481"/>
                  <a:gd name="T76" fmla="*/ 510 w 1378"/>
                  <a:gd name="T77" fmla="*/ 388 h 481"/>
                  <a:gd name="T78" fmla="*/ 449 w 1378"/>
                  <a:gd name="T79" fmla="*/ 396 h 481"/>
                  <a:gd name="T80" fmla="*/ 371 w 1378"/>
                  <a:gd name="T81" fmla="*/ 416 h 481"/>
                  <a:gd name="T82" fmla="*/ 326 w 1378"/>
                  <a:gd name="T83" fmla="*/ 424 h 481"/>
                  <a:gd name="T84" fmla="*/ 277 w 1378"/>
                  <a:gd name="T85" fmla="*/ 445 h 481"/>
                  <a:gd name="T86" fmla="*/ 228 w 1378"/>
                  <a:gd name="T87" fmla="*/ 424 h 481"/>
                  <a:gd name="T88" fmla="*/ 143 w 1378"/>
                  <a:gd name="T89" fmla="*/ 424 h 481"/>
                  <a:gd name="T90" fmla="*/ 86 w 1378"/>
                  <a:gd name="T91" fmla="*/ 432 h 481"/>
                  <a:gd name="T92" fmla="*/ 33 w 1378"/>
                  <a:gd name="T93" fmla="*/ 461 h 481"/>
                  <a:gd name="T94" fmla="*/ 0 w 1378"/>
                  <a:gd name="T95" fmla="*/ 453 h 481"/>
                  <a:gd name="T96" fmla="*/ 37 w 1378"/>
                  <a:gd name="T97" fmla="*/ 412 h 481"/>
                  <a:gd name="T98" fmla="*/ 74 w 1378"/>
                  <a:gd name="T99" fmla="*/ 363 h 481"/>
                  <a:gd name="T100" fmla="*/ 78 w 1378"/>
                  <a:gd name="T101" fmla="*/ 298 h 481"/>
                  <a:gd name="T102" fmla="*/ 57 w 1378"/>
                  <a:gd name="T103" fmla="*/ 229 h 481"/>
                  <a:gd name="T104" fmla="*/ 49 w 1378"/>
                  <a:gd name="T105" fmla="*/ 168 h 481"/>
                  <a:gd name="T106" fmla="*/ 78 w 1378"/>
                  <a:gd name="T107" fmla="*/ 106 h 481"/>
                  <a:gd name="T108" fmla="*/ 151 w 1378"/>
                  <a:gd name="T109" fmla="*/ 86 h 481"/>
                  <a:gd name="T110" fmla="*/ 212 w 1378"/>
                  <a:gd name="T111" fmla="*/ 106 h 481"/>
                  <a:gd name="T112" fmla="*/ 298 w 1378"/>
                  <a:gd name="T113" fmla="*/ 110 h 481"/>
                  <a:gd name="T114" fmla="*/ 363 w 1378"/>
                  <a:gd name="T115" fmla="*/ 82 h 481"/>
                  <a:gd name="T116" fmla="*/ 416 w 1378"/>
                  <a:gd name="T117" fmla="*/ 49 h 481"/>
                  <a:gd name="T118" fmla="*/ 497 w 1378"/>
                  <a:gd name="T119" fmla="*/ 29 h 481"/>
                  <a:gd name="T120" fmla="*/ 1174 w 1378"/>
                  <a:gd name="T121" fmla="*/ 2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8" h="481">
                    <a:moveTo>
                      <a:pt x="571" y="424"/>
                    </a:moveTo>
                    <a:lnTo>
                      <a:pt x="571" y="428"/>
                    </a:lnTo>
                    <a:lnTo>
                      <a:pt x="575" y="428"/>
                    </a:lnTo>
                    <a:lnTo>
                      <a:pt x="575" y="432"/>
                    </a:lnTo>
                    <a:lnTo>
                      <a:pt x="579" y="432"/>
                    </a:lnTo>
                    <a:lnTo>
                      <a:pt x="583" y="432"/>
                    </a:lnTo>
                    <a:lnTo>
                      <a:pt x="587" y="432"/>
                    </a:lnTo>
                    <a:lnTo>
                      <a:pt x="587" y="436"/>
                    </a:lnTo>
                    <a:lnTo>
                      <a:pt x="591" y="436"/>
                    </a:lnTo>
                    <a:lnTo>
                      <a:pt x="591" y="441"/>
                    </a:lnTo>
                    <a:lnTo>
                      <a:pt x="587" y="441"/>
                    </a:lnTo>
                    <a:lnTo>
                      <a:pt x="583" y="441"/>
                    </a:lnTo>
                    <a:lnTo>
                      <a:pt x="579" y="441"/>
                    </a:lnTo>
                    <a:lnTo>
                      <a:pt x="575" y="441"/>
                    </a:lnTo>
                    <a:lnTo>
                      <a:pt x="575" y="436"/>
                    </a:lnTo>
                    <a:lnTo>
                      <a:pt x="575" y="432"/>
                    </a:lnTo>
                    <a:lnTo>
                      <a:pt x="571" y="432"/>
                    </a:lnTo>
                    <a:lnTo>
                      <a:pt x="567" y="432"/>
                    </a:lnTo>
                    <a:lnTo>
                      <a:pt x="567" y="428"/>
                    </a:lnTo>
                    <a:lnTo>
                      <a:pt x="571" y="428"/>
                    </a:lnTo>
                    <a:lnTo>
                      <a:pt x="571" y="424"/>
                    </a:lnTo>
                    <a:close/>
                    <a:moveTo>
                      <a:pt x="966" y="106"/>
                    </a:moveTo>
                    <a:lnTo>
                      <a:pt x="962" y="106"/>
                    </a:lnTo>
                    <a:lnTo>
                      <a:pt x="962" y="102"/>
                    </a:lnTo>
                    <a:lnTo>
                      <a:pt x="962" y="98"/>
                    </a:lnTo>
                    <a:lnTo>
                      <a:pt x="966" y="98"/>
                    </a:lnTo>
                    <a:lnTo>
                      <a:pt x="966" y="94"/>
                    </a:lnTo>
                    <a:lnTo>
                      <a:pt x="970" y="94"/>
                    </a:lnTo>
                    <a:lnTo>
                      <a:pt x="970" y="90"/>
                    </a:lnTo>
                    <a:lnTo>
                      <a:pt x="974" y="90"/>
                    </a:lnTo>
                    <a:lnTo>
                      <a:pt x="974" y="94"/>
                    </a:lnTo>
                    <a:lnTo>
                      <a:pt x="970" y="94"/>
                    </a:lnTo>
                    <a:lnTo>
                      <a:pt x="970" y="98"/>
                    </a:lnTo>
                    <a:lnTo>
                      <a:pt x="970" y="102"/>
                    </a:lnTo>
                    <a:lnTo>
                      <a:pt x="966" y="102"/>
                    </a:lnTo>
                    <a:lnTo>
                      <a:pt x="966" y="106"/>
                    </a:lnTo>
                    <a:close/>
                    <a:moveTo>
                      <a:pt x="510" y="25"/>
                    </a:moveTo>
                    <a:lnTo>
                      <a:pt x="514" y="25"/>
                    </a:lnTo>
                    <a:lnTo>
                      <a:pt x="514" y="29"/>
                    </a:lnTo>
                    <a:lnTo>
                      <a:pt x="518" y="29"/>
                    </a:lnTo>
                    <a:lnTo>
                      <a:pt x="522" y="29"/>
                    </a:lnTo>
                    <a:lnTo>
                      <a:pt x="522" y="33"/>
                    </a:lnTo>
                    <a:lnTo>
                      <a:pt x="526" y="33"/>
                    </a:lnTo>
                    <a:lnTo>
                      <a:pt x="526" y="37"/>
                    </a:lnTo>
                    <a:lnTo>
                      <a:pt x="534" y="37"/>
                    </a:lnTo>
                    <a:lnTo>
                      <a:pt x="538" y="37"/>
                    </a:lnTo>
                    <a:lnTo>
                      <a:pt x="538" y="41"/>
                    </a:lnTo>
                    <a:lnTo>
                      <a:pt x="542" y="41"/>
                    </a:lnTo>
                    <a:lnTo>
                      <a:pt x="546" y="41"/>
                    </a:lnTo>
                    <a:lnTo>
                      <a:pt x="550" y="41"/>
                    </a:lnTo>
                    <a:lnTo>
                      <a:pt x="554" y="41"/>
                    </a:lnTo>
                    <a:lnTo>
                      <a:pt x="559" y="41"/>
                    </a:lnTo>
                    <a:lnTo>
                      <a:pt x="563" y="41"/>
                    </a:lnTo>
                    <a:lnTo>
                      <a:pt x="567" y="41"/>
                    </a:lnTo>
                    <a:lnTo>
                      <a:pt x="567" y="45"/>
                    </a:lnTo>
                    <a:lnTo>
                      <a:pt x="567" y="41"/>
                    </a:lnTo>
                    <a:lnTo>
                      <a:pt x="571" y="41"/>
                    </a:lnTo>
                    <a:lnTo>
                      <a:pt x="579" y="41"/>
                    </a:lnTo>
                    <a:lnTo>
                      <a:pt x="583" y="41"/>
                    </a:lnTo>
                    <a:lnTo>
                      <a:pt x="583" y="45"/>
                    </a:lnTo>
                    <a:lnTo>
                      <a:pt x="587" y="45"/>
                    </a:lnTo>
                    <a:lnTo>
                      <a:pt x="591" y="45"/>
                    </a:lnTo>
                    <a:lnTo>
                      <a:pt x="595" y="45"/>
                    </a:lnTo>
                    <a:lnTo>
                      <a:pt x="595" y="49"/>
                    </a:lnTo>
                    <a:lnTo>
                      <a:pt x="591" y="49"/>
                    </a:lnTo>
                    <a:lnTo>
                      <a:pt x="591" y="53"/>
                    </a:lnTo>
                    <a:lnTo>
                      <a:pt x="591" y="62"/>
                    </a:lnTo>
                    <a:lnTo>
                      <a:pt x="591" y="66"/>
                    </a:lnTo>
                    <a:lnTo>
                      <a:pt x="587" y="66"/>
                    </a:lnTo>
                    <a:lnTo>
                      <a:pt x="591" y="66"/>
                    </a:lnTo>
                    <a:lnTo>
                      <a:pt x="591" y="70"/>
                    </a:lnTo>
                    <a:lnTo>
                      <a:pt x="587" y="70"/>
                    </a:lnTo>
                    <a:lnTo>
                      <a:pt x="587" y="74"/>
                    </a:lnTo>
                    <a:lnTo>
                      <a:pt x="587" y="78"/>
                    </a:lnTo>
                    <a:lnTo>
                      <a:pt x="587" y="82"/>
                    </a:lnTo>
                    <a:lnTo>
                      <a:pt x="591" y="82"/>
                    </a:lnTo>
                    <a:lnTo>
                      <a:pt x="591" y="78"/>
                    </a:lnTo>
                    <a:lnTo>
                      <a:pt x="591" y="74"/>
                    </a:lnTo>
                    <a:lnTo>
                      <a:pt x="595" y="74"/>
                    </a:lnTo>
                    <a:lnTo>
                      <a:pt x="595" y="70"/>
                    </a:lnTo>
                    <a:lnTo>
                      <a:pt x="595" y="66"/>
                    </a:lnTo>
                    <a:lnTo>
                      <a:pt x="599" y="66"/>
                    </a:lnTo>
                    <a:lnTo>
                      <a:pt x="607" y="66"/>
                    </a:lnTo>
                    <a:lnTo>
                      <a:pt x="607" y="70"/>
                    </a:lnTo>
                    <a:lnTo>
                      <a:pt x="612" y="70"/>
                    </a:lnTo>
                    <a:lnTo>
                      <a:pt x="612" y="74"/>
                    </a:lnTo>
                    <a:lnTo>
                      <a:pt x="612" y="70"/>
                    </a:lnTo>
                    <a:lnTo>
                      <a:pt x="616" y="70"/>
                    </a:lnTo>
                    <a:lnTo>
                      <a:pt x="616" y="62"/>
                    </a:lnTo>
                    <a:lnTo>
                      <a:pt x="616" y="57"/>
                    </a:lnTo>
                    <a:lnTo>
                      <a:pt x="620" y="57"/>
                    </a:lnTo>
                    <a:lnTo>
                      <a:pt x="620" y="53"/>
                    </a:lnTo>
                    <a:lnTo>
                      <a:pt x="616" y="53"/>
                    </a:lnTo>
                    <a:lnTo>
                      <a:pt x="616" y="49"/>
                    </a:lnTo>
                    <a:lnTo>
                      <a:pt x="616" y="45"/>
                    </a:lnTo>
                    <a:lnTo>
                      <a:pt x="612" y="45"/>
                    </a:lnTo>
                    <a:lnTo>
                      <a:pt x="612" y="41"/>
                    </a:lnTo>
                    <a:lnTo>
                      <a:pt x="616" y="41"/>
                    </a:lnTo>
                    <a:lnTo>
                      <a:pt x="616" y="37"/>
                    </a:lnTo>
                    <a:lnTo>
                      <a:pt x="616" y="33"/>
                    </a:lnTo>
                    <a:lnTo>
                      <a:pt x="620" y="33"/>
                    </a:lnTo>
                    <a:lnTo>
                      <a:pt x="624" y="33"/>
                    </a:lnTo>
                    <a:lnTo>
                      <a:pt x="628" y="33"/>
                    </a:lnTo>
                    <a:lnTo>
                      <a:pt x="628" y="29"/>
                    </a:lnTo>
                    <a:lnTo>
                      <a:pt x="636" y="29"/>
                    </a:lnTo>
                    <a:lnTo>
                      <a:pt x="636" y="33"/>
                    </a:lnTo>
                    <a:lnTo>
                      <a:pt x="640" y="33"/>
                    </a:lnTo>
                    <a:lnTo>
                      <a:pt x="640" y="37"/>
                    </a:lnTo>
                    <a:lnTo>
                      <a:pt x="640" y="41"/>
                    </a:lnTo>
                    <a:lnTo>
                      <a:pt x="644" y="41"/>
                    </a:lnTo>
                    <a:lnTo>
                      <a:pt x="644" y="45"/>
                    </a:lnTo>
                    <a:lnTo>
                      <a:pt x="648" y="45"/>
                    </a:lnTo>
                    <a:lnTo>
                      <a:pt x="648" y="49"/>
                    </a:lnTo>
                    <a:lnTo>
                      <a:pt x="652" y="49"/>
                    </a:lnTo>
                    <a:lnTo>
                      <a:pt x="652" y="53"/>
                    </a:lnTo>
                    <a:lnTo>
                      <a:pt x="652" y="57"/>
                    </a:lnTo>
                    <a:lnTo>
                      <a:pt x="656" y="57"/>
                    </a:lnTo>
                    <a:lnTo>
                      <a:pt x="656" y="62"/>
                    </a:lnTo>
                    <a:lnTo>
                      <a:pt x="656" y="66"/>
                    </a:lnTo>
                    <a:lnTo>
                      <a:pt x="660" y="66"/>
                    </a:lnTo>
                    <a:lnTo>
                      <a:pt x="664" y="66"/>
                    </a:lnTo>
                    <a:lnTo>
                      <a:pt x="664" y="70"/>
                    </a:lnTo>
                    <a:lnTo>
                      <a:pt x="664" y="66"/>
                    </a:lnTo>
                    <a:lnTo>
                      <a:pt x="669" y="66"/>
                    </a:lnTo>
                    <a:lnTo>
                      <a:pt x="673" y="66"/>
                    </a:lnTo>
                    <a:lnTo>
                      <a:pt x="673" y="70"/>
                    </a:lnTo>
                    <a:lnTo>
                      <a:pt x="677" y="70"/>
                    </a:lnTo>
                    <a:lnTo>
                      <a:pt x="677" y="74"/>
                    </a:lnTo>
                    <a:lnTo>
                      <a:pt x="677" y="78"/>
                    </a:lnTo>
                    <a:lnTo>
                      <a:pt x="677" y="86"/>
                    </a:lnTo>
                    <a:lnTo>
                      <a:pt x="681" y="86"/>
                    </a:lnTo>
                    <a:lnTo>
                      <a:pt x="681" y="94"/>
                    </a:lnTo>
                    <a:lnTo>
                      <a:pt x="685" y="94"/>
                    </a:lnTo>
                    <a:lnTo>
                      <a:pt x="685" y="98"/>
                    </a:lnTo>
                    <a:lnTo>
                      <a:pt x="689" y="98"/>
                    </a:lnTo>
                    <a:lnTo>
                      <a:pt x="689" y="102"/>
                    </a:lnTo>
                    <a:lnTo>
                      <a:pt x="693" y="102"/>
                    </a:lnTo>
                    <a:lnTo>
                      <a:pt x="693" y="106"/>
                    </a:lnTo>
                    <a:lnTo>
                      <a:pt x="697" y="106"/>
                    </a:lnTo>
                    <a:lnTo>
                      <a:pt x="697" y="115"/>
                    </a:lnTo>
                    <a:lnTo>
                      <a:pt x="701" y="115"/>
                    </a:lnTo>
                    <a:lnTo>
                      <a:pt x="705" y="115"/>
                    </a:lnTo>
                    <a:lnTo>
                      <a:pt x="705" y="119"/>
                    </a:lnTo>
                    <a:lnTo>
                      <a:pt x="709" y="119"/>
                    </a:lnTo>
                    <a:lnTo>
                      <a:pt x="713" y="119"/>
                    </a:lnTo>
                    <a:lnTo>
                      <a:pt x="717" y="119"/>
                    </a:lnTo>
                    <a:lnTo>
                      <a:pt x="717" y="123"/>
                    </a:lnTo>
                    <a:lnTo>
                      <a:pt x="722" y="123"/>
                    </a:lnTo>
                    <a:lnTo>
                      <a:pt x="722" y="127"/>
                    </a:lnTo>
                    <a:lnTo>
                      <a:pt x="726" y="127"/>
                    </a:lnTo>
                    <a:lnTo>
                      <a:pt x="730" y="127"/>
                    </a:lnTo>
                    <a:lnTo>
                      <a:pt x="734" y="127"/>
                    </a:lnTo>
                    <a:lnTo>
                      <a:pt x="734" y="135"/>
                    </a:lnTo>
                    <a:lnTo>
                      <a:pt x="734" y="139"/>
                    </a:lnTo>
                    <a:lnTo>
                      <a:pt x="738" y="139"/>
                    </a:lnTo>
                    <a:lnTo>
                      <a:pt x="738" y="143"/>
                    </a:lnTo>
                    <a:lnTo>
                      <a:pt x="746" y="143"/>
                    </a:lnTo>
                    <a:lnTo>
                      <a:pt x="746" y="147"/>
                    </a:lnTo>
                    <a:lnTo>
                      <a:pt x="750" y="147"/>
                    </a:lnTo>
                    <a:lnTo>
                      <a:pt x="750" y="151"/>
                    </a:lnTo>
                    <a:lnTo>
                      <a:pt x="754" y="151"/>
                    </a:lnTo>
                    <a:lnTo>
                      <a:pt x="754" y="155"/>
                    </a:lnTo>
                    <a:lnTo>
                      <a:pt x="758" y="155"/>
                    </a:lnTo>
                    <a:lnTo>
                      <a:pt x="762" y="155"/>
                    </a:lnTo>
                    <a:lnTo>
                      <a:pt x="766" y="155"/>
                    </a:lnTo>
                    <a:lnTo>
                      <a:pt x="766" y="159"/>
                    </a:lnTo>
                    <a:lnTo>
                      <a:pt x="770" y="159"/>
                    </a:lnTo>
                    <a:lnTo>
                      <a:pt x="770" y="155"/>
                    </a:lnTo>
                    <a:lnTo>
                      <a:pt x="775" y="155"/>
                    </a:lnTo>
                    <a:lnTo>
                      <a:pt x="775" y="159"/>
                    </a:lnTo>
                    <a:lnTo>
                      <a:pt x="775" y="168"/>
                    </a:lnTo>
                    <a:lnTo>
                      <a:pt x="779" y="168"/>
                    </a:lnTo>
                    <a:lnTo>
                      <a:pt x="779" y="172"/>
                    </a:lnTo>
                    <a:lnTo>
                      <a:pt x="783" y="172"/>
                    </a:lnTo>
                    <a:lnTo>
                      <a:pt x="783" y="176"/>
                    </a:lnTo>
                    <a:lnTo>
                      <a:pt x="787" y="176"/>
                    </a:lnTo>
                    <a:lnTo>
                      <a:pt x="791" y="176"/>
                    </a:lnTo>
                    <a:lnTo>
                      <a:pt x="791" y="180"/>
                    </a:lnTo>
                    <a:lnTo>
                      <a:pt x="795" y="180"/>
                    </a:lnTo>
                    <a:lnTo>
                      <a:pt x="795" y="176"/>
                    </a:lnTo>
                    <a:lnTo>
                      <a:pt x="795" y="180"/>
                    </a:lnTo>
                    <a:lnTo>
                      <a:pt x="799" y="180"/>
                    </a:lnTo>
                    <a:lnTo>
                      <a:pt x="799" y="176"/>
                    </a:lnTo>
                    <a:lnTo>
                      <a:pt x="803" y="176"/>
                    </a:lnTo>
                    <a:lnTo>
                      <a:pt x="803" y="172"/>
                    </a:lnTo>
                    <a:lnTo>
                      <a:pt x="811" y="172"/>
                    </a:lnTo>
                    <a:lnTo>
                      <a:pt x="811" y="176"/>
                    </a:lnTo>
                    <a:lnTo>
                      <a:pt x="815" y="176"/>
                    </a:lnTo>
                    <a:lnTo>
                      <a:pt x="819" y="176"/>
                    </a:lnTo>
                    <a:lnTo>
                      <a:pt x="819" y="180"/>
                    </a:lnTo>
                    <a:lnTo>
                      <a:pt x="823" y="180"/>
                    </a:lnTo>
                    <a:lnTo>
                      <a:pt x="827" y="180"/>
                    </a:lnTo>
                    <a:lnTo>
                      <a:pt x="827" y="184"/>
                    </a:lnTo>
                    <a:lnTo>
                      <a:pt x="836" y="184"/>
                    </a:lnTo>
                    <a:lnTo>
                      <a:pt x="836" y="180"/>
                    </a:lnTo>
                    <a:lnTo>
                      <a:pt x="836" y="176"/>
                    </a:lnTo>
                    <a:lnTo>
                      <a:pt x="836" y="172"/>
                    </a:lnTo>
                    <a:lnTo>
                      <a:pt x="840" y="172"/>
                    </a:lnTo>
                    <a:lnTo>
                      <a:pt x="840" y="168"/>
                    </a:lnTo>
                    <a:lnTo>
                      <a:pt x="844" y="168"/>
                    </a:lnTo>
                    <a:lnTo>
                      <a:pt x="848" y="168"/>
                    </a:lnTo>
                    <a:lnTo>
                      <a:pt x="848" y="163"/>
                    </a:lnTo>
                    <a:lnTo>
                      <a:pt x="852" y="163"/>
                    </a:lnTo>
                    <a:lnTo>
                      <a:pt x="852" y="159"/>
                    </a:lnTo>
                    <a:lnTo>
                      <a:pt x="852" y="155"/>
                    </a:lnTo>
                    <a:lnTo>
                      <a:pt x="856" y="155"/>
                    </a:lnTo>
                    <a:lnTo>
                      <a:pt x="856" y="151"/>
                    </a:lnTo>
                    <a:lnTo>
                      <a:pt x="852" y="151"/>
                    </a:lnTo>
                    <a:lnTo>
                      <a:pt x="852" y="147"/>
                    </a:lnTo>
                    <a:lnTo>
                      <a:pt x="856" y="147"/>
                    </a:lnTo>
                    <a:lnTo>
                      <a:pt x="864" y="147"/>
                    </a:lnTo>
                    <a:lnTo>
                      <a:pt x="868" y="147"/>
                    </a:lnTo>
                    <a:lnTo>
                      <a:pt x="872" y="147"/>
                    </a:lnTo>
                    <a:lnTo>
                      <a:pt x="876" y="147"/>
                    </a:lnTo>
                    <a:lnTo>
                      <a:pt x="876" y="151"/>
                    </a:lnTo>
                    <a:lnTo>
                      <a:pt x="880" y="151"/>
                    </a:lnTo>
                    <a:lnTo>
                      <a:pt x="880" y="147"/>
                    </a:lnTo>
                    <a:lnTo>
                      <a:pt x="889" y="147"/>
                    </a:lnTo>
                    <a:lnTo>
                      <a:pt x="893" y="147"/>
                    </a:lnTo>
                    <a:lnTo>
                      <a:pt x="893" y="143"/>
                    </a:lnTo>
                    <a:lnTo>
                      <a:pt x="897" y="143"/>
                    </a:lnTo>
                    <a:lnTo>
                      <a:pt x="897" y="139"/>
                    </a:lnTo>
                    <a:lnTo>
                      <a:pt x="901" y="139"/>
                    </a:lnTo>
                    <a:lnTo>
                      <a:pt x="901" y="135"/>
                    </a:lnTo>
                    <a:lnTo>
                      <a:pt x="905" y="135"/>
                    </a:lnTo>
                    <a:lnTo>
                      <a:pt x="905" y="131"/>
                    </a:lnTo>
                    <a:lnTo>
                      <a:pt x="905" y="127"/>
                    </a:lnTo>
                    <a:lnTo>
                      <a:pt x="909" y="127"/>
                    </a:lnTo>
                    <a:lnTo>
                      <a:pt x="913" y="127"/>
                    </a:lnTo>
                    <a:lnTo>
                      <a:pt x="913" y="123"/>
                    </a:lnTo>
                    <a:lnTo>
                      <a:pt x="917" y="123"/>
                    </a:lnTo>
                    <a:lnTo>
                      <a:pt x="917" y="127"/>
                    </a:lnTo>
                    <a:lnTo>
                      <a:pt x="929" y="127"/>
                    </a:lnTo>
                    <a:lnTo>
                      <a:pt x="933" y="127"/>
                    </a:lnTo>
                    <a:lnTo>
                      <a:pt x="933" y="131"/>
                    </a:lnTo>
                    <a:lnTo>
                      <a:pt x="938" y="131"/>
                    </a:lnTo>
                    <a:lnTo>
                      <a:pt x="938" y="127"/>
                    </a:lnTo>
                    <a:lnTo>
                      <a:pt x="942" y="127"/>
                    </a:lnTo>
                    <a:lnTo>
                      <a:pt x="942" y="123"/>
                    </a:lnTo>
                    <a:lnTo>
                      <a:pt x="942" y="119"/>
                    </a:lnTo>
                    <a:lnTo>
                      <a:pt x="946" y="119"/>
                    </a:lnTo>
                    <a:lnTo>
                      <a:pt x="946" y="123"/>
                    </a:lnTo>
                    <a:lnTo>
                      <a:pt x="950" y="123"/>
                    </a:lnTo>
                    <a:lnTo>
                      <a:pt x="958" y="123"/>
                    </a:lnTo>
                    <a:lnTo>
                      <a:pt x="962" y="123"/>
                    </a:lnTo>
                    <a:lnTo>
                      <a:pt x="966" y="123"/>
                    </a:lnTo>
                    <a:lnTo>
                      <a:pt x="974" y="123"/>
                    </a:lnTo>
                    <a:lnTo>
                      <a:pt x="978" y="123"/>
                    </a:lnTo>
                    <a:lnTo>
                      <a:pt x="978" y="127"/>
                    </a:lnTo>
                    <a:lnTo>
                      <a:pt x="982" y="127"/>
                    </a:lnTo>
                    <a:lnTo>
                      <a:pt x="986" y="127"/>
                    </a:lnTo>
                    <a:lnTo>
                      <a:pt x="990" y="127"/>
                    </a:lnTo>
                    <a:lnTo>
                      <a:pt x="990" y="131"/>
                    </a:lnTo>
                    <a:lnTo>
                      <a:pt x="990" y="127"/>
                    </a:lnTo>
                    <a:lnTo>
                      <a:pt x="995" y="127"/>
                    </a:lnTo>
                    <a:lnTo>
                      <a:pt x="995" y="131"/>
                    </a:lnTo>
                    <a:lnTo>
                      <a:pt x="995" y="127"/>
                    </a:lnTo>
                    <a:lnTo>
                      <a:pt x="999" y="127"/>
                    </a:lnTo>
                    <a:lnTo>
                      <a:pt x="999" y="123"/>
                    </a:lnTo>
                    <a:lnTo>
                      <a:pt x="1003" y="123"/>
                    </a:lnTo>
                    <a:lnTo>
                      <a:pt x="999" y="123"/>
                    </a:lnTo>
                    <a:lnTo>
                      <a:pt x="999" y="119"/>
                    </a:lnTo>
                    <a:lnTo>
                      <a:pt x="999" y="115"/>
                    </a:lnTo>
                    <a:lnTo>
                      <a:pt x="1003" y="115"/>
                    </a:lnTo>
                    <a:lnTo>
                      <a:pt x="1003" y="110"/>
                    </a:lnTo>
                    <a:lnTo>
                      <a:pt x="1007" y="110"/>
                    </a:lnTo>
                    <a:lnTo>
                      <a:pt x="1011" y="110"/>
                    </a:lnTo>
                    <a:lnTo>
                      <a:pt x="1011" y="115"/>
                    </a:lnTo>
                    <a:lnTo>
                      <a:pt x="1015" y="115"/>
                    </a:lnTo>
                    <a:lnTo>
                      <a:pt x="1015" y="119"/>
                    </a:lnTo>
                    <a:lnTo>
                      <a:pt x="1023" y="119"/>
                    </a:lnTo>
                    <a:lnTo>
                      <a:pt x="1027" y="119"/>
                    </a:lnTo>
                    <a:lnTo>
                      <a:pt x="1031" y="119"/>
                    </a:lnTo>
                    <a:lnTo>
                      <a:pt x="1035" y="119"/>
                    </a:lnTo>
                    <a:lnTo>
                      <a:pt x="1039" y="119"/>
                    </a:lnTo>
                    <a:lnTo>
                      <a:pt x="1048" y="119"/>
                    </a:lnTo>
                    <a:lnTo>
                      <a:pt x="1048" y="123"/>
                    </a:lnTo>
                    <a:lnTo>
                      <a:pt x="1052" y="123"/>
                    </a:lnTo>
                    <a:lnTo>
                      <a:pt x="1052" y="127"/>
                    </a:lnTo>
                    <a:lnTo>
                      <a:pt x="1056" y="127"/>
                    </a:lnTo>
                    <a:lnTo>
                      <a:pt x="1060" y="127"/>
                    </a:lnTo>
                    <a:lnTo>
                      <a:pt x="1060" y="131"/>
                    </a:lnTo>
                    <a:lnTo>
                      <a:pt x="1068" y="131"/>
                    </a:lnTo>
                    <a:lnTo>
                      <a:pt x="1068" y="127"/>
                    </a:lnTo>
                    <a:lnTo>
                      <a:pt x="1072" y="127"/>
                    </a:lnTo>
                    <a:lnTo>
                      <a:pt x="1072" y="131"/>
                    </a:lnTo>
                    <a:lnTo>
                      <a:pt x="1076" y="131"/>
                    </a:lnTo>
                    <a:lnTo>
                      <a:pt x="1080" y="131"/>
                    </a:lnTo>
                    <a:lnTo>
                      <a:pt x="1080" y="127"/>
                    </a:lnTo>
                    <a:lnTo>
                      <a:pt x="1084" y="127"/>
                    </a:lnTo>
                    <a:lnTo>
                      <a:pt x="1088" y="127"/>
                    </a:lnTo>
                    <a:lnTo>
                      <a:pt x="1092" y="127"/>
                    </a:lnTo>
                    <a:lnTo>
                      <a:pt x="1092" y="131"/>
                    </a:lnTo>
                    <a:lnTo>
                      <a:pt x="1101" y="131"/>
                    </a:lnTo>
                    <a:lnTo>
                      <a:pt x="1105" y="131"/>
                    </a:lnTo>
                    <a:lnTo>
                      <a:pt x="1109" y="131"/>
                    </a:lnTo>
                    <a:lnTo>
                      <a:pt x="1109" y="127"/>
                    </a:lnTo>
                    <a:lnTo>
                      <a:pt x="1109" y="123"/>
                    </a:lnTo>
                    <a:lnTo>
                      <a:pt x="1113" y="123"/>
                    </a:lnTo>
                    <a:lnTo>
                      <a:pt x="1117" y="123"/>
                    </a:lnTo>
                    <a:lnTo>
                      <a:pt x="1117" y="127"/>
                    </a:lnTo>
                    <a:lnTo>
                      <a:pt x="1121" y="127"/>
                    </a:lnTo>
                    <a:lnTo>
                      <a:pt x="1125" y="127"/>
                    </a:lnTo>
                    <a:lnTo>
                      <a:pt x="1125" y="131"/>
                    </a:lnTo>
                    <a:lnTo>
                      <a:pt x="1133" y="131"/>
                    </a:lnTo>
                    <a:lnTo>
                      <a:pt x="1133" y="127"/>
                    </a:lnTo>
                    <a:lnTo>
                      <a:pt x="1137" y="127"/>
                    </a:lnTo>
                    <a:lnTo>
                      <a:pt x="1145" y="127"/>
                    </a:lnTo>
                    <a:lnTo>
                      <a:pt x="1145" y="131"/>
                    </a:lnTo>
                    <a:lnTo>
                      <a:pt x="1149" y="131"/>
                    </a:lnTo>
                    <a:lnTo>
                      <a:pt x="1153" y="131"/>
                    </a:lnTo>
                    <a:lnTo>
                      <a:pt x="1153" y="127"/>
                    </a:lnTo>
                    <a:lnTo>
                      <a:pt x="1162" y="127"/>
                    </a:lnTo>
                    <a:lnTo>
                      <a:pt x="1162" y="123"/>
                    </a:lnTo>
                    <a:lnTo>
                      <a:pt x="1166" y="123"/>
                    </a:lnTo>
                    <a:lnTo>
                      <a:pt x="1170" y="123"/>
                    </a:lnTo>
                    <a:lnTo>
                      <a:pt x="1178" y="123"/>
                    </a:lnTo>
                    <a:lnTo>
                      <a:pt x="1182" y="123"/>
                    </a:lnTo>
                    <a:lnTo>
                      <a:pt x="1182" y="127"/>
                    </a:lnTo>
                    <a:lnTo>
                      <a:pt x="1182" y="123"/>
                    </a:lnTo>
                    <a:lnTo>
                      <a:pt x="1186" y="123"/>
                    </a:lnTo>
                    <a:lnTo>
                      <a:pt x="1186" y="119"/>
                    </a:lnTo>
                    <a:lnTo>
                      <a:pt x="1186" y="123"/>
                    </a:lnTo>
                    <a:lnTo>
                      <a:pt x="1190" y="123"/>
                    </a:lnTo>
                    <a:lnTo>
                      <a:pt x="1190" y="127"/>
                    </a:lnTo>
                    <a:lnTo>
                      <a:pt x="1190" y="131"/>
                    </a:lnTo>
                    <a:lnTo>
                      <a:pt x="1194" y="131"/>
                    </a:lnTo>
                    <a:lnTo>
                      <a:pt x="1194" y="135"/>
                    </a:lnTo>
                    <a:lnTo>
                      <a:pt x="1194" y="139"/>
                    </a:lnTo>
                    <a:lnTo>
                      <a:pt x="1198" y="139"/>
                    </a:lnTo>
                    <a:lnTo>
                      <a:pt x="1198" y="143"/>
                    </a:lnTo>
                    <a:lnTo>
                      <a:pt x="1202" y="143"/>
                    </a:lnTo>
                    <a:lnTo>
                      <a:pt x="1206" y="143"/>
                    </a:lnTo>
                    <a:lnTo>
                      <a:pt x="1206" y="147"/>
                    </a:lnTo>
                    <a:lnTo>
                      <a:pt x="1211" y="147"/>
                    </a:lnTo>
                    <a:lnTo>
                      <a:pt x="1215" y="147"/>
                    </a:lnTo>
                    <a:lnTo>
                      <a:pt x="1227" y="147"/>
                    </a:lnTo>
                    <a:lnTo>
                      <a:pt x="1235" y="147"/>
                    </a:lnTo>
                    <a:lnTo>
                      <a:pt x="1235" y="143"/>
                    </a:lnTo>
                    <a:lnTo>
                      <a:pt x="1239" y="143"/>
                    </a:lnTo>
                    <a:lnTo>
                      <a:pt x="1239" y="139"/>
                    </a:lnTo>
                    <a:lnTo>
                      <a:pt x="1243" y="139"/>
                    </a:lnTo>
                    <a:lnTo>
                      <a:pt x="1247" y="139"/>
                    </a:lnTo>
                    <a:lnTo>
                      <a:pt x="1251" y="139"/>
                    </a:lnTo>
                    <a:lnTo>
                      <a:pt x="1259" y="139"/>
                    </a:lnTo>
                    <a:lnTo>
                      <a:pt x="1264" y="139"/>
                    </a:lnTo>
                    <a:lnTo>
                      <a:pt x="1264" y="143"/>
                    </a:lnTo>
                    <a:lnTo>
                      <a:pt x="1264" y="139"/>
                    </a:lnTo>
                    <a:lnTo>
                      <a:pt x="1268" y="139"/>
                    </a:lnTo>
                    <a:lnTo>
                      <a:pt x="1272" y="139"/>
                    </a:lnTo>
                    <a:lnTo>
                      <a:pt x="1272" y="135"/>
                    </a:lnTo>
                    <a:lnTo>
                      <a:pt x="1280" y="135"/>
                    </a:lnTo>
                    <a:lnTo>
                      <a:pt x="1284" y="135"/>
                    </a:lnTo>
                    <a:lnTo>
                      <a:pt x="1288" y="135"/>
                    </a:lnTo>
                    <a:lnTo>
                      <a:pt x="1288" y="131"/>
                    </a:lnTo>
                    <a:lnTo>
                      <a:pt x="1296" y="131"/>
                    </a:lnTo>
                    <a:lnTo>
                      <a:pt x="1300" y="131"/>
                    </a:lnTo>
                    <a:lnTo>
                      <a:pt x="1300" y="127"/>
                    </a:lnTo>
                    <a:lnTo>
                      <a:pt x="1304" y="127"/>
                    </a:lnTo>
                    <a:lnTo>
                      <a:pt x="1304" y="123"/>
                    </a:lnTo>
                    <a:lnTo>
                      <a:pt x="1304" y="119"/>
                    </a:lnTo>
                    <a:lnTo>
                      <a:pt x="1308" y="119"/>
                    </a:lnTo>
                    <a:lnTo>
                      <a:pt x="1308" y="123"/>
                    </a:lnTo>
                    <a:lnTo>
                      <a:pt x="1312" y="123"/>
                    </a:lnTo>
                    <a:lnTo>
                      <a:pt x="1312" y="127"/>
                    </a:lnTo>
                    <a:lnTo>
                      <a:pt x="1316" y="127"/>
                    </a:lnTo>
                    <a:lnTo>
                      <a:pt x="1316" y="131"/>
                    </a:lnTo>
                    <a:lnTo>
                      <a:pt x="1333" y="131"/>
                    </a:lnTo>
                    <a:lnTo>
                      <a:pt x="1333" y="127"/>
                    </a:lnTo>
                    <a:lnTo>
                      <a:pt x="1337" y="127"/>
                    </a:lnTo>
                    <a:lnTo>
                      <a:pt x="1341" y="127"/>
                    </a:lnTo>
                    <a:lnTo>
                      <a:pt x="1345" y="127"/>
                    </a:lnTo>
                    <a:lnTo>
                      <a:pt x="1345" y="131"/>
                    </a:lnTo>
                    <a:lnTo>
                      <a:pt x="1349" y="131"/>
                    </a:lnTo>
                    <a:lnTo>
                      <a:pt x="1349" y="135"/>
                    </a:lnTo>
                    <a:lnTo>
                      <a:pt x="1353" y="135"/>
                    </a:lnTo>
                    <a:lnTo>
                      <a:pt x="1365" y="135"/>
                    </a:lnTo>
                    <a:lnTo>
                      <a:pt x="1374" y="135"/>
                    </a:lnTo>
                    <a:lnTo>
                      <a:pt x="1374" y="139"/>
                    </a:lnTo>
                    <a:lnTo>
                      <a:pt x="1378" y="139"/>
                    </a:lnTo>
                    <a:lnTo>
                      <a:pt x="1378" y="143"/>
                    </a:lnTo>
                    <a:lnTo>
                      <a:pt x="1378" y="147"/>
                    </a:lnTo>
                    <a:lnTo>
                      <a:pt x="1378" y="151"/>
                    </a:lnTo>
                    <a:lnTo>
                      <a:pt x="1374" y="151"/>
                    </a:lnTo>
                    <a:lnTo>
                      <a:pt x="1369" y="151"/>
                    </a:lnTo>
                    <a:lnTo>
                      <a:pt x="1369" y="159"/>
                    </a:lnTo>
                    <a:lnTo>
                      <a:pt x="1361" y="159"/>
                    </a:lnTo>
                    <a:lnTo>
                      <a:pt x="1357" y="159"/>
                    </a:lnTo>
                    <a:lnTo>
                      <a:pt x="1357" y="163"/>
                    </a:lnTo>
                    <a:lnTo>
                      <a:pt x="1353" y="163"/>
                    </a:lnTo>
                    <a:lnTo>
                      <a:pt x="1349" y="163"/>
                    </a:lnTo>
                    <a:lnTo>
                      <a:pt x="1349" y="168"/>
                    </a:lnTo>
                    <a:lnTo>
                      <a:pt x="1345" y="168"/>
                    </a:lnTo>
                    <a:lnTo>
                      <a:pt x="1345" y="172"/>
                    </a:lnTo>
                    <a:lnTo>
                      <a:pt x="1341" y="172"/>
                    </a:lnTo>
                    <a:lnTo>
                      <a:pt x="1341" y="176"/>
                    </a:lnTo>
                    <a:lnTo>
                      <a:pt x="1337" y="176"/>
                    </a:lnTo>
                    <a:lnTo>
                      <a:pt x="1337" y="180"/>
                    </a:lnTo>
                    <a:lnTo>
                      <a:pt x="1337" y="184"/>
                    </a:lnTo>
                    <a:lnTo>
                      <a:pt x="1333" y="184"/>
                    </a:lnTo>
                    <a:lnTo>
                      <a:pt x="1329" y="184"/>
                    </a:lnTo>
                    <a:lnTo>
                      <a:pt x="1329" y="188"/>
                    </a:lnTo>
                    <a:lnTo>
                      <a:pt x="1325" y="188"/>
                    </a:lnTo>
                    <a:lnTo>
                      <a:pt x="1325" y="184"/>
                    </a:lnTo>
                    <a:lnTo>
                      <a:pt x="1325" y="180"/>
                    </a:lnTo>
                    <a:lnTo>
                      <a:pt x="1321" y="180"/>
                    </a:lnTo>
                    <a:lnTo>
                      <a:pt x="1321" y="176"/>
                    </a:lnTo>
                    <a:lnTo>
                      <a:pt x="1316" y="176"/>
                    </a:lnTo>
                    <a:lnTo>
                      <a:pt x="1316" y="180"/>
                    </a:lnTo>
                    <a:lnTo>
                      <a:pt x="1312" y="180"/>
                    </a:lnTo>
                    <a:lnTo>
                      <a:pt x="1308" y="180"/>
                    </a:lnTo>
                    <a:lnTo>
                      <a:pt x="1308" y="184"/>
                    </a:lnTo>
                    <a:lnTo>
                      <a:pt x="1304" y="184"/>
                    </a:lnTo>
                    <a:lnTo>
                      <a:pt x="1300" y="184"/>
                    </a:lnTo>
                    <a:lnTo>
                      <a:pt x="1300" y="188"/>
                    </a:lnTo>
                    <a:lnTo>
                      <a:pt x="1296" y="188"/>
                    </a:lnTo>
                    <a:lnTo>
                      <a:pt x="1292" y="188"/>
                    </a:lnTo>
                    <a:lnTo>
                      <a:pt x="1288" y="188"/>
                    </a:lnTo>
                    <a:lnTo>
                      <a:pt x="1288" y="184"/>
                    </a:lnTo>
                    <a:lnTo>
                      <a:pt x="1284" y="184"/>
                    </a:lnTo>
                    <a:lnTo>
                      <a:pt x="1284" y="180"/>
                    </a:lnTo>
                    <a:lnTo>
                      <a:pt x="1276" y="180"/>
                    </a:lnTo>
                    <a:lnTo>
                      <a:pt x="1264" y="180"/>
                    </a:lnTo>
                    <a:lnTo>
                      <a:pt x="1255" y="180"/>
                    </a:lnTo>
                    <a:lnTo>
                      <a:pt x="1251" y="180"/>
                    </a:lnTo>
                    <a:lnTo>
                      <a:pt x="1251" y="184"/>
                    </a:lnTo>
                    <a:lnTo>
                      <a:pt x="1247" y="184"/>
                    </a:lnTo>
                    <a:lnTo>
                      <a:pt x="1247" y="188"/>
                    </a:lnTo>
                    <a:lnTo>
                      <a:pt x="1243" y="188"/>
                    </a:lnTo>
                    <a:lnTo>
                      <a:pt x="1235" y="188"/>
                    </a:lnTo>
                    <a:lnTo>
                      <a:pt x="1231" y="188"/>
                    </a:lnTo>
                    <a:lnTo>
                      <a:pt x="1231" y="184"/>
                    </a:lnTo>
                    <a:lnTo>
                      <a:pt x="1227" y="184"/>
                    </a:lnTo>
                    <a:lnTo>
                      <a:pt x="1227" y="188"/>
                    </a:lnTo>
                    <a:lnTo>
                      <a:pt x="1223" y="188"/>
                    </a:lnTo>
                    <a:lnTo>
                      <a:pt x="1223" y="192"/>
                    </a:lnTo>
                    <a:lnTo>
                      <a:pt x="1219" y="192"/>
                    </a:lnTo>
                    <a:lnTo>
                      <a:pt x="1219" y="196"/>
                    </a:lnTo>
                    <a:lnTo>
                      <a:pt x="1219" y="200"/>
                    </a:lnTo>
                    <a:lnTo>
                      <a:pt x="1215" y="200"/>
                    </a:lnTo>
                    <a:lnTo>
                      <a:pt x="1215" y="204"/>
                    </a:lnTo>
                    <a:lnTo>
                      <a:pt x="1215" y="208"/>
                    </a:lnTo>
                    <a:lnTo>
                      <a:pt x="1211" y="208"/>
                    </a:lnTo>
                    <a:lnTo>
                      <a:pt x="1211" y="212"/>
                    </a:lnTo>
                    <a:lnTo>
                      <a:pt x="1206" y="212"/>
                    </a:lnTo>
                    <a:lnTo>
                      <a:pt x="1206" y="216"/>
                    </a:lnTo>
                    <a:lnTo>
                      <a:pt x="1202" y="216"/>
                    </a:lnTo>
                    <a:lnTo>
                      <a:pt x="1202" y="225"/>
                    </a:lnTo>
                    <a:lnTo>
                      <a:pt x="1202" y="233"/>
                    </a:lnTo>
                    <a:lnTo>
                      <a:pt x="1198" y="233"/>
                    </a:lnTo>
                    <a:lnTo>
                      <a:pt x="1198" y="237"/>
                    </a:lnTo>
                    <a:lnTo>
                      <a:pt x="1194" y="237"/>
                    </a:lnTo>
                    <a:lnTo>
                      <a:pt x="1198" y="237"/>
                    </a:lnTo>
                    <a:lnTo>
                      <a:pt x="1198" y="241"/>
                    </a:lnTo>
                    <a:lnTo>
                      <a:pt x="1194" y="241"/>
                    </a:lnTo>
                    <a:lnTo>
                      <a:pt x="1194" y="237"/>
                    </a:lnTo>
                    <a:lnTo>
                      <a:pt x="1190" y="237"/>
                    </a:lnTo>
                    <a:lnTo>
                      <a:pt x="1190" y="233"/>
                    </a:lnTo>
                    <a:lnTo>
                      <a:pt x="1186" y="233"/>
                    </a:lnTo>
                    <a:lnTo>
                      <a:pt x="1186" y="229"/>
                    </a:lnTo>
                    <a:lnTo>
                      <a:pt x="1178" y="229"/>
                    </a:lnTo>
                    <a:lnTo>
                      <a:pt x="1178" y="233"/>
                    </a:lnTo>
                    <a:lnTo>
                      <a:pt x="1174" y="233"/>
                    </a:lnTo>
                    <a:lnTo>
                      <a:pt x="1174" y="229"/>
                    </a:lnTo>
                    <a:lnTo>
                      <a:pt x="1170" y="229"/>
                    </a:lnTo>
                    <a:lnTo>
                      <a:pt x="1166" y="229"/>
                    </a:lnTo>
                    <a:lnTo>
                      <a:pt x="1166" y="233"/>
                    </a:lnTo>
                    <a:lnTo>
                      <a:pt x="1162" y="233"/>
                    </a:lnTo>
                    <a:lnTo>
                      <a:pt x="1158" y="233"/>
                    </a:lnTo>
                    <a:lnTo>
                      <a:pt x="1158" y="237"/>
                    </a:lnTo>
                    <a:lnTo>
                      <a:pt x="1153" y="237"/>
                    </a:lnTo>
                    <a:lnTo>
                      <a:pt x="1153" y="245"/>
                    </a:lnTo>
                    <a:lnTo>
                      <a:pt x="1145" y="245"/>
                    </a:lnTo>
                    <a:lnTo>
                      <a:pt x="1141" y="245"/>
                    </a:lnTo>
                    <a:lnTo>
                      <a:pt x="1137" y="245"/>
                    </a:lnTo>
                    <a:lnTo>
                      <a:pt x="1133" y="245"/>
                    </a:lnTo>
                    <a:lnTo>
                      <a:pt x="1133" y="241"/>
                    </a:lnTo>
                    <a:lnTo>
                      <a:pt x="1133" y="245"/>
                    </a:lnTo>
                    <a:lnTo>
                      <a:pt x="1129" y="245"/>
                    </a:lnTo>
                    <a:lnTo>
                      <a:pt x="1125" y="245"/>
                    </a:lnTo>
                    <a:lnTo>
                      <a:pt x="1125" y="249"/>
                    </a:lnTo>
                    <a:lnTo>
                      <a:pt x="1125" y="253"/>
                    </a:lnTo>
                    <a:lnTo>
                      <a:pt x="1121" y="253"/>
                    </a:lnTo>
                    <a:lnTo>
                      <a:pt x="1121" y="249"/>
                    </a:lnTo>
                    <a:lnTo>
                      <a:pt x="1117" y="249"/>
                    </a:lnTo>
                    <a:lnTo>
                      <a:pt x="1117" y="253"/>
                    </a:lnTo>
                    <a:lnTo>
                      <a:pt x="1113" y="253"/>
                    </a:lnTo>
                    <a:lnTo>
                      <a:pt x="1113" y="257"/>
                    </a:lnTo>
                    <a:lnTo>
                      <a:pt x="1109" y="257"/>
                    </a:lnTo>
                    <a:lnTo>
                      <a:pt x="1105" y="257"/>
                    </a:lnTo>
                    <a:lnTo>
                      <a:pt x="1105" y="261"/>
                    </a:lnTo>
                    <a:lnTo>
                      <a:pt x="1101" y="261"/>
                    </a:lnTo>
                    <a:lnTo>
                      <a:pt x="1096" y="261"/>
                    </a:lnTo>
                    <a:lnTo>
                      <a:pt x="1096" y="265"/>
                    </a:lnTo>
                    <a:lnTo>
                      <a:pt x="1092" y="265"/>
                    </a:lnTo>
                    <a:lnTo>
                      <a:pt x="1092" y="273"/>
                    </a:lnTo>
                    <a:lnTo>
                      <a:pt x="1088" y="273"/>
                    </a:lnTo>
                    <a:lnTo>
                      <a:pt x="1088" y="278"/>
                    </a:lnTo>
                    <a:lnTo>
                      <a:pt x="1084" y="278"/>
                    </a:lnTo>
                    <a:lnTo>
                      <a:pt x="1084" y="282"/>
                    </a:lnTo>
                    <a:lnTo>
                      <a:pt x="1080" y="282"/>
                    </a:lnTo>
                    <a:lnTo>
                      <a:pt x="1072" y="282"/>
                    </a:lnTo>
                    <a:lnTo>
                      <a:pt x="1068" y="282"/>
                    </a:lnTo>
                    <a:lnTo>
                      <a:pt x="1064" y="282"/>
                    </a:lnTo>
                    <a:lnTo>
                      <a:pt x="1064" y="278"/>
                    </a:lnTo>
                    <a:lnTo>
                      <a:pt x="1056" y="278"/>
                    </a:lnTo>
                    <a:lnTo>
                      <a:pt x="1052" y="278"/>
                    </a:lnTo>
                    <a:lnTo>
                      <a:pt x="1052" y="282"/>
                    </a:lnTo>
                    <a:lnTo>
                      <a:pt x="1048" y="282"/>
                    </a:lnTo>
                    <a:lnTo>
                      <a:pt x="1048" y="278"/>
                    </a:lnTo>
                    <a:lnTo>
                      <a:pt x="1043" y="278"/>
                    </a:lnTo>
                    <a:lnTo>
                      <a:pt x="1043" y="273"/>
                    </a:lnTo>
                    <a:lnTo>
                      <a:pt x="1031" y="273"/>
                    </a:lnTo>
                    <a:lnTo>
                      <a:pt x="1027" y="273"/>
                    </a:lnTo>
                    <a:lnTo>
                      <a:pt x="1027" y="278"/>
                    </a:lnTo>
                    <a:lnTo>
                      <a:pt x="1023" y="278"/>
                    </a:lnTo>
                    <a:lnTo>
                      <a:pt x="1019" y="278"/>
                    </a:lnTo>
                    <a:lnTo>
                      <a:pt x="1019" y="282"/>
                    </a:lnTo>
                    <a:lnTo>
                      <a:pt x="1011" y="282"/>
                    </a:lnTo>
                    <a:lnTo>
                      <a:pt x="1007" y="282"/>
                    </a:lnTo>
                    <a:lnTo>
                      <a:pt x="1007" y="286"/>
                    </a:lnTo>
                    <a:lnTo>
                      <a:pt x="1003" y="286"/>
                    </a:lnTo>
                    <a:lnTo>
                      <a:pt x="995" y="286"/>
                    </a:lnTo>
                    <a:lnTo>
                      <a:pt x="990" y="286"/>
                    </a:lnTo>
                    <a:lnTo>
                      <a:pt x="990" y="290"/>
                    </a:lnTo>
                    <a:lnTo>
                      <a:pt x="986" y="290"/>
                    </a:lnTo>
                    <a:lnTo>
                      <a:pt x="986" y="294"/>
                    </a:lnTo>
                    <a:lnTo>
                      <a:pt x="982" y="294"/>
                    </a:lnTo>
                    <a:lnTo>
                      <a:pt x="978" y="294"/>
                    </a:lnTo>
                    <a:lnTo>
                      <a:pt x="978" y="298"/>
                    </a:lnTo>
                    <a:lnTo>
                      <a:pt x="978" y="302"/>
                    </a:lnTo>
                    <a:lnTo>
                      <a:pt x="974" y="302"/>
                    </a:lnTo>
                    <a:lnTo>
                      <a:pt x="974" y="306"/>
                    </a:lnTo>
                    <a:lnTo>
                      <a:pt x="974" y="310"/>
                    </a:lnTo>
                    <a:lnTo>
                      <a:pt x="974" y="314"/>
                    </a:lnTo>
                    <a:lnTo>
                      <a:pt x="970" y="314"/>
                    </a:lnTo>
                    <a:lnTo>
                      <a:pt x="966" y="314"/>
                    </a:lnTo>
                    <a:lnTo>
                      <a:pt x="966" y="318"/>
                    </a:lnTo>
                    <a:lnTo>
                      <a:pt x="962" y="318"/>
                    </a:lnTo>
                    <a:lnTo>
                      <a:pt x="958" y="318"/>
                    </a:lnTo>
                    <a:lnTo>
                      <a:pt x="954" y="318"/>
                    </a:lnTo>
                    <a:lnTo>
                      <a:pt x="954" y="314"/>
                    </a:lnTo>
                    <a:lnTo>
                      <a:pt x="950" y="314"/>
                    </a:lnTo>
                    <a:lnTo>
                      <a:pt x="946" y="314"/>
                    </a:lnTo>
                    <a:lnTo>
                      <a:pt x="942" y="314"/>
                    </a:lnTo>
                    <a:lnTo>
                      <a:pt x="942" y="318"/>
                    </a:lnTo>
                    <a:lnTo>
                      <a:pt x="938" y="318"/>
                    </a:lnTo>
                    <a:lnTo>
                      <a:pt x="938" y="314"/>
                    </a:lnTo>
                    <a:lnTo>
                      <a:pt x="933" y="314"/>
                    </a:lnTo>
                    <a:lnTo>
                      <a:pt x="933" y="318"/>
                    </a:lnTo>
                    <a:lnTo>
                      <a:pt x="929" y="318"/>
                    </a:lnTo>
                    <a:lnTo>
                      <a:pt x="921" y="318"/>
                    </a:lnTo>
                    <a:lnTo>
                      <a:pt x="921" y="322"/>
                    </a:lnTo>
                    <a:lnTo>
                      <a:pt x="917" y="322"/>
                    </a:lnTo>
                    <a:lnTo>
                      <a:pt x="913" y="322"/>
                    </a:lnTo>
                    <a:lnTo>
                      <a:pt x="913" y="326"/>
                    </a:lnTo>
                    <a:lnTo>
                      <a:pt x="909" y="326"/>
                    </a:lnTo>
                    <a:lnTo>
                      <a:pt x="905" y="326"/>
                    </a:lnTo>
                    <a:lnTo>
                      <a:pt x="905" y="322"/>
                    </a:lnTo>
                    <a:lnTo>
                      <a:pt x="901" y="322"/>
                    </a:lnTo>
                    <a:lnTo>
                      <a:pt x="897" y="322"/>
                    </a:lnTo>
                    <a:lnTo>
                      <a:pt x="897" y="326"/>
                    </a:lnTo>
                    <a:lnTo>
                      <a:pt x="893" y="326"/>
                    </a:lnTo>
                    <a:lnTo>
                      <a:pt x="893" y="331"/>
                    </a:lnTo>
                    <a:lnTo>
                      <a:pt x="889" y="331"/>
                    </a:lnTo>
                    <a:lnTo>
                      <a:pt x="889" y="335"/>
                    </a:lnTo>
                    <a:lnTo>
                      <a:pt x="893" y="335"/>
                    </a:lnTo>
                    <a:lnTo>
                      <a:pt x="893" y="339"/>
                    </a:lnTo>
                    <a:lnTo>
                      <a:pt x="889" y="339"/>
                    </a:lnTo>
                    <a:lnTo>
                      <a:pt x="889" y="343"/>
                    </a:lnTo>
                    <a:lnTo>
                      <a:pt x="876" y="343"/>
                    </a:lnTo>
                    <a:lnTo>
                      <a:pt x="872" y="343"/>
                    </a:lnTo>
                    <a:lnTo>
                      <a:pt x="872" y="347"/>
                    </a:lnTo>
                    <a:lnTo>
                      <a:pt x="872" y="343"/>
                    </a:lnTo>
                    <a:lnTo>
                      <a:pt x="864" y="343"/>
                    </a:lnTo>
                    <a:lnTo>
                      <a:pt x="864" y="347"/>
                    </a:lnTo>
                    <a:lnTo>
                      <a:pt x="860" y="347"/>
                    </a:lnTo>
                    <a:lnTo>
                      <a:pt x="860" y="351"/>
                    </a:lnTo>
                    <a:lnTo>
                      <a:pt x="852" y="351"/>
                    </a:lnTo>
                    <a:lnTo>
                      <a:pt x="852" y="347"/>
                    </a:lnTo>
                    <a:lnTo>
                      <a:pt x="848" y="347"/>
                    </a:lnTo>
                    <a:lnTo>
                      <a:pt x="848" y="343"/>
                    </a:lnTo>
                    <a:lnTo>
                      <a:pt x="840" y="343"/>
                    </a:lnTo>
                    <a:lnTo>
                      <a:pt x="840" y="347"/>
                    </a:lnTo>
                    <a:lnTo>
                      <a:pt x="836" y="347"/>
                    </a:lnTo>
                    <a:lnTo>
                      <a:pt x="832" y="347"/>
                    </a:lnTo>
                    <a:lnTo>
                      <a:pt x="832" y="351"/>
                    </a:lnTo>
                    <a:lnTo>
                      <a:pt x="827" y="351"/>
                    </a:lnTo>
                    <a:lnTo>
                      <a:pt x="827" y="355"/>
                    </a:lnTo>
                    <a:lnTo>
                      <a:pt x="823" y="355"/>
                    </a:lnTo>
                    <a:lnTo>
                      <a:pt x="819" y="355"/>
                    </a:lnTo>
                    <a:lnTo>
                      <a:pt x="819" y="359"/>
                    </a:lnTo>
                    <a:lnTo>
                      <a:pt x="815" y="359"/>
                    </a:lnTo>
                    <a:lnTo>
                      <a:pt x="815" y="355"/>
                    </a:lnTo>
                    <a:lnTo>
                      <a:pt x="815" y="351"/>
                    </a:lnTo>
                    <a:lnTo>
                      <a:pt x="811" y="351"/>
                    </a:lnTo>
                    <a:lnTo>
                      <a:pt x="811" y="347"/>
                    </a:lnTo>
                    <a:lnTo>
                      <a:pt x="807" y="347"/>
                    </a:lnTo>
                    <a:lnTo>
                      <a:pt x="803" y="347"/>
                    </a:lnTo>
                    <a:lnTo>
                      <a:pt x="799" y="347"/>
                    </a:lnTo>
                    <a:lnTo>
                      <a:pt x="795" y="347"/>
                    </a:lnTo>
                    <a:lnTo>
                      <a:pt x="795" y="351"/>
                    </a:lnTo>
                    <a:lnTo>
                      <a:pt x="791" y="351"/>
                    </a:lnTo>
                    <a:lnTo>
                      <a:pt x="791" y="355"/>
                    </a:lnTo>
                    <a:lnTo>
                      <a:pt x="787" y="355"/>
                    </a:lnTo>
                    <a:lnTo>
                      <a:pt x="783" y="355"/>
                    </a:lnTo>
                    <a:lnTo>
                      <a:pt x="783" y="359"/>
                    </a:lnTo>
                    <a:lnTo>
                      <a:pt x="779" y="359"/>
                    </a:lnTo>
                    <a:lnTo>
                      <a:pt x="775" y="359"/>
                    </a:lnTo>
                    <a:lnTo>
                      <a:pt x="775" y="363"/>
                    </a:lnTo>
                    <a:lnTo>
                      <a:pt x="770" y="363"/>
                    </a:lnTo>
                    <a:lnTo>
                      <a:pt x="766" y="363"/>
                    </a:lnTo>
                    <a:lnTo>
                      <a:pt x="766" y="367"/>
                    </a:lnTo>
                    <a:lnTo>
                      <a:pt x="762" y="367"/>
                    </a:lnTo>
                    <a:lnTo>
                      <a:pt x="762" y="375"/>
                    </a:lnTo>
                    <a:lnTo>
                      <a:pt x="758" y="375"/>
                    </a:lnTo>
                    <a:lnTo>
                      <a:pt x="758" y="379"/>
                    </a:lnTo>
                    <a:lnTo>
                      <a:pt x="754" y="379"/>
                    </a:lnTo>
                    <a:lnTo>
                      <a:pt x="754" y="375"/>
                    </a:lnTo>
                    <a:lnTo>
                      <a:pt x="750" y="375"/>
                    </a:lnTo>
                    <a:lnTo>
                      <a:pt x="750" y="371"/>
                    </a:lnTo>
                    <a:lnTo>
                      <a:pt x="746" y="371"/>
                    </a:lnTo>
                    <a:lnTo>
                      <a:pt x="746" y="367"/>
                    </a:lnTo>
                    <a:lnTo>
                      <a:pt x="734" y="367"/>
                    </a:lnTo>
                    <a:lnTo>
                      <a:pt x="734" y="363"/>
                    </a:lnTo>
                    <a:lnTo>
                      <a:pt x="730" y="363"/>
                    </a:lnTo>
                    <a:lnTo>
                      <a:pt x="730" y="359"/>
                    </a:lnTo>
                    <a:lnTo>
                      <a:pt x="726" y="359"/>
                    </a:lnTo>
                    <a:lnTo>
                      <a:pt x="726" y="355"/>
                    </a:lnTo>
                    <a:lnTo>
                      <a:pt x="717" y="355"/>
                    </a:lnTo>
                    <a:lnTo>
                      <a:pt x="713" y="355"/>
                    </a:lnTo>
                    <a:lnTo>
                      <a:pt x="701" y="355"/>
                    </a:lnTo>
                    <a:lnTo>
                      <a:pt x="701" y="351"/>
                    </a:lnTo>
                    <a:lnTo>
                      <a:pt x="693" y="351"/>
                    </a:lnTo>
                    <a:lnTo>
                      <a:pt x="693" y="355"/>
                    </a:lnTo>
                    <a:lnTo>
                      <a:pt x="689" y="355"/>
                    </a:lnTo>
                    <a:lnTo>
                      <a:pt x="685" y="355"/>
                    </a:lnTo>
                    <a:lnTo>
                      <a:pt x="681" y="355"/>
                    </a:lnTo>
                    <a:lnTo>
                      <a:pt x="677" y="355"/>
                    </a:lnTo>
                    <a:lnTo>
                      <a:pt x="677" y="359"/>
                    </a:lnTo>
                    <a:lnTo>
                      <a:pt x="673" y="359"/>
                    </a:lnTo>
                    <a:lnTo>
                      <a:pt x="673" y="363"/>
                    </a:lnTo>
                    <a:lnTo>
                      <a:pt x="669" y="363"/>
                    </a:lnTo>
                    <a:lnTo>
                      <a:pt x="669" y="367"/>
                    </a:lnTo>
                    <a:lnTo>
                      <a:pt x="669" y="375"/>
                    </a:lnTo>
                    <a:lnTo>
                      <a:pt x="669" y="379"/>
                    </a:lnTo>
                    <a:lnTo>
                      <a:pt x="664" y="379"/>
                    </a:lnTo>
                    <a:lnTo>
                      <a:pt x="664" y="384"/>
                    </a:lnTo>
                    <a:lnTo>
                      <a:pt x="664" y="388"/>
                    </a:lnTo>
                    <a:lnTo>
                      <a:pt x="660" y="388"/>
                    </a:lnTo>
                    <a:lnTo>
                      <a:pt x="660" y="392"/>
                    </a:lnTo>
                    <a:lnTo>
                      <a:pt x="656" y="392"/>
                    </a:lnTo>
                    <a:lnTo>
                      <a:pt x="656" y="396"/>
                    </a:lnTo>
                    <a:lnTo>
                      <a:pt x="656" y="400"/>
                    </a:lnTo>
                    <a:lnTo>
                      <a:pt x="660" y="400"/>
                    </a:lnTo>
                    <a:lnTo>
                      <a:pt x="660" y="404"/>
                    </a:lnTo>
                    <a:lnTo>
                      <a:pt x="660" y="408"/>
                    </a:lnTo>
                    <a:lnTo>
                      <a:pt x="664" y="408"/>
                    </a:lnTo>
                    <a:lnTo>
                      <a:pt x="664" y="416"/>
                    </a:lnTo>
                    <a:lnTo>
                      <a:pt x="669" y="416"/>
                    </a:lnTo>
                    <a:lnTo>
                      <a:pt x="669" y="420"/>
                    </a:lnTo>
                    <a:lnTo>
                      <a:pt x="664" y="420"/>
                    </a:lnTo>
                    <a:lnTo>
                      <a:pt x="664" y="416"/>
                    </a:lnTo>
                    <a:lnTo>
                      <a:pt x="660" y="416"/>
                    </a:lnTo>
                    <a:lnTo>
                      <a:pt x="660" y="412"/>
                    </a:lnTo>
                    <a:lnTo>
                      <a:pt x="660" y="408"/>
                    </a:lnTo>
                    <a:lnTo>
                      <a:pt x="656" y="408"/>
                    </a:lnTo>
                    <a:lnTo>
                      <a:pt x="656" y="404"/>
                    </a:lnTo>
                    <a:lnTo>
                      <a:pt x="656" y="400"/>
                    </a:lnTo>
                    <a:lnTo>
                      <a:pt x="652" y="400"/>
                    </a:lnTo>
                    <a:lnTo>
                      <a:pt x="652" y="396"/>
                    </a:lnTo>
                    <a:lnTo>
                      <a:pt x="652" y="388"/>
                    </a:lnTo>
                    <a:lnTo>
                      <a:pt x="652" y="384"/>
                    </a:lnTo>
                    <a:lnTo>
                      <a:pt x="648" y="384"/>
                    </a:lnTo>
                    <a:lnTo>
                      <a:pt x="648" y="379"/>
                    </a:lnTo>
                    <a:lnTo>
                      <a:pt x="652" y="379"/>
                    </a:lnTo>
                    <a:lnTo>
                      <a:pt x="652" y="375"/>
                    </a:lnTo>
                    <a:lnTo>
                      <a:pt x="648" y="375"/>
                    </a:lnTo>
                    <a:lnTo>
                      <a:pt x="648" y="371"/>
                    </a:lnTo>
                    <a:lnTo>
                      <a:pt x="644" y="371"/>
                    </a:lnTo>
                    <a:lnTo>
                      <a:pt x="640" y="371"/>
                    </a:lnTo>
                    <a:lnTo>
                      <a:pt x="640" y="367"/>
                    </a:lnTo>
                    <a:lnTo>
                      <a:pt x="636" y="367"/>
                    </a:lnTo>
                    <a:lnTo>
                      <a:pt x="636" y="371"/>
                    </a:lnTo>
                    <a:lnTo>
                      <a:pt x="636" y="375"/>
                    </a:lnTo>
                    <a:lnTo>
                      <a:pt x="636" y="379"/>
                    </a:lnTo>
                    <a:lnTo>
                      <a:pt x="640" y="379"/>
                    </a:lnTo>
                    <a:lnTo>
                      <a:pt x="640" y="384"/>
                    </a:lnTo>
                    <a:lnTo>
                      <a:pt x="640" y="388"/>
                    </a:lnTo>
                    <a:lnTo>
                      <a:pt x="644" y="388"/>
                    </a:lnTo>
                    <a:lnTo>
                      <a:pt x="644" y="392"/>
                    </a:lnTo>
                    <a:lnTo>
                      <a:pt x="644" y="396"/>
                    </a:lnTo>
                    <a:lnTo>
                      <a:pt x="648" y="396"/>
                    </a:lnTo>
                    <a:lnTo>
                      <a:pt x="648" y="400"/>
                    </a:lnTo>
                    <a:lnTo>
                      <a:pt x="648" y="404"/>
                    </a:lnTo>
                    <a:lnTo>
                      <a:pt x="644" y="404"/>
                    </a:lnTo>
                    <a:lnTo>
                      <a:pt x="640" y="404"/>
                    </a:lnTo>
                    <a:lnTo>
                      <a:pt x="640" y="408"/>
                    </a:lnTo>
                    <a:lnTo>
                      <a:pt x="636" y="408"/>
                    </a:lnTo>
                    <a:lnTo>
                      <a:pt x="636" y="404"/>
                    </a:lnTo>
                    <a:lnTo>
                      <a:pt x="632" y="404"/>
                    </a:lnTo>
                    <a:lnTo>
                      <a:pt x="632" y="400"/>
                    </a:lnTo>
                    <a:lnTo>
                      <a:pt x="636" y="400"/>
                    </a:lnTo>
                    <a:lnTo>
                      <a:pt x="632" y="400"/>
                    </a:lnTo>
                    <a:lnTo>
                      <a:pt x="632" y="396"/>
                    </a:lnTo>
                    <a:lnTo>
                      <a:pt x="632" y="388"/>
                    </a:lnTo>
                    <a:lnTo>
                      <a:pt x="632" y="384"/>
                    </a:lnTo>
                    <a:lnTo>
                      <a:pt x="628" y="384"/>
                    </a:lnTo>
                    <a:lnTo>
                      <a:pt x="628" y="379"/>
                    </a:lnTo>
                    <a:lnTo>
                      <a:pt x="624" y="379"/>
                    </a:lnTo>
                    <a:lnTo>
                      <a:pt x="624" y="371"/>
                    </a:lnTo>
                    <a:lnTo>
                      <a:pt x="620" y="371"/>
                    </a:lnTo>
                    <a:lnTo>
                      <a:pt x="616" y="371"/>
                    </a:lnTo>
                    <a:lnTo>
                      <a:pt x="616" y="375"/>
                    </a:lnTo>
                    <a:lnTo>
                      <a:pt x="612" y="375"/>
                    </a:lnTo>
                    <a:lnTo>
                      <a:pt x="612" y="379"/>
                    </a:lnTo>
                    <a:lnTo>
                      <a:pt x="616" y="379"/>
                    </a:lnTo>
                    <a:lnTo>
                      <a:pt x="616" y="384"/>
                    </a:lnTo>
                    <a:lnTo>
                      <a:pt x="616" y="388"/>
                    </a:lnTo>
                    <a:lnTo>
                      <a:pt x="620" y="388"/>
                    </a:lnTo>
                    <a:lnTo>
                      <a:pt x="620" y="392"/>
                    </a:lnTo>
                    <a:lnTo>
                      <a:pt x="624" y="392"/>
                    </a:lnTo>
                    <a:lnTo>
                      <a:pt x="624" y="396"/>
                    </a:lnTo>
                    <a:lnTo>
                      <a:pt x="620" y="396"/>
                    </a:lnTo>
                    <a:lnTo>
                      <a:pt x="620" y="400"/>
                    </a:lnTo>
                    <a:lnTo>
                      <a:pt x="616" y="400"/>
                    </a:lnTo>
                    <a:lnTo>
                      <a:pt x="612" y="400"/>
                    </a:lnTo>
                    <a:lnTo>
                      <a:pt x="612" y="396"/>
                    </a:lnTo>
                    <a:lnTo>
                      <a:pt x="607" y="396"/>
                    </a:lnTo>
                    <a:lnTo>
                      <a:pt x="607" y="392"/>
                    </a:lnTo>
                    <a:lnTo>
                      <a:pt x="603" y="392"/>
                    </a:lnTo>
                    <a:lnTo>
                      <a:pt x="607" y="392"/>
                    </a:lnTo>
                    <a:lnTo>
                      <a:pt x="607" y="388"/>
                    </a:lnTo>
                    <a:lnTo>
                      <a:pt x="603" y="388"/>
                    </a:lnTo>
                    <a:lnTo>
                      <a:pt x="603" y="384"/>
                    </a:lnTo>
                    <a:lnTo>
                      <a:pt x="603" y="379"/>
                    </a:lnTo>
                    <a:lnTo>
                      <a:pt x="599" y="379"/>
                    </a:lnTo>
                    <a:lnTo>
                      <a:pt x="599" y="375"/>
                    </a:lnTo>
                    <a:lnTo>
                      <a:pt x="595" y="375"/>
                    </a:lnTo>
                    <a:lnTo>
                      <a:pt x="591" y="375"/>
                    </a:lnTo>
                    <a:lnTo>
                      <a:pt x="591" y="379"/>
                    </a:lnTo>
                    <a:lnTo>
                      <a:pt x="587" y="379"/>
                    </a:lnTo>
                    <a:lnTo>
                      <a:pt x="583" y="379"/>
                    </a:lnTo>
                    <a:lnTo>
                      <a:pt x="583" y="384"/>
                    </a:lnTo>
                    <a:lnTo>
                      <a:pt x="579" y="384"/>
                    </a:lnTo>
                    <a:lnTo>
                      <a:pt x="579" y="388"/>
                    </a:lnTo>
                    <a:lnTo>
                      <a:pt x="579" y="392"/>
                    </a:lnTo>
                    <a:lnTo>
                      <a:pt x="579" y="396"/>
                    </a:lnTo>
                    <a:lnTo>
                      <a:pt x="583" y="396"/>
                    </a:lnTo>
                    <a:lnTo>
                      <a:pt x="583" y="400"/>
                    </a:lnTo>
                    <a:lnTo>
                      <a:pt x="579" y="400"/>
                    </a:lnTo>
                    <a:lnTo>
                      <a:pt x="575" y="400"/>
                    </a:lnTo>
                    <a:lnTo>
                      <a:pt x="575" y="396"/>
                    </a:lnTo>
                    <a:lnTo>
                      <a:pt x="571" y="396"/>
                    </a:lnTo>
                    <a:lnTo>
                      <a:pt x="571" y="392"/>
                    </a:lnTo>
                    <a:lnTo>
                      <a:pt x="571" y="388"/>
                    </a:lnTo>
                    <a:lnTo>
                      <a:pt x="567" y="388"/>
                    </a:lnTo>
                    <a:lnTo>
                      <a:pt x="567" y="384"/>
                    </a:lnTo>
                    <a:lnTo>
                      <a:pt x="563" y="384"/>
                    </a:lnTo>
                    <a:lnTo>
                      <a:pt x="563" y="379"/>
                    </a:lnTo>
                    <a:lnTo>
                      <a:pt x="563" y="375"/>
                    </a:lnTo>
                    <a:lnTo>
                      <a:pt x="563" y="371"/>
                    </a:lnTo>
                    <a:lnTo>
                      <a:pt x="559" y="371"/>
                    </a:lnTo>
                    <a:lnTo>
                      <a:pt x="559" y="367"/>
                    </a:lnTo>
                    <a:lnTo>
                      <a:pt x="554" y="367"/>
                    </a:lnTo>
                    <a:lnTo>
                      <a:pt x="554" y="363"/>
                    </a:lnTo>
                    <a:lnTo>
                      <a:pt x="550" y="363"/>
                    </a:lnTo>
                    <a:lnTo>
                      <a:pt x="550" y="359"/>
                    </a:lnTo>
                    <a:lnTo>
                      <a:pt x="550" y="355"/>
                    </a:lnTo>
                    <a:lnTo>
                      <a:pt x="546" y="355"/>
                    </a:lnTo>
                    <a:lnTo>
                      <a:pt x="546" y="351"/>
                    </a:lnTo>
                    <a:lnTo>
                      <a:pt x="546" y="347"/>
                    </a:lnTo>
                    <a:lnTo>
                      <a:pt x="542" y="347"/>
                    </a:lnTo>
                    <a:lnTo>
                      <a:pt x="538" y="347"/>
                    </a:lnTo>
                    <a:lnTo>
                      <a:pt x="538" y="351"/>
                    </a:lnTo>
                    <a:lnTo>
                      <a:pt x="534" y="351"/>
                    </a:lnTo>
                    <a:lnTo>
                      <a:pt x="534" y="355"/>
                    </a:lnTo>
                    <a:lnTo>
                      <a:pt x="534" y="359"/>
                    </a:lnTo>
                    <a:lnTo>
                      <a:pt x="538" y="359"/>
                    </a:lnTo>
                    <a:lnTo>
                      <a:pt x="538" y="363"/>
                    </a:lnTo>
                    <a:lnTo>
                      <a:pt x="542" y="363"/>
                    </a:lnTo>
                    <a:lnTo>
                      <a:pt x="546" y="363"/>
                    </a:lnTo>
                    <a:lnTo>
                      <a:pt x="546" y="367"/>
                    </a:lnTo>
                    <a:lnTo>
                      <a:pt x="550" y="367"/>
                    </a:lnTo>
                    <a:lnTo>
                      <a:pt x="550" y="371"/>
                    </a:lnTo>
                    <a:lnTo>
                      <a:pt x="554" y="371"/>
                    </a:lnTo>
                    <a:lnTo>
                      <a:pt x="554" y="375"/>
                    </a:lnTo>
                    <a:lnTo>
                      <a:pt x="559" y="375"/>
                    </a:lnTo>
                    <a:lnTo>
                      <a:pt x="559" y="379"/>
                    </a:lnTo>
                    <a:lnTo>
                      <a:pt x="563" y="379"/>
                    </a:lnTo>
                    <a:lnTo>
                      <a:pt x="563" y="384"/>
                    </a:lnTo>
                    <a:lnTo>
                      <a:pt x="563" y="388"/>
                    </a:lnTo>
                    <a:lnTo>
                      <a:pt x="563" y="392"/>
                    </a:lnTo>
                    <a:lnTo>
                      <a:pt x="567" y="392"/>
                    </a:lnTo>
                    <a:lnTo>
                      <a:pt x="567" y="396"/>
                    </a:lnTo>
                    <a:lnTo>
                      <a:pt x="567" y="400"/>
                    </a:lnTo>
                    <a:lnTo>
                      <a:pt x="567" y="408"/>
                    </a:lnTo>
                    <a:lnTo>
                      <a:pt x="567" y="416"/>
                    </a:lnTo>
                    <a:lnTo>
                      <a:pt x="563" y="416"/>
                    </a:lnTo>
                    <a:lnTo>
                      <a:pt x="559" y="416"/>
                    </a:lnTo>
                    <a:lnTo>
                      <a:pt x="559" y="412"/>
                    </a:lnTo>
                    <a:lnTo>
                      <a:pt x="554" y="412"/>
                    </a:lnTo>
                    <a:lnTo>
                      <a:pt x="554" y="408"/>
                    </a:lnTo>
                    <a:lnTo>
                      <a:pt x="550" y="408"/>
                    </a:lnTo>
                    <a:lnTo>
                      <a:pt x="546" y="408"/>
                    </a:lnTo>
                    <a:lnTo>
                      <a:pt x="546" y="404"/>
                    </a:lnTo>
                    <a:lnTo>
                      <a:pt x="542" y="404"/>
                    </a:lnTo>
                    <a:lnTo>
                      <a:pt x="538" y="404"/>
                    </a:lnTo>
                    <a:lnTo>
                      <a:pt x="534" y="404"/>
                    </a:lnTo>
                    <a:lnTo>
                      <a:pt x="534" y="400"/>
                    </a:lnTo>
                    <a:lnTo>
                      <a:pt x="530" y="400"/>
                    </a:lnTo>
                    <a:lnTo>
                      <a:pt x="530" y="396"/>
                    </a:lnTo>
                    <a:lnTo>
                      <a:pt x="526" y="396"/>
                    </a:lnTo>
                    <a:lnTo>
                      <a:pt x="522" y="396"/>
                    </a:lnTo>
                    <a:lnTo>
                      <a:pt x="522" y="392"/>
                    </a:lnTo>
                    <a:lnTo>
                      <a:pt x="518" y="392"/>
                    </a:lnTo>
                    <a:lnTo>
                      <a:pt x="514" y="392"/>
                    </a:lnTo>
                    <a:lnTo>
                      <a:pt x="510" y="392"/>
                    </a:lnTo>
                    <a:lnTo>
                      <a:pt x="510" y="388"/>
                    </a:lnTo>
                    <a:lnTo>
                      <a:pt x="506" y="388"/>
                    </a:lnTo>
                    <a:lnTo>
                      <a:pt x="506" y="392"/>
                    </a:lnTo>
                    <a:lnTo>
                      <a:pt x="506" y="396"/>
                    </a:lnTo>
                    <a:lnTo>
                      <a:pt x="501" y="396"/>
                    </a:lnTo>
                    <a:lnTo>
                      <a:pt x="497" y="396"/>
                    </a:lnTo>
                    <a:lnTo>
                      <a:pt x="497" y="392"/>
                    </a:lnTo>
                    <a:lnTo>
                      <a:pt x="493" y="392"/>
                    </a:lnTo>
                    <a:lnTo>
                      <a:pt x="493" y="388"/>
                    </a:lnTo>
                    <a:lnTo>
                      <a:pt x="489" y="388"/>
                    </a:lnTo>
                    <a:lnTo>
                      <a:pt x="489" y="384"/>
                    </a:lnTo>
                    <a:lnTo>
                      <a:pt x="485" y="384"/>
                    </a:lnTo>
                    <a:lnTo>
                      <a:pt x="485" y="388"/>
                    </a:lnTo>
                    <a:lnTo>
                      <a:pt x="477" y="388"/>
                    </a:lnTo>
                    <a:lnTo>
                      <a:pt x="473" y="388"/>
                    </a:lnTo>
                    <a:lnTo>
                      <a:pt x="469" y="388"/>
                    </a:lnTo>
                    <a:lnTo>
                      <a:pt x="461" y="388"/>
                    </a:lnTo>
                    <a:lnTo>
                      <a:pt x="461" y="392"/>
                    </a:lnTo>
                    <a:lnTo>
                      <a:pt x="457" y="392"/>
                    </a:lnTo>
                    <a:lnTo>
                      <a:pt x="457" y="396"/>
                    </a:lnTo>
                    <a:lnTo>
                      <a:pt x="453" y="396"/>
                    </a:lnTo>
                    <a:lnTo>
                      <a:pt x="449" y="396"/>
                    </a:lnTo>
                    <a:lnTo>
                      <a:pt x="449" y="400"/>
                    </a:lnTo>
                    <a:lnTo>
                      <a:pt x="440" y="400"/>
                    </a:lnTo>
                    <a:lnTo>
                      <a:pt x="432" y="400"/>
                    </a:lnTo>
                    <a:lnTo>
                      <a:pt x="428" y="400"/>
                    </a:lnTo>
                    <a:lnTo>
                      <a:pt x="428" y="396"/>
                    </a:lnTo>
                    <a:lnTo>
                      <a:pt x="424" y="396"/>
                    </a:lnTo>
                    <a:lnTo>
                      <a:pt x="416" y="396"/>
                    </a:lnTo>
                    <a:lnTo>
                      <a:pt x="412" y="396"/>
                    </a:lnTo>
                    <a:lnTo>
                      <a:pt x="408" y="396"/>
                    </a:lnTo>
                    <a:lnTo>
                      <a:pt x="408" y="400"/>
                    </a:lnTo>
                    <a:lnTo>
                      <a:pt x="404" y="400"/>
                    </a:lnTo>
                    <a:lnTo>
                      <a:pt x="400" y="400"/>
                    </a:lnTo>
                    <a:lnTo>
                      <a:pt x="400" y="404"/>
                    </a:lnTo>
                    <a:lnTo>
                      <a:pt x="387" y="404"/>
                    </a:lnTo>
                    <a:lnTo>
                      <a:pt x="383" y="404"/>
                    </a:lnTo>
                    <a:lnTo>
                      <a:pt x="383" y="408"/>
                    </a:lnTo>
                    <a:lnTo>
                      <a:pt x="379" y="408"/>
                    </a:lnTo>
                    <a:lnTo>
                      <a:pt x="379" y="412"/>
                    </a:lnTo>
                    <a:lnTo>
                      <a:pt x="375" y="412"/>
                    </a:lnTo>
                    <a:lnTo>
                      <a:pt x="371" y="412"/>
                    </a:lnTo>
                    <a:lnTo>
                      <a:pt x="371" y="416"/>
                    </a:lnTo>
                    <a:lnTo>
                      <a:pt x="367" y="416"/>
                    </a:lnTo>
                    <a:lnTo>
                      <a:pt x="363" y="416"/>
                    </a:lnTo>
                    <a:lnTo>
                      <a:pt x="359" y="416"/>
                    </a:lnTo>
                    <a:lnTo>
                      <a:pt x="355" y="416"/>
                    </a:lnTo>
                    <a:lnTo>
                      <a:pt x="351" y="416"/>
                    </a:lnTo>
                    <a:lnTo>
                      <a:pt x="351" y="420"/>
                    </a:lnTo>
                    <a:lnTo>
                      <a:pt x="347" y="420"/>
                    </a:lnTo>
                    <a:lnTo>
                      <a:pt x="347" y="416"/>
                    </a:lnTo>
                    <a:lnTo>
                      <a:pt x="343" y="416"/>
                    </a:lnTo>
                    <a:lnTo>
                      <a:pt x="343" y="420"/>
                    </a:lnTo>
                    <a:lnTo>
                      <a:pt x="343" y="416"/>
                    </a:lnTo>
                    <a:lnTo>
                      <a:pt x="338" y="416"/>
                    </a:lnTo>
                    <a:lnTo>
                      <a:pt x="338" y="420"/>
                    </a:lnTo>
                    <a:lnTo>
                      <a:pt x="334" y="420"/>
                    </a:lnTo>
                    <a:lnTo>
                      <a:pt x="334" y="424"/>
                    </a:lnTo>
                    <a:lnTo>
                      <a:pt x="334" y="428"/>
                    </a:lnTo>
                    <a:lnTo>
                      <a:pt x="330" y="428"/>
                    </a:lnTo>
                    <a:lnTo>
                      <a:pt x="330" y="424"/>
                    </a:lnTo>
                    <a:lnTo>
                      <a:pt x="326" y="424"/>
                    </a:lnTo>
                    <a:lnTo>
                      <a:pt x="326" y="420"/>
                    </a:lnTo>
                    <a:lnTo>
                      <a:pt x="326" y="424"/>
                    </a:lnTo>
                    <a:lnTo>
                      <a:pt x="322" y="424"/>
                    </a:lnTo>
                    <a:lnTo>
                      <a:pt x="322" y="428"/>
                    </a:lnTo>
                    <a:lnTo>
                      <a:pt x="318" y="428"/>
                    </a:lnTo>
                    <a:lnTo>
                      <a:pt x="318" y="424"/>
                    </a:lnTo>
                    <a:lnTo>
                      <a:pt x="314" y="424"/>
                    </a:lnTo>
                    <a:lnTo>
                      <a:pt x="314" y="428"/>
                    </a:lnTo>
                    <a:lnTo>
                      <a:pt x="310" y="428"/>
                    </a:lnTo>
                    <a:lnTo>
                      <a:pt x="310" y="432"/>
                    </a:lnTo>
                    <a:lnTo>
                      <a:pt x="306" y="432"/>
                    </a:lnTo>
                    <a:lnTo>
                      <a:pt x="302" y="432"/>
                    </a:lnTo>
                    <a:lnTo>
                      <a:pt x="302" y="436"/>
                    </a:lnTo>
                    <a:lnTo>
                      <a:pt x="298" y="436"/>
                    </a:lnTo>
                    <a:lnTo>
                      <a:pt x="298" y="441"/>
                    </a:lnTo>
                    <a:lnTo>
                      <a:pt x="294" y="441"/>
                    </a:lnTo>
                    <a:lnTo>
                      <a:pt x="290" y="441"/>
                    </a:lnTo>
                    <a:lnTo>
                      <a:pt x="290" y="445"/>
                    </a:lnTo>
                    <a:lnTo>
                      <a:pt x="285" y="445"/>
                    </a:lnTo>
                    <a:lnTo>
                      <a:pt x="285" y="441"/>
                    </a:lnTo>
                    <a:lnTo>
                      <a:pt x="281" y="441"/>
                    </a:lnTo>
                    <a:lnTo>
                      <a:pt x="281" y="445"/>
                    </a:lnTo>
                    <a:lnTo>
                      <a:pt x="277" y="445"/>
                    </a:lnTo>
                    <a:lnTo>
                      <a:pt x="273" y="445"/>
                    </a:lnTo>
                    <a:lnTo>
                      <a:pt x="273" y="449"/>
                    </a:lnTo>
                    <a:lnTo>
                      <a:pt x="269" y="449"/>
                    </a:lnTo>
                    <a:lnTo>
                      <a:pt x="269" y="453"/>
                    </a:lnTo>
                    <a:lnTo>
                      <a:pt x="265" y="453"/>
                    </a:lnTo>
                    <a:lnTo>
                      <a:pt x="261" y="453"/>
                    </a:lnTo>
                    <a:lnTo>
                      <a:pt x="261" y="449"/>
                    </a:lnTo>
                    <a:lnTo>
                      <a:pt x="261" y="441"/>
                    </a:lnTo>
                    <a:lnTo>
                      <a:pt x="261" y="436"/>
                    </a:lnTo>
                    <a:lnTo>
                      <a:pt x="261" y="432"/>
                    </a:lnTo>
                    <a:lnTo>
                      <a:pt x="261" y="428"/>
                    </a:lnTo>
                    <a:lnTo>
                      <a:pt x="257" y="428"/>
                    </a:lnTo>
                    <a:lnTo>
                      <a:pt x="253" y="428"/>
                    </a:lnTo>
                    <a:lnTo>
                      <a:pt x="253" y="424"/>
                    </a:lnTo>
                    <a:lnTo>
                      <a:pt x="249" y="424"/>
                    </a:lnTo>
                    <a:lnTo>
                      <a:pt x="245" y="424"/>
                    </a:lnTo>
                    <a:lnTo>
                      <a:pt x="245" y="420"/>
                    </a:lnTo>
                    <a:lnTo>
                      <a:pt x="237" y="420"/>
                    </a:lnTo>
                    <a:lnTo>
                      <a:pt x="237" y="424"/>
                    </a:lnTo>
                    <a:lnTo>
                      <a:pt x="233" y="424"/>
                    </a:lnTo>
                    <a:lnTo>
                      <a:pt x="228" y="424"/>
                    </a:lnTo>
                    <a:lnTo>
                      <a:pt x="224" y="424"/>
                    </a:lnTo>
                    <a:lnTo>
                      <a:pt x="224" y="420"/>
                    </a:lnTo>
                    <a:lnTo>
                      <a:pt x="212" y="420"/>
                    </a:lnTo>
                    <a:lnTo>
                      <a:pt x="212" y="424"/>
                    </a:lnTo>
                    <a:lnTo>
                      <a:pt x="204" y="424"/>
                    </a:lnTo>
                    <a:lnTo>
                      <a:pt x="196" y="424"/>
                    </a:lnTo>
                    <a:lnTo>
                      <a:pt x="196" y="428"/>
                    </a:lnTo>
                    <a:lnTo>
                      <a:pt x="188" y="428"/>
                    </a:lnTo>
                    <a:lnTo>
                      <a:pt x="184" y="428"/>
                    </a:lnTo>
                    <a:lnTo>
                      <a:pt x="180" y="428"/>
                    </a:lnTo>
                    <a:lnTo>
                      <a:pt x="180" y="432"/>
                    </a:lnTo>
                    <a:lnTo>
                      <a:pt x="171" y="432"/>
                    </a:lnTo>
                    <a:lnTo>
                      <a:pt x="171" y="428"/>
                    </a:lnTo>
                    <a:lnTo>
                      <a:pt x="167" y="428"/>
                    </a:lnTo>
                    <a:lnTo>
                      <a:pt x="167" y="432"/>
                    </a:lnTo>
                    <a:lnTo>
                      <a:pt x="167" y="428"/>
                    </a:lnTo>
                    <a:lnTo>
                      <a:pt x="163" y="428"/>
                    </a:lnTo>
                    <a:lnTo>
                      <a:pt x="159" y="428"/>
                    </a:lnTo>
                    <a:lnTo>
                      <a:pt x="151" y="428"/>
                    </a:lnTo>
                    <a:lnTo>
                      <a:pt x="143" y="428"/>
                    </a:lnTo>
                    <a:lnTo>
                      <a:pt x="143" y="424"/>
                    </a:lnTo>
                    <a:lnTo>
                      <a:pt x="143" y="428"/>
                    </a:lnTo>
                    <a:lnTo>
                      <a:pt x="139" y="428"/>
                    </a:lnTo>
                    <a:lnTo>
                      <a:pt x="135" y="428"/>
                    </a:lnTo>
                    <a:lnTo>
                      <a:pt x="135" y="432"/>
                    </a:lnTo>
                    <a:lnTo>
                      <a:pt x="131" y="432"/>
                    </a:lnTo>
                    <a:lnTo>
                      <a:pt x="131" y="428"/>
                    </a:lnTo>
                    <a:lnTo>
                      <a:pt x="127" y="428"/>
                    </a:lnTo>
                    <a:lnTo>
                      <a:pt x="122" y="428"/>
                    </a:lnTo>
                    <a:lnTo>
                      <a:pt x="122" y="432"/>
                    </a:lnTo>
                    <a:lnTo>
                      <a:pt x="118" y="432"/>
                    </a:lnTo>
                    <a:lnTo>
                      <a:pt x="114" y="432"/>
                    </a:lnTo>
                    <a:lnTo>
                      <a:pt x="114" y="436"/>
                    </a:lnTo>
                    <a:lnTo>
                      <a:pt x="110" y="436"/>
                    </a:lnTo>
                    <a:lnTo>
                      <a:pt x="110" y="432"/>
                    </a:lnTo>
                    <a:lnTo>
                      <a:pt x="106" y="432"/>
                    </a:lnTo>
                    <a:lnTo>
                      <a:pt x="106" y="436"/>
                    </a:lnTo>
                    <a:lnTo>
                      <a:pt x="102" y="436"/>
                    </a:lnTo>
                    <a:lnTo>
                      <a:pt x="102" y="432"/>
                    </a:lnTo>
                    <a:lnTo>
                      <a:pt x="98" y="432"/>
                    </a:lnTo>
                    <a:lnTo>
                      <a:pt x="94" y="432"/>
                    </a:lnTo>
                    <a:lnTo>
                      <a:pt x="86" y="432"/>
                    </a:lnTo>
                    <a:lnTo>
                      <a:pt x="86" y="428"/>
                    </a:lnTo>
                    <a:lnTo>
                      <a:pt x="82" y="428"/>
                    </a:lnTo>
                    <a:lnTo>
                      <a:pt x="78" y="428"/>
                    </a:lnTo>
                    <a:lnTo>
                      <a:pt x="74" y="428"/>
                    </a:lnTo>
                    <a:lnTo>
                      <a:pt x="74" y="432"/>
                    </a:lnTo>
                    <a:lnTo>
                      <a:pt x="70" y="432"/>
                    </a:lnTo>
                    <a:lnTo>
                      <a:pt x="70" y="436"/>
                    </a:lnTo>
                    <a:lnTo>
                      <a:pt x="65" y="436"/>
                    </a:lnTo>
                    <a:lnTo>
                      <a:pt x="65" y="441"/>
                    </a:lnTo>
                    <a:lnTo>
                      <a:pt x="61" y="441"/>
                    </a:lnTo>
                    <a:lnTo>
                      <a:pt x="57" y="441"/>
                    </a:lnTo>
                    <a:lnTo>
                      <a:pt x="57" y="445"/>
                    </a:lnTo>
                    <a:lnTo>
                      <a:pt x="53" y="445"/>
                    </a:lnTo>
                    <a:lnTo>
                      <a:pt x="53" y="449"/>
                    </a:lnTo>
                    <a:lnTo>
                      <a:pt x="49" y="449"/>
                    </a:lnTo>
                    <a:lnTo>
                      <a:pt x="49" y="453"/>
                    </a:lnTo>
                    <a:lnTo>
                      <a:pt x="45" y="453"/>
                    </a:lnTo>
                    <a:lnTo>
                      <a:pt x="45" y="457"/>
                    </a:lnTo>
                    <a:lnTo>
                      <a:pt x="41" y="457"/>
                    </a:lnTo>
                    <a:lnTo>
                      <a:pt x="33" y="457"/>
                    </a:lnTo>
                    <a:lnTo>
                      <a:pt x="33" y="461"/>
                    </a:lnTo>
                    <a:lnTo>
                      <a:pt x="29" y="461"/>
                    </a:lnTo>
                    <a:lnTo>
                      <a:pt x="29" y="465"/>
                    </a:lnTo>
                    <a:lnTo>
                      <a:pt x="25" y="465"/>
                    </a:lnTo>
                    <a:lnTo>
                      <a:pt x="25" y="469"/>
                    </a:lnTo>
                    <a:lnTo>
                      <a:pt x="21" y="469"/>
                    </a:lnTo>
                    <a:lnTo>
                      <a:pt x="21" y="473"/>
                    </a:lnTo>
                    <a:lnTo>
                      <a:pt x="17" y="473"/>
                    </a:lnTo>
                    <a:lnTo>
                      <a:pt x="17" y="477"/>
                    </a:lnTo>
                    <a:lnTo>
                      <a:pt x="17" y="481"/>
                    </a:lnTo>
                    <a:lnTo>
                      <a:pt x="12" y="481"/>
                    </a:lnTo>
                    <a:lnTo>
                      <a:pt x="12" y="473"/>
                    </a:lnTo>
                    <a:lnTo>
                      <a:pt x="12" y="469"/>
                    </a:lnTo>
                    <a:lnTo>
                      <a:pt x="8" y="469"/>
                    </a:lnTo>
                    <a:lnTo>
                      <a:pt x="8" y="465"/>
                    </a:lnTo>
                    <a:lnTo>
                      <a:pt x="4" y="465"/>
                    </a:lnTo>
                    <a:lnTo>
                      <a:pt x="4" y="461"/>
                    </a:lnTo>
                    <a:lnTo>
                      <a:pt x="4" y="457"/>
                    </a:lnTo>
                    <a:lnTo>
                      <a:pt x="0" y="457"/>
                    </a:lnTo>
                    <a:lnTo>
                      <a:pt x="0" y="453"/>
                    </a:lnTo>
                    <a:lnTo>
                      <a:pt x="4" y="453"/>
                    </a:lnTo>
                    <a:lnTo>
                      <a:pt x="0" y="453"/>
                    </a:lnTo>
                    <a:lnTo>
                      <a:pt x="4" y="453"/>
                    </a:lnTo>
                    <a:lnTo>
                      <a:pt x="0" y="453"/>
                    </a:lnTo>
                    <a:lnTo>
                      <a:pt x="0" y="449"/>
                    </a:lnTo>
                    <a:lnTo>
                      <a:pt x="4" y="449"/>
                    </a:lnTo>
                    <a:lnTo>
                      <a:pt x="4" y="445"/>
                    </a:lnTo>
                    <a:lnTo>
                      <a:pt x="4" y="441"/>
                    </a:lnTo>
                    <a:lnTo>
                      <a:pt x="8" y="441"/>
                    </a:lnTo>
                    <a:lnTo>
                      <a:pt x="12" y="441"/>
                    </a:lnTo>
                    <a:lnTo>
                      <a:pt x="12" y="436"/>
                    </a:lnTo>
                    <a:lnTo>
                      <a:pt x="17" y="436"/>
                    </a:lnTo>
                    <a:lnTo>
                      <a:pt x="17" y="432"/>
                    </a:lnTo>
                    <a:lnTo>
                      <a:pt x="21" y="432"/>
                    </a:lnTo>
                    <a:lnTo>
                      <a:pt x="21" y="428"/>
                    </a:lnTo>
                    <a:lnTo>
                      <a:pt x="25" y="428"/>
                    </a:lnTo>
                    <a:lnTo>
                      <a:pt x="25" y="424"/>
                    </a:lnTo>
                    <a:lnTo>
                      <a:pt x="29" y="424"/>
                    </a:lnTo>
                    <a:lnTo>
                      <a:pt x="29" y="420"/>
                    </a:lnTo>
                    <a:lnTo>
                      <a:pt x="33" y="420"/>
                    </a:lnTo>
                    <a:lnTo>
                      <a:pt x="33" y="416"/>
                    </a:lnTo>
                    <a:lnTo>
                      <a:pt x="33" y="412"/>
                    </a:lnTo>
                    <a:lnTo>
                      <a:pt x="37" y="412"/>
                    </a:lnTo>
                    <a:lnTo>
                      <a:pt x="37" y="408"/>
                    </a:lnTo>
                    <a:lnTo>
                      <a:pt x="41" y="408"/>
                    </a:lnTo>
                    <a:lnTo>
                      <a:pt x="45" y="408"/>
                    </a:lnTo>
                    <a:lnTo>
                      <a:pt x="45" y="404"/>
                    </a:lnTo>
                    <a:lnTo>
                      <a:pt x="45" y="400"/>
                    </a:lnTo>
                    <a:lnTo>
                      <a:pt x="49" y="400"/>
                    </a:lnTo>
                    <a:lnTo>
                      <a:pt x="49" y="396"/>
                    </a:lnTo>
                    <a:lnTo>
                      <a:pt x="53" y="396"/>
                    </a:lnTo>
                    <a:lnTo>
                      <a:pt x="53" y="392"/>
                    </a:lnTo>
                    <a:lnTo>
                      <a:pt x="53" y="388"/>
                    </a:lnTo>
                    <a:lnTo>
                      <a:pt x="57" y="388"/>
                    </a:lnTo>
                    <a:lnTo>
                      <a:pt x="57" y="384"/>
                    </a:lnTo>
                    <a:lnTo>
                      <a:pt x="61" y="384"/>
                    </a:lnTo>
                    <a:lnTo>
                      <a:pt x="61" y="379"/>
                    </a:lnTo>
                    <a:lnTo>
                      <a:pt x="61" y="375"/>
                    </a:lnTo>
                    <a:lnTo>
                      <a:pt x="65" y="375"/>
                    </a:lnTo>
                    <a:lnTo>
                      <a:pt x="65" y="371"/>
                    </a:lnTo>
                    <a:lnTo>
                      <a:pt x="65" y="367"/>
                    </a:lnTo>
                    <a:lnTo>
                      <a:pt x="70" y="367"/>
                    </a:lnTo>
                    <a:lnTo>
                      <a:pt x="70" y="363"/>
                    </a:lnTo>
                    <a:lnTo>
                      <a:pt x="74" y="363"/>
                    </a:lnTo>
                    <a:lnTo>
                      <a:pt x="74" y="359"/>
                    </a:lnTo>
                    <a:lnTo>
                      <a:pt x="78" y="359"/>
                    </a:lnTo>
                    <a:lnTo>
                      <a:pt x="78" y="355"/>
                    </a:lnTo>
                    <a:lnTo>
                      <a:pt x="78" y="351"/>
                    </a:lnTo>
                    <a:lnTo>
                      <a:pt x="82" y="351"/>
                    </a:lnTo>
                    <a:lnTo>
                      <a:pt x="82" y="347"/>
                    </a:lnTo>
                    <a:lnTo>
                      <a:pt x="78" y="347"/>
                    </a:lnTo>
                    <a:lnTo>
                      <a:pt x="78" y="343"/>
                    </a:lnTo>
                    <a:lnTo>
                      <a:pt x="82" y="343"/>
                    </a:lnTo>
                    <a:lnTo>
                      <a:pt x="82" y="335"/>
                    </a:lnTo>
                    <a:lnTo>
                      <a:pt x="82" y="326"/>
                    </a:lnTo>
                    <a:lnTo>
                      <a:pt x="82" y="322"/>
                    </a:lnTo>
                    <a:lnTo>
                      <a:pt x="82" y="314"/>
                    </a:lnTo>
                    <a:lnTo>
                      <a:pt x="74" y="314"/>
                    </a:lnTo>
                    <a:lnTo>
                      <a:pt x="74" y="310"/>
                    </a:lnTo>
                    <a:lnTo>
                      <a:pt x="78" y="310"/>
                    </a:lnTo>
                    <a:lnTo>
                      <a:pt x="78" y="306"/>
                    </a:lnTo>
                    <a:lnTo>
                      <a:pt x="82" y="306"/>
                    </a:lnTo>
                    <a:lnTo>
                      <a:pt x="82" y="302"/>
                    </a:lnTo>
                    <a:lnTo>
                      <a:pt x="82" y="298"/>
                    </a:lnTo>
                    <a:lnTo>
                      <a:pt x="78" y="298"/>
                    </a:lnTo>
                    <a:lnTo>
                      <a:pt x="78" y="294"/>
                    </a:lnTo>
                    <a:lnTo>
                      <a:pt x="78" y="290"/>
                    </a:lnTo>
                    <a:lnTo>
                      <a:pt x="78" y="286"/>
                    </a:lnTo>
                    <a:lnTo>
                      <a:pt x="78" y="282"/>
                    </a:lnTo>
                    <a:lnTo>
                      <a:pt x="74" y="282"/>
                    </a:lnTo>
                    <a:lnTo>
                      <a:pt x="74" y="278"/>
                    </a:lnTo>
                    <a:lnTo>
                      <a:pt x="74" y="273"/>
                    </a:lnTo>
                    <a:lnTo>
                      <a:pt x="70" y="273"/>
                    </a:lnTo>
                    <a:lnTo>
                      <a:pt x="70" y="269"/>
                    </a:lnTo>
                    <a:lnTo>
                      <a:pt x="70" y="265"/>
                    </a:lnTo>
                    <a:lnTo>
                      <a:pt x="70" y="261"/>
                    </a:lnTo>
                    <a:lnTo>
                      <a:pt x="65" y="261"/>
                    </a:lnTo>
                    <a:lnTo>
                      <a:pt x="65" y="257"/>
                    </a:lnTo>
                    <a:lnTo>
                      <a:pt x="65" y="253"/>
                    </a:lnTo>
                    <a:lnTo>
                      <a:pt x="65" y="249"/>
                    </a:lnTo>
                    <a:lnTo>
                      <a:pt x="65" y="245"/>
                    </a:lnTo>
                    <a:lnTo>
                      <a:pt x="61" y="245"/>
                    </a:lnTo>
                    <a:lnTo>
                      <a:pt x="61" y="241"/>
                    </a:lnTo>
                    <a:lnTo>
                      <a:pt x="61" y="233"/>
                    </a:lnTo>
                    <a:lnTo>
                      <a:pt x="57" y="233"/>
                    </a:lnTo>
                    <a:lnTo>
                      <a:pt x="57" y="229"/>
                    </a:lnTo>
                    <a:lnTo>
                      <a:pt x="57" y="225"/>
                    </a:lnTo>
                    <a:lnTo>
                      <a:pt x="53" y="225"/>
                    </a:lnTo>
                    <a:lnTo>
                      <a:pt x="53" y="220"/>
                    </a:lnTo>
                    <a:lnTo>
                      <a:pt x="53" y="216"/>
                    </a:lnTo>
                    <a:lnTo>
                      <a:pt x="49" y="216"/>
                    </a:lnTo>
                    <a:lnTo>
                      <a:pt x="49" y="212"/>
                    </a:lnTo>
                    <a:lnTo>
                      <a:pt x="45" y="212"/>
                    </a:lnTo>
                    <a:lnTo>
                      <a:pt x="45" y="208"/>
                    </a:lnTo>
                    <a:lnTo>
                      <a:pt x="45" y="204"/>
                    </a:lnTo>
                    <a:lnTo>
                      <a:pt x="45" y="200"/>
                    </a:lnTo>
                    <a:lnTo>
                      <a:pt x="41" y="200"/>
                    </a:lnTo>
                    <a:lnTo>
                      <a:pt x="41" y="196"/>
                    </a:lnTo>
                    <a:lnTo>
                      <a:pt x="41" y="192"/>
                    </a:lnTo>
                    <a:lnTo>
                      <a:pt x="41" y="188"/>
                    </a:lnTo>
                    <a:lnTo>
                      <a:pt x="37" y="188"/>
                    </a:lnTo>
                    <a:lnTo>
                      <a:pt x="37" y="176"/>
                    </a:lnTo>
                    <a:lnTo>
                      <a:pt x="41" y="176"/>
                    </a:lnTo>
                    <a:lnTo>
                      <a:pt x="41" y="172"/>
                    </a:lnTo>
                    <a:lnTo>
                      <a:pt x="45" y="172"/>
                    </a:lnTo>
                    <a:lnTo>
                      <a:pt x="45" y="168"/>
                    </a:lnTo>
                    <a:lnTo>
                      <a:pt x="49" y="168"/>
                    </a:lnTo>
                    <a:lnTo>
                      <a:pt x="49" y="159"/>
                    </a:lnTo>
                    <a:lnTo>
                      <a:pt x="49" y="155"/>
                    </a:lnTo>
                    <a:lnTo>
                      <a:pt x="49" y="151"/>
                    </a:lnTo>
                    <a:lnTo>
                      <a:pt x="53" y="151"/>
                    </a:lnTo>
                    <a:lnTo>
                      <a:pt x="53" y="147"/>
                    </a:lnTo>
                    <a:lnTo>
                      <a:pt x="53" y="143"/>
                    </a:lnTo>
                    <a:lnTo>
                      <a:pt x="53" y="139"/>
                    </a:lnTo>
                    <a:lnTo>
                      <a:pt x="57" y="139"/>
                    </a:lnTo>
                    <a:lnTo>
                      <a:pt x="57" y="135"/>
                    </a:lnTo>
                    <a:lnTo>
                      <a:pt x="57" y="131"/>
                    </a:lnTo>
                    <a:lnTo>
                      <a:pt x="57" y="127"/>
                    </a:lnTo>
                    <a:lnTo>
                      <a:pt x="61" y="127"/>
                    </a:lnTo>
                    <a:lnTo>
                      <a:pt x="61" y="123"/>
                    </a:lnTo>
                    <a:lnTo>
                      <a:pt x="61" y="119"/>
                    </a:lnTo>
                    <a:lnTo>
                      <a:pt x="65" y="119"/>
                    </a:lnTo>
                    <a:lnTo>
                      <a:pt x="70" y="119"/>
                    </a:lnTo>
                    <a:lnTo>
                      <a:pt x="70" y="115"/>
                    </a:lnTo>
                    <a:lnTo>
                      <a:pt x="74" y="115"/>
                    </a:lnTo>
                    <a:lnTo>
                      <a:pt x="74" y="110"/>
                    </a:lnTo>
                    <a:lnTo>
                      <a:pt x="78" y="110"/>
                    </a:lnTo>
                    <a:lnTo>
                      <a:pt x="78" y="106"/>
                    </a:lnTo>
                    <a:lnTo>
                      <a:pt x="86" y="106"/>
                    </a:lnTo>
                    <a:lnTo>
                      <a:pt x="86" y="110"/>
                    </a:lnTo>
                    <a:lnTo>
                      <a:pt x="86" y="106"/>
                    </a:lnTo>
                    <a:lnTo>
                      <a:pt x="90" y="106"/>
                    </a:lnTo>
                    <a:lnTo>
                      <a:pt x="90" y="94"/>
                    </a:lnTo>
                    <a:lnTo>
                      <a:pt x="94" y="94"/>
                    </a:lnTo>
                    <a:lnTo>
                      <a:pt x="94" y="90"/>
                    </a:lnTo>
                    <a:lnTo>
                      <a:pt x="98" y="90"/>
                    </a:lnTo>
                    <a:lnTo>
                      <a:pt x="102" y="90"/>
                    </a:lnTo>
                    <a:lnTo>
                      <a:pt x="102" y="86"/>
                    </a:lnTo>
                    <a:lnTo>
                      <a:pt x="106" y="86"/>
                    </a:lnTo>
                    <a:lnTo>
                      <a:pt x="110" y="86"/>
                    </a:lnTo>
                    <a:lnTo>
                      <a:pt x="118" y="86"/>
                    </a:lnTo>
                    <a:lnTo>
                      <a:pt x="118" y="82"/>
                    </a:lnTo>
                    <a:lnTo>
                      <a:pt x="122" y="82"/>
                    </a:lnTo>
                    <a:lnTo>
                      <a:pt x="135" y="82"/>
                    </a:lnTo>
                    <a:lnTo>
                      <a:pt x="139" y="82"/>
                    </a:lnTo>
                    <a:lnTo>
                      <a:pt x="139" y="86"/>
                    </a:lnTo>
                    <a:lnTo>
                      <a:pt x="143" y="86"/>
                    </a:lnTo>
                    <a:lnTo>
                      <a:pt x="147" y="86"/>
                    </a:lnTo>
                    <a:lnTo>
                      <a:pt x="151" y="86"/>
                    </a:lnTo>
                    <a:lnTo>
                      <a:pt x="151" y="90"/>
                    </a:lnTo>
                    <a:lnTo>
                      <a:pt x="155" y="90"/>
                    </a:lnTo>
                    <a:lnTo>
                      <a:pt x="159" y="90"/>
                    </a:lnTo>
                    <a:lnTo>
                      <a:pt x="159" y="94"/>
                    </a:lnTo>
                    <a:lnTo>
                      <a:pt x="163" y="94"/>
                    </a:lnTo>
                    <a:lnTo>
                      <a:pt x="163" y="98"/>
                    </a:lnTo>
                    <a:lnTo>
                      <a:pt x="167" y="98"/>
                    </a:lnTo>
                    <a:lnTo>
                      <a:pt x="171" y="98"/>
                    </a:lnTo>
                    <a:lnTo>
                      <a:pt x="171" y="94"/>
                    </a:lnTo>
                    <a:lnTo>
                      <a:pt x="175" y="94"/>
                    </a:lnTo>
                    <a:lnTo>
                      <a:pt x="175" y="98"/>
                    </a:lnTo>
                    <a:lnTo>
                      <a:pt x="175" y="102"/>
                    </a:lnTo>
                    <a:lnTo>
                      <a:pt x="188" y="102"/>
                    </a:lnTo>
                    <a:lnTo>
                      <a:pt x="192" y="102"/>
                    </a:lnTo>
                    <a:lnTo>
                      <a:pt x="192" y="106"/>
                    </a:lnTo>
                    <a:lnTo>
                      <a:pt x="196" y="106"/>
                    </a:lnTo>
                    <a:lnTo>
                      <a:pt x="200" y="106"/>
                    </a:lnTo>
                    <a:lnTo>
                      <a:pt x="200" y="102"/>
                    </a:lnTo>
                    <a:lnTo>
                      <a:pt x="200" y="106"/>
                    </a:lnTo>
                    <a:lnTo>
                      <a:pt x="204" y="106"/>
                    </a:lnTo>
                    <a:lnTo>
                      <a:pt x="212" y="106"/>
                    </a:lnTo>
                    <a:lnTo>
                      <a:pt x="216" y="106"/>
                    </a:lnTo>
                    <a:lnTo>
                      <a:pt x="220" y="106"/>
                    </a:lnTo>
                    <a:lnTo>
                      <a:pt x="233" y="106"/>
                    </a:lnTo>
                    <a:lnTo>
                      <a:pt x="237" y="106"/>
                    </a:lnTo>
                    <a:lnTo>
                      <a:pt x="237" y="110"/>
                    </a:lnTo>
                    <a:lnTo>
                      <a:pt x="241" y="110"/>
                    </a:lnTo>
                    <a:lnTo>
                      <a:pt x="245" y="110"/>
                    </a:lnTo>
                    <a:lnTo>
                      <a:pt x="249" y="110"/>
                    </a:lnTo>
                    <a:lnTo>
                      <a:pt x="253" y="110"/>
                    </a:lnTo>
                    <a:lnTo>
                      <a:pt x="253" y="115"/>
                    </a:lnTo>
                    <a:lnTo>
                      <a:pt x="257" y="115"/>
                    </a:lnTo>
                    <a:lnTo>
                      <a:pt x="261" y="115"/>
                    </a:lnTo>
                    <a:lnTo>
                      <a:pt x="261" y="119"/>
                    </a:lnTo>
                    <a:lnTo>
                      <a:pt x="269" y="119"/>
                    </a:lnTo>
                    <a:lnTo>
                      <a:pt x="273" y="119"/>
                    </a:lnTo>
                    <a:lnTo>
                      <a:pt x="273" y="115"/>
                    </a:lnTo>
                    <a:lnTo>
                      <a:pt x="285" y="115"/>
                    </a:lnTo>
                    <a:lnTo>
                      <a:pt x="290" y="115"/>
                    </a:lnTo>
                    <a:lnTo>
                      <a:pt x="290" y="110"/>
                    </a:lnTo>
                    <a:lnTo>
                      <a:pt x="294" y="110"/>
                    </a:lnTo>
                    <a:lnTo>
                      <a:pt x="298" y="110"/>
                    </a:lnTo>
                    <a:lnTo>
                      <a:pt x="298" y="106"/>
                    </a:lnTo>
                    <a:lnTo>
                      <a:pt x="302" y="106"/>
                    </a:lnTo>
                    <a:lnTo>
                      <a:pt x="310" y="106"/>
                    </a:lnTo>
                    <a:lnTo>
                      <a:pt x="314" y="106"/>
                    </a:lnTo>
                    <a:lnTo>
                      <a:pt x="314" y="102"/>
                    </a:lnTo>
                    <a:lnTo>
                      <a:pt x="318" y="102"/>
                    </a:lnTo>
                    <a:lnTo>
                      <a:pt x="322" y="102"/>
                    </a:lnTo>
                    <a:lnTo>
                      <a:pt x="322" y="98"/>
                    </a:lnTo>
                    <a:lnTo>
                      <a:pt x="326" y="98"/>
                    </a:lnTo>
                    <a:lnTo>
                      <a:pt x="334" y="98"/>
                    </a:lnTo>
                    <a:lnTo>
                      <a:pt x="338" y="98"/>
                    </a:lnTo>
                    <a:lnTo>
                      <a:pt x="338" y="94"/>
                    </a:lnTo>
                    <a:lnTo>
                      <a:pt x="343" y="94"/>
                    </a:lnTo>
                    <a:lnTo>
                      <a:pt x="347" y="94"/>
                    </a:lnTo>
                    <a:lnTo>
                      <a:pt x="347" y="90"/>
                    </a:lnTo>
                    <a:lnTo>
                      <a:pt x="351" y="90"/>
                    </a:lnTo>
                    <a:lnTo>
                      <a:pt x="351" y="86"/>
                    </a:lnTo>
                    <a:lnTo>
                      <a:pt x="355" y="86"/>
                    </a:lnTo>
                    <a:lnTo>
                      <a:pt x="359" y="86"/>
                    </a:lnTo>
                    <a:lnTo>
                      <a:pt x="359" y="82"/>
                    </a:lnTo>
                    <a:lnTo>
                      <a:pt x="363" y="82"/>
                    </a:lnTo>
                    <a:lnTo>
                      <a:pt x="367" y="82"/>
                    </a:lnTo>
                    <a:lnTo>
                      <a:pt x="367" y="78"/>
                    </a:lnTo>
                    <a:lnTo>
                      <a:pt x="371" y="78"/>
                    </a:lnTo>
                    <a:lnTo>
                      <a:pt x="375" y="78"/>
                    </a:lnTo>
                    <a:lnTo>
                      <a:pt x="375" y="74"/>
                    </a:lnTo>
                    <a:lnTo>
                      <a:pt x="379" y="74"/>
                    </a:lnTo>
                    <a:lnTo>
                      <a:pt x="379" y="70"/>
                    </a:lnTo>
                    <a:lnTo>
                      <a:pt x="383" y="70"/>
                    </a:lnTo>
                    <a:lnTo>
                      <a:pt x="383" y="66"/>
                    </a:lnTo>
                    <a:lnTo>
                      <a:pt x="383" y="62"/>
                    </a:lnTo>
                    <a:lnTo>
                      <a:pt x="383" y="57"/>
                    </a:lnTo>
                    <a:lnTo>
                      <a:pt x="387" y="57"/>
                    </a:lnTo>
                    <a:lnTo>
                      <a:pt x="387" y="53"/>
                    </a:lnTo>
                    <a:lnTo>
                      <a:pt x="387" y="49"/>
                    </a:lnTo>
                    <a:lnTo>
                      <a:pt x="391" y="49"/>
                    </a:lnTo>
                    <a:lnTo>
                      <a:pt x="396" y="49"/>
                    </a:lnTo>
                    <a:lnTo>
                      <a:pt x="404" y="49"/>
                    </a:lnTo>
                    <a:lnTo>
                      <a:pt x="404" y="45"/>
                    </a:lnTo>
                    <a:lnTo>
                      <a:pt x="412" y="45"/>
                    </a:lnTo>
                    <a:lnTo>
                      <a:pt x="412" y="49"/>
                    </a:lnTo>
                    <a:lnTo>
                      <a:pt x="416" y="49"/>
                    </a:lnTo>
                    <a:lnTo>
                      <a:pt x="424" y="49"/>
                    </a:lnTo>
                    <a:lnTo>
                      <a:pt x="428" y="49"/>
                    </a:lnTo>
                    <a:lnTo>
                      <a:pt x="436" y="49"/>
                    </a:lnTo>
                    <a:lnTo>
                      <a:pt x="440" y="49"/>
                    </a:lnTo>
                    <a:lnTo>
                      <a:pt x="440" y="45"/>
                    </a:lnTo>
                    <a:lnTo>
                      <a:pt x="444" y="45"/>
                    </a:lnTo>
                    <a:lnTo>
                      <a:pt x="449" y="45"/>
                    </a:lnTo>
                    <a:lnTo>
                      <a:pt x="453" y="45"/>
                    </a:lnTo>
                    <a:lnTo>
                      <a:pt x="457" y="45"/>
                    </a:lnTo>
                    <a:lnTo>
                      <a:pt x="457" y="41"/>
                    </a:lnTo>
                    <a:lnTo>
                      <a:pt x="457" y="37"/>
                    </a:lnTo>
                    <a:lnTo>
                      <a:pt x="461" y="37"/>
                    </a:lnTo>
                    <a:lnTo>
                      <a:pt x="465" y="37"/>
                    </a:lnTo>
                    <a:lnTo>
                      <a:pt x="465" y="33"/>
                    </a:lnTo>
                    <a:lnTo>
                      <a:pt x="469" y="33"/>
                    </a:lnTo>
                    <a:lnTo>
                      <a:pt x="473" y="33"/>
                    </a:lnTo>
                    <a:lnTo>
                      <a:pt x="481" y="33"/>
                    </a:lnTo>
                    <a:lnTo>
                      <a:pt x="485" y="33"/>
                    </a:lnTo>
                    <a:lnTo>
                      <a:pt x="485" y="29"/>
                    </a:lnTo>
                    <a:lnTo>
                      <a:pt x="489" y="29"/>
                    </a:lnTo>
                    <a:lnTo>
                      <a:pt x="497" y="29"/>
                    </a:lnTo>
                    <a:lnTo>
                      <a:pt x="501" y="29"/>
                    </a:lnTo>
                    <a:lnTo>
                      <a:pt x="501" y="25"/>
                    </a:lnTo>
                    <a:lnTo>
                      <a:pt x="510" y="25"/>
                    </a:lnTo>
                    <a:close/>
                    <a:moveTo>
                      <a:pt x="1141" y="0"/>
                    </a:moveTo>
                    <a:lnTo>
                      <a:pt x="1141" y="5"/>
                    </a:lnTo>
                    <a:lnTo>
                      <a:pt x="1145" y="5"/>
                    </a:lnTo>
                    <a:lnTo>
                      <a:pt x="1153" y="5"/>
                    </a:lnTo>
                    <a:lnTo>
                      <a:pt x="1158" y="5"/>
                    </a:lnTo>
                    <a:lnTo>
                      <a:pt x="1158" y="9"/>
                    </a:lnTo>
                    <a:lnTo>
                      <a:pt x="1162" y="9"/>
                    </a:lnTo>
                    <a:lnTo>
                      <a:pt x="1166" y="9"/>
                    </a:lnTo>
                    <a:lnTo>
                      <a:pt x="1182" y="9"/>
                    </a:lnTo>
                    <a:lnTo>
                      <a:pt x="1182" y="13"/>
                    </a:lnTo>
                    <a:lnTo>
                      <a:pt x="1186" y="13"/>
                    </a:lnTo>
                    <a:lnTo>
                      <a:pt x="1190" y="13"/>
                    </a:lnTo>
                    <a:lnTo>
                      <a:pt x="1190" y="17"/>
                    </a:lnTo>
                    <a:lnTo>
                      <a:pt x="1186" y="17"/>
                    </a:lnTo>
                    <a:lnTo>
                      <a:pt x="1182" y="17"/>
                    </a:lnTo>
                    <a:lnTo>
                      <a:pt x="1182" y="21"/>
                    </a:lnTo>
                    <a:lnTo>
                      <a:pt x="1178" y="21"/>
                    </a:lnTo>
                    <a:lnTo>
                      <a:pt x="1174" y="21"/>
                    </a:lnTo>
                    <a:lnTo>
                      <a:pt x="1174" y="25"/>
                    </a:lnTo>
                    <a:lnTo>
                      <a:pt x="1166" y="25"/>
                    </a:lnTo>
                    <a:lnTo>
                      <a:pt x="1153" y="25"/>
                    </a:lnTo>
                    <a:lnTo>
                      <a:pt x="1153" y="29"/>
                    </a:lnTo>
                    <a:lnTo>
                      <a:pt x="1149" y="29"/>
                    </a:lnTo>
                    <a:lnTo>
                      <a:pt x="1145" y="29"/>
                    </a:lnTo>
                    <a:lnTo>
                      <a:pt x="1145" y="25"/>
                    </a:lnTo>
                    <a:lnTo>
                      <a:pt x="1141" y="25"/>
                    </a:lnTo>
                    <a:lnTo>
                      <a:pt x="1133" y="25"/>
                    </a:lnTo>
                    <a:lnTo>
                      <a:pt x="1133" y="21"/>
                    </a:lnTo>
                    <a:lnTo>
                      <a:pt x="1129" y="21"/>
                    </a:lnTo>
                    <a:lnTo>
                      <a:pt x="1125" y="21"/>
                    </a:lnTo>
                    <a:lnTo>
                      <a:pt x="1125" y="17"/>
                    </a:lnTo>
                    <a:lnTo>
                      <a:pt x="1125" y="13"/>
                    </a:lnTo>
                    <a:lnTo>
                      <a:pt x="1125" y="9"/>
                    </a:lnTo>
                    <a:lnTo>
                      <a:pt x="1129" y="9"/>
                    </a:lnTo>
                    <a:lnTo>
                      <a:pt x="1129" y="5"/>
                    </a:lnTo>
                    <a:lnTo>
                      <a:pt x="1133" y="5"/>
                    </a:lnTo>
                    <a:lnTo>
                      <a:pt x="1133" y="0"/>
                    </a:lnTo>
                    <a:lnTo>
                      <a:pt x="1141" y="0"/>
                    </a:lnTo>
                    <a:close/>
                  </a:path>
                </a:pathLst>
              </a:custGeom>
              <a:solidFill>
                <a:schemeClr val="bg1">
                  <a:lumMod val="75000"/>
                </a:schemeClr>
              </a:solidFill>
              <a:ln w="12700" cap="flat" cmpd="sng">
                <a:noFill/>
                <a:bevel/>
                <a:headEnd/>
                <a:tailEnd/>
              </a:ln>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lvl="0"/>
                <a:endParaRPr lang="en-US"/>
              </a:p>
            </p:txBody>
          </p:sp>
          <p:sp>
            <p:nvSpPr>
              <p:cNvPr id="404" name="Freeform 994">
                <a:extLst>
                  <a:ext uri="{FF2B5EF4-FFF2-40B4-BE49-F238E27FC236}">
                    <a16:creationId xmlns:a16="http://schemas.microsoft.com/office/drawing/2014/main" id="{EDA86571-C4D4-AA44-AA4B-33AB8AB13F99}"/>
                  </a:ext>
                </a:extLst>
              </p:cNvPr>
              <p:cNvSpPr>
                <a:spLocks noEditPoints="1"/>
              </p:cNvSpPr>
              <p:nvPr userDrawn="1"/>
            </p:nvSpPr>
            <p:spPr bwMode="auto">
              <a:xfrm>
                <a:off x="7916941" y="1168169"/>
                <a:ext cx="976313" cy="484188"/>
              </a:xfrm>
              <a:custGeom>
                <a:avLst/>
                <a:gdLst>
                  <a:gd name="T0" fmla="*/ 444 w 615"/>
                  <a:gd name="T1" fmla="*/ 228 h 305"/>
                  <a:gd name="T2" fmla="*/ 603 w 615"/>
                  <a:gd name="T3" fmla="*/ 191 h 305"/>
                  <a:gd name="T4" fmla="*/ 29 w 615"/>
                  <a:gd name="T5" fmla="*/ 85 h 305"/>
                  <a:gd name="T6" fmla="*/ 171 w 615"/>
                  <a:gd name="T7" fmla="*/ 16 h 305"/>
                  <a:gd name="T8" fmla="*/ 253 w 615"/>
                  <a:gd name="T9" fmla="*/ 8 h 305"/>
                  <a:gd name="T10" fmla="*/ 257 w 615"/>
                  <a:gd name="T11" fmla="*/ 36 h 305"/>
                  <a:gd name="T12" fmla="*/ 314 w 615"/>
                  <a:gd name="T13" fmla="*/ 40 h 305"/>
                  <a:gd name="T14" fmla="*/ 351 w 615"/>
                  <a:gd name="T15" fmla="*/ 24 h 305"/>
                  <a:gd name="T16" fmla="*/ 387 w 615"/>
                  <a:gd name="T17" fmla="*/ 45 h 305"/>
                  <a:gd name="T18" fmla="*/ 428 w 615"/>
                  <a:gd name="T19" fmla="*/ 45 h 305"/>
                  <a:gd name="T20" fmla="*/ 465 w 615"/>
                  <a:gd name="T21" fmla="*/ 73 h 305"/>
                  <a:gd name="T22" fmla="*/ 493 w 615"/>
                  <a:gd name="T23" fmla="*/ 97 h 305"/>
                  <a:gd name="T24" fmla="*/ 534 w 615"/>
                  <a:gd name="T25" fmla="*/ 102 h 305"/>
                  <a:gd name="T26" fmla="*/ 554 w 615"/>
                  <a:gd name="T27" fmla="*/ 110 h 305"/>
                  <a:gd name="T28" fmla="*/ 554 w 615"/>
                  <a:gd name="T29" fmla="*/ 134 h 305"/>
                  <a:gd name="T30" fmla="*/ 542 w 615"/>
                  <a:gd name="T31" fmla="*/ 150 h 305"/>
                  <a:gd name="T32" fmla="*/ 509 w 615"/>
                  <a:gd name="T33" fmla="*/ 175 h 305"/>
                  <a:gd name="T34" fmla="*/ 505 w 615"/>
                  <a:gd name="T35" fmla="*/ 146 h 305"/>
                  <a:gd name="T36" fmla="*/ 485 w 615"/>
                  <a:gd name="T37" fmla="*/ 114 h 305"/>
                  <a:gd name="T38" fmla="*/ 456 w 615"/>
                  <a:gd name="T39" fmla="*/ 118 h 305"/>
                  <a:gd name="T40" fmla="*/ 432 w 615"/>
                  <a:gd name="T41" fmla="*/ 122 h 305"/>
                  <a:gd name="T42" fmla="*/ 444 w 615"/>
                  <a:gd name="T43" fmla="*/ 89 h 305"/>
                  <a:gd name="T44" fmla="*/ 416 w 615"/>
                  <a:gd name="T45" fmla="*/ 77 h 305"/>
                  <a:gd name="T46" fmla="*/ 391 w 615"/>
                  <a:gd name="T47" fmla="*/ 93 h 305"/>
                  <a:gd name="T48" fmla="*/ 383 w 615"/>
                  <a:gd name="T49" fmla="*/ 130 h 305"/>
                  <a:gd name="T50" fmla="*/ 359 w 615"/>
                  <a:gd name="T51" fmla="*/ 106 h 305"/>
                  <a:gd name="T52" fmla="*/ 355 w 615"/>
                  <a:gd name="T53" fmla="*/ 142 h 305"/>
                  <a:gd name="T54" fmla="*/ 391 w 615"/>
                  <a:gd name="T55" fmla="*/ 175 h 305"/>
                  <a:gd name="T56" fmla="*/ 412 w 615"/>
                  <a:gd name="T57" fmla="*/ 203 h 305"/>
                  <a:gd name="T58" fmla="*/ 399 w 615"/>
                  <a:gd name="T59" fmla="*/ 236 h 305"/>
                  <a:gd name="T60" fmla="*/ 399 w 615"/>
                  <a:gd name="T61" fmla="*/ 269 h 305"/>
                  <a:gd name="T62" fmla="*/ 391 w 615"/>
                  <a:gd name="T63" fmla="*/ 293 h 305"/>
                  <a:gd name="T64" fmla="*/ 375 w 615"/>
                  <a:gd name="T65" fmla="*/ 265 h 305"/>
                  <a:gd name="T66" fmla="*/ 338 w 615"/>
                  <a:gd name="T67" fmla="*/ 261 h 305"/>
                  <a:gd name="T68" fmla="*/ 318 w 615"/>
                  <a:gd name="T69" fmla="*/ 256 h 305"/>
                  <a:gd name="T70" fmla="*/ 318 w 615"/>
                  <a:gd name="T71" fmla="*/ 220 h 305"/>
                  <a:gd name="T72" fmla="*/ 289 w 615"/>
                  <a:gd name="T73" fmla="*/ 216 h 305"/>
                  <a:gd name="T74" fmla="*/ 269 w 615"/>
                  <a:gd name="T75" fmla="*/ 236 h 305"/>
                  <a:gd name="T76" fmla="*/ 232 w 615"/>
                  <a:gd name="T77" fmla="*/ 212 h 305"/>
                  <a:gd name="T78" fmla="*/ 200 w 615"/>
                  <a:gd name="T79" fmla="*/ 208 h 305"/>
                  <a:gd name="T80" fmla="*/ 159 w 615"/>
                  <a:gd name="T81" fmla="*/ 232 h 305"/>
                  <a:gd name="T82" fmla="*/ 135 w 615"/>
                  <a:gd name="T83" fmla="*/ 216 h 305"/>
                  <a:gd name="T84" fmla="*/ 135 w 615"/>
                  <a:gd name="T85" fmla="*/ 248 h 305"/>
                  <a:gd name="T86" fmla="*/ 118 w 615"/>
                  <a:gd name="T87" fmla="*/ 216 h 305"/>
                  <a:gd name="T88" fmla="*/ 77 w 615"/>
                  <a:gd name="T89" fmla="*/ 236 h 305"/>
                  <a:gd name="T90" fmla="*/ 61 w 615"/>
                  <a:gd name="T91" fmla="*/ 232 h 305"/>
                  <a:gd name="T92" fmla="*/ 33 w 615"/>
                  <a:gd name="T93" fmla="*/ 232 h 305"/>
                  <a:gd name="T94" fmla="*/ 37 w 615"/>
                  <a:gd name="T95" fmla="*/ 203 h 305"/>
                  <a:gd name="T96" fmla="*/ 16 w 615"/>
                  <a:gd name="T97" fmla="*/ 195 h 305"/>
                  <a:gd name="T98" fmla="*/ 12 w 615"/>
                  <a:gd name="T99" fmla="*/ 171 h 305"/>
                  <a:gd name="T100" fmla="*/ 8 w 615"/>
                  <a:gd name="T101" fmla="*/ 146 h 305"/>
                  <a:gd name="T102" fmla="*/ 53 w 615"/>
                  <a:gd name="T103" fmla="*/ 122 h 305"/>
                  <a:gd name="T104" fmla="*/ 45 w 615"/>
                  <a:gd name="T105" fmla="*/ 93 h 305"/>
                  <a:gd name="T106" fmla="*/ 61 w 615"/>
                  <a:gd name="T107" fmla="*/ 97 h 305"/>
                  <a:gd name="T108" fmla="*/ 86 w 615"/>
                  <a:gd name="T109" fmla="*/ 89 h 305"/>
                  <a:gd name="T110" fmla="*/ 106 w 615"/>
                  <a:gd name="T111" fmla="*/ 81 h 305"/>
                  <a:gd name="T112" fmla="*/ 151 w 615"/>
                  <a:gd name="T113" fmla="*/ 77 h 305"/>
                  <a:gd name="T114" fmla="*/ 192 w 615"/>
                  <a:gd name="T115" fmla="*/ 61 h 305"/>
                  <a:gd name="T116" fmla="*/ 224 w 615"/>
                  <a:gd name="T117" fmla="*/ 57 h 305"/>
                  <a:gd name="T118" fmla="*/ 204 w 615"/>
                  <a:gd name="T119" fmla="*/ 24 h 305"/>
                  <a:gd name="T120" fmla="*/ 224 w 615"/>
                  <a:gd name="T12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5" h="305">
                    <a:moveTo>
                      <a:pt x="448" y="224"/>
                    </a:moveTo>
                    <a:lnTo>
                      <a:pt x="452" y="224"/>
                    </a:lnTo>
                    <a:lnTo>
                      <a:pt x="452" y="228"/>
                    </a:lnTo>
                    <a:lnTo>
                      <a:pt x="456" y="228"/>
                    </a:lnTo>
                    <a:lnTo>
                      <a:pt x="456" y="232"/>
                    </a:lnTo>
                    <a:lnTo>
                      <a:pt x="461" y="232"/>
                    </a:lnTo>
                    <a:lnTo>
                      <a:pt x="461" y="236"/>
                    </a:lnTo>
                    <a:lnTo>
                      <a:pt x="456" y="236"/>
                    </a:lnTo>
                    <a:lnTo>
                      <a:pt x="452" y="236"/>
                    </a:lnTo>
                    <a:lnTo>
                      <a:pt x="452" y="232"/>
                    </a:lnTo>
                    <a:lnTo>
                      <a:pt x="448" y="232"/>
                    </a:lnTo>
                    <a:lnTo>
                      <a:pt x="444" y="232"/>
                    </a:lnTo>
                    <a:lnTo>
                      <a:pt x="440" y="232"/>
                    </a:lnTo>
                    <a:lnTo>
                      <a:pt x="440" y="228"/>
                    </a:lnTo>
                    <a:lnTo>
                      <a:pt x="444" y="228"/>
                    </a:lnTo>
                    <a:lnTo>
                      <a:pt x="448" y="228"/>
                    </a:lnTo>
                    <a:lnTo>
                      <a:pt x="448" y="224"/>
                    </a:lnTo>
                    <a:close/>
                    <a:moveTo>
                      <a:pt x="611" y="179"/>
                    </a:moveTo>
                    <a:lnTo>
                      <a:pt x="611" y="183"/>
                    </a:lnTo>
                    <a:lnTo>
                      <a:pt x="615" y="183"/>
                    </a:lnTo>
                    <a:lnTo>
                      <a:pt x="615" y="191"/>
                    </a:lnTo>
                    <a:lnTo>
                      <a:pt x="611" y="191"/>
                    </a:lnTo>
                    <a:lnTo>
                      <a:pt x="611" y="195"/>
                    </a:lnTo>
                    <a:lnTo>
                      <a:pt x="607" y="195"/>
                    </a:lnTo>
                    <a:lnTo>
                      <a:pt x="607" y="199"/>
                    </a:lnTo>
                    <a:lnTo>
                      <a:pt x="603" y="199"/>
                    </a:lnTo>
                    <a:lnTo>
                      <a:pt x="603" y="195"/>
                    </a:lnTo>
                    <a:lnTo>
                      <a:pt x="603" y="191"/>
                    </a:lnTo>
                    <a:lnTo>
                      <a:pt x="599" y="191"/>
                    </a:lnTo>
                    <a:lnTo>
                      <a:pt x="603" y="191"/>
                    </a:lnTo>
                    <a:lnTo>
                      <a:pt x="603" y="187"/>
                    </a:lnTo>
                    <a:lnTo>
                      <a:pt x="603" y="183"/>
                    </a:lnTo>
                    <a:lnTo>
                      <a:pt x="607" y="183"/>
                    </a:lnTo>
                    <a:lnTo>
                      <a:pt x="607" y="179"/>
                    </a:lnTo>
                    <a:lnTo>
                      <a:pt x="611" y="179"/>
                    </a:lnTo>
                    <a:close/>
                    <a:moveTo>
                      <a:pt x="29" y="73"/>
                    </a:moveTo>
                    <a:lnTo>
                      <a:pt x="29" y="77"/>
                    </a:lnTo>
                    <a:lnTo>
                      <a:pt x="33" y="77"/>
                    </a:lnTo>
                    <a:lnTo>
                      <a:pt x="33" y="81"/>
                    </a:lnTo>
                    <a:lnTo>
                      <a:pt x="37" y="81"/>
                    </a:lnTo>
                    <a:lnTo>
                      <a:pt x="37" y="85"/>
                    </a:lnTo>
                    <a:lnTo>
                      <a:pt x="33" y="85"/>
                    </a:lnTo>
                    <a:lnTo>
                      <a:pt x="33" y="89"/>
                    </a:lnTo>
                    <a:lnTo>
                      <a:pt x="29" y="89"/>
                    </a:lnTo>
                    <a:lnTo>
                      <a:pt x="29" y="85"/>
                    </a:lnTo>
                    <a:lnTo>
                      <a:pt x="25" y="85"/>
                    </a:lnTo>
                    <a:lnTo>
                      <a:pt x="20" y="85"/>
                    </a:lnTo>
                    <a:lnTo>
                      <a:pt x="20" y="81"/>
                    </a:lnTo>
                    <a:lnTo>
                      <a:pt x="20" y="77"/>
                    </a:lnTo>
                    <a:lnTo>
                      <a:pt x="25" y="77"/>
                    </a:lnTo>
                    <a:lnTo>
                      <a:pt x="25" y="73"/>
                    </a:lnTo>
                    <a:lnTo>
                      <a:pt x="29" y="73"/>
                    </a:lnTo>
                    <a:close/>
                    <a:moveTo>
                      <a:pt x="171" y="4"/>
                    </a:moveTo>
                    <a:lnTo>
                      <a:pt x="171" y="8"/>
                    </a:lnTo>
                    <a:lnTo>
                      <a:pt x="175" y="8"/>
                    </a:lnTo>
                    <a:lnTo>
                      <a:pt x="179" y="8"/>
                    </a:lnTo>
                    <a:lnTo>
                      <a:pt x="183" y="8"/>
                    </a:lnTo>
                    <a:lnTo>
                      <a:pt x="183" y="16"/>
                    </a:lnTo>
                    <a:lnTo>
                      <a:pt x="179" y="16"/>
                    </a:lnTo>
                    <a:lnTo>
                      <a:pt x="171" y="16"/>
                    </a:lnTo>
                    <a:lnTo>
                      <a:pt x="163" y="16"/>
                    </a:lnTo>
                    <a:lnTo>
                      <a:pt x="159" y="16"/>
                    </a:lnTo>
                    <a:lnTo>
                      <a:pt x="159" y="12"/>
                    </a:lnTo>
                    <a:lnTo>
                      <a:pt x="167" y="12"/>
                    </a:lnTo>
                    <a:lnTo>
                      <a:pt x="167" y="8"/>
                    </a:lnTo>
                    <a:lnTo>
                      <a:pt x="167" y="4"/>
                    </a:lnTo>
                    <a:lnTo>
                      <a:pt x="171" y="4"/>
                    </a:lnTo>
                    <a:close/>
                    <a:moveTo>
                      <a:pt x="224" y="0"/>
                    </a:moveTo>
                    <a:lnTo>
                      <a:pt x="228" y="0"/>
                    </a:lnTo>
                    <a:lnTo>
                      <a:pt x="236" y="0"/>
                    </a:lnTo>
                    <a:lnTo>
                      <a:pt x="236" y="4"/>
                    </a:lnTo>
                    <a:lnTo>
                      <a:pt x="240" y="4"/>
                    </a:lnTo>
                    <a:lnTo>
                      <a:pt x="249" y="4"/>
                    </a:lnTo>
                    <a:lnTo>
                      <a:pt x="253" y="4"/>
                    </a:lnTo>
                    <a:lnTo>
                      <a:pt x="253" y="8"/>
                    </a:lnTo>
                    <a:lnTo>
                      <a:pt x="257" y="8"/>
                    </a:lnTo>
                    <a:lnTo>
                      <a:pt x="265" y="8"/>
                    </a:lnTo>
                    <a:lnTo>
                      <a:pt x="269" y="8"/>
                    </a:lnTo>
                    <a:lnTo>
                      <a:pt x="269" y="12"/>
                    </a:lnTo>
                    <a:lnTo>
                      <a:pt x="273" y="12"/>
                    </a:lnTo>
                    <a:lnTo>
                      <a:pt x="273" y="24"/>
                    </a:lnTo>
                    <a:lnTo>
                      <a:pt x="269" y="24"/>
                    </a:lnTo>
                    <a:lnTo>
                      <a:pt x="265" y="24"/>
                    </a:lnTo>
                    <a:lnTo>
                      <a:pt x="265" y="28"/>
                    </a:lnTo>
                    <a:lnTo>
                      <a:pt x="257" y="28"/>
                    </a:lnTo>
                    <a:lnTo>
                      <a:pt x="249" y="28"/>
                    </a:lnTo>
                    <a:lnTo>
                      <a:pt x="249" y="32"/>
                    </a:lnTo>
                    <a:lnTo>
                      <a:pt x="253" y="32"/>
                    </a:lnTo>
                    <a:lnTo>
                      <a:pt x="253" y="36"/>
                    </a:lnTo>
                    <a:lnTo>
                      <a:pt x="257" y="36"/>
                    </a:lnTo>
                    <a:lnTo>
                      <a:pt x="265" y="36"/>
                    </a:lnTo>
                    <a:lnTo>
                      <a:pt x="269" y="36"/>
                    </a:lnTo>
                    <a:lnTo>
                      <a:pt x="269" y="40"/>
                    </a:lnTo>
                    <a:lnTo>
                      <a:pt x="273" y="40"/>
                    </a:lnTo>
                    <a:lnTo>
                      <a:pt x="277" y="40"/>
                    </a:lnTo>
                    <a:lnTo>
                      <a:pt x="285" y="40"/>
                    </a:lnTo>
                    <a:lnTo>
                      <a:pt x="285" y="36"/>
                    </a:lnTo>
                    <a:lnTo>
                      <a:pt x="293" y="36"/>
                    </a:lnTo>
                    <a:lnTo>
                      <a:pt x="298" y="36"/>
                    </a:lnTo>
                    <a:lnTo>
                      <a:pt x="298" y="32"/>
                    </a:lnTo>
                    <a:lnTo>
                      <a:pt x="302" y="32"/>
                    </a:lnTo>
                    <a:lnTo>
                      <a:pt x="302" y="36"/>
                    </a:lnTo>
                    <a:lnTo>
                      <a:pt x="302" y="40"/>
                    </a:lnTo>
                    <a:lnTo>
                      <a:pt x="306" y="40"/>
                    </a:lnTo>
                    <a:lnTo>
                      <a:pt x="314" y="40"/>
                    </a:lnTo>
                    <a:lnTo>
                      <a:pt x="314" y="36"/>
                    </a:lnTo>
                    <a:lnTo>
                      <a:pt x="318" y="36"/>
                    </a:lnTo>
                    <a:lnTo>
                      <a:pt x="318" y="28"/>
                    </a:lnTo>
                    <a:lnTo>
                      <a:pt x="322" y="28"/>
                    </a:lnTo>
                    <a:lnTo>
                      <a:pt x="322" y="20"/>
                    </a:lnTo>
                    <a:lnTo>
                      <a:pt x="322" y="24"/>
                    </a:lnTo>
                    <a:lnTo>
                      <a:pt x="326" y="24"/>
                    </a:lnTo>
                    <a:lnTo>
                      <a:pt x="330" y="24"/>
                    </a:lnTo>
                    <a:lnTo>
                      <a:pt x="330" y="28"/>
                    </a:lnTo>
                    <a:lnTo>
                      <a:pt x="334" y="28"/>
                    </a:lnTo>
                    <a:lnTo>
                      <a:pt x="338" y="28"/>
                    </a:lnTo>
                    <a:lnTo>
                      <a:pt x="342" y="28"/>
                    </a:lnTo>
                    <a:lnTo>
                      <a:pt x="342" y="24"/>
                    </a:lnTo>
                    <a:lnTo>
                      <a:pt x="346" y="24"/>
                    </a:lnTo>
                    <a:lnTo>
                      <a:pt x="351" y="24"/>
                    </a:lnTo>
                    <a:lnTo>
                      <a:pt x="355" y="24"/>
                    </a:lnTo>
                    <a:lnTo>
                      <a:pt x="359" y="24"/>
                    </a:lnTo>
                    <a:lnTo>
                      <a:pt x="363" y="24"/>
                    </a:lnTo>
                    <a:lnTo>
                      <a:pt x="363" y="28"/>
                    </a:lnTo>
                    <a:lnTo>
                      <a:pt x="367" y="28"/>
                    </a:lnTo>
                    <a:lnTo>
                      <a:pt x="367" y="32"/>
                    </a:lnTo>
                    <a:lnTo>
                      <a:pt x="375" y="32"/>
                    </a:lnTo>
                    <a:lnTo>
                      <a:pt x="375" y="36"/>
                    </a:lnTo>
                    <a:lnTo>
                      <a:pt x="379" y="36"/>
                    </a:lnTo>
                    <a:lnTo>
                      <a:pt x="379" y="40"/>
                    </a:lnTo>
                    <a:lnTo>
                      <a:pt x="379" y="45"/>
                    </a:lnTo>
                    <a:lnTo>
                      <a:pt x="383" y="45"/>
                    </a:lnTo>
                    <a:lnTo>
                      <a:pt x="383" y="49"/>
                    </a:lnTo>
                    <a:lnTo>
                      <a:pt x="387" y="49"/>
                    </a:lnTo>
                    <a:lnTo>
                      <a:pt x="387" y="45"/>
                    </a:lnTo>
                    <a:lnTo>
                      <a:pt x="391" y="45"/>
                    </a:lnTo>
                    <a:lnTo>
                      <a:pt x="399" y="45"/>
                    </a:lnTo>
                    <a:lnTo>
                      <a:pt x="403" y="45"/>
                    </a:lnTo>
                    <a:lnTo>
                      <a:pt x="403" y="49"/>
                    </a:lnTo>
                    <a:lnTo>
                      <a:pt x="403" y="45"/>
                    </a:lnTo>
                    <a:lnTo>
                      <a:pt x="408" y="45"/>
                    </a:lnTo>
                    <a:lnTo>
                      <a:pt x="408" y="49"/>
                    </a:lnTo>
                    <a:lnTo>
                      <a:pt x="408" y="45"/>
                    </a:lnTo>
                    <a:lnTo>
                      <a:pt x="412" y="45"/>
                    </a:lnTo>
                    <a:lnTo>
                      <a:pt x="416" y="45"/>
                    </a:lnTo>
                    <a:lnTo>
                      <a:pt x="416" y="40"/>
                    </a:lnTo>
                    <a:lnTo>
                      <a:pt x="420" y="40"/>
                    </a:lnTo>
                    <a:lnTo>
                      <a:pt x="424" y="40"/>
                    </a:lnTo>
                    <a:lnTo>
                      <a:pt x="428" y="40"/>
                    </a:lnTo>
                    <a:lnTo>
                      <a:pt x="428" y="45"/>
                    </a:lnTo>
                    <a:lnTo>
                      <a:pt x="436" y="45"/>
                    </a:lnTo>
                    <a:lnTo>
                      <a:pt x="436" y="49"/>
                    </a:lnTo>
                    <a:lnTo>
                      <a:pt x="440" y="49"/>
                    </a:lnTo>
                    <a:lnTo>
                      <a:pt x="444" y="49"/>
                    </a:lnTo>
                    <a:lnTo>
                      <a:pt x="448" y="49"/>
                    </a:lnTo>
                    <a:lnTo>
                      <a:pt x="448" y="53"/>
                    </a:lnTo>
                    <a:lnTo>
                      <a:pt x="452" y="53"/>
                    </a:lnTo>
                    <a:lnTo>
                      <a:pt x="456" y="53"/>
                    </a:lnTo>
                    <a:lnTo>
                      <a:pt x="456" y="57"/>
                    </a:lnTo>
                    <a:lnTo>
                      <a:pt x="461" y="57"/>
                    </a:lnTo>
                    <a:lnTo>
                      <a:pt x="461" y="61"/>
                    </a:lnTo>
                    <a:lnTo>
                      <a:pt x="461" y="65"/>
                    </a:lnTo>
                    <a:lnTo>
                      <a:pt x="461" y="69"/>
                    </a:lnTo>
                    <a:lnTo>
                      <a:pt x="465" y="69"/>
                    </a:lnTo>
                    <a:lnTo>
                      <a:pt x="465" y="73"/>
                    </a:lnTo>
                    <a:lnTo>
                      <a:pt x="465" y="77"/>
                    </a:lnTo>
                    <a:lnTo>
                      <a:pt x="469" y="77"/>
                    </a:lnTo>
                    <a:lnTo>
                      <a:pt x="473" y="77"/>
                    </a:lnTo>
                    <a:lnTo>
                      <a:pt x="473" y="81"/>
                    </a:lnTo>
                    <a:lnTo>
                      <a:pt x="477" y="81"/>
                    </a:lnTo>
                    <a:lnTo>
                      <a:pt x="481" y="81"/>
                    </a:lnTo>
                    <a:lnTo>
                      <a:pt x="485" y="81"/>
                    </a:lnTo>
                    <a:lnTo>
                      <a:pt x="485" y="85"/>
                    </a:lnTo>
                    <a:lnTo>
                      <a:pt x="489" y="85"/>
                    </a:lnTo>
                    <a:lnTo>
                      <a:pt x="489" y="89"/>
                    </a:lnTo>
                    <a:lnTo>
                      <a:pt x="485" y="89"/>
                    </a:lnTo>
                    <a:lnTo>
                      <a:pt x="489" y="89"/>
                    </a:lnTo>
                    <a:lnTo>
                      <a:pt x="489" y="93"/>
                    </a:lnTo>
                    <a:lnTo>
                      <a:pt x="489" y="97"/>
                    </a:lnTo>
                    <a:lnTo>
                      <a:pt x="493" y="97"/>
                    </a:lnTo>
                    <a:lnTo>
                      <a:pt x="493" y="102"/>
                    </a:lnTo>
                    <a:lnTo>
                      <a:pt x="497" y="102"/>
                    </a:lnTo>
                    <a:lnTo>
                      <a:pt x="501" y="102"/>
                    </a:lnTo>
                    <a:lnTo>
                      <a:pt x="505" y="102"/>
                    </a:lnTo>
                    <a:lnTo>
                      <a:pt x="505" y="97"/>
                    </a:lnTo>
                    <a:lnTo>
                      <a:pt x="509" y="97"/>
                    </a:lnTo>
                    <a:lnTo>
                      <a:pt x="509" y="93"/>
                    </a:lnTo>
                    <a:lnTo>
                      <a:pt x="509" y="89"/>
                    </a:lnTo>
                    <a:lnTo>
                      <a:pt x="514" y="89"/>
                    </a:lnTo>
                    <a:lnTo>
                      <a:pt x="514" y="93"/>
                    </a:lnTo>
                    <a:lnTo>
                      <a:pt x="522" y="93"/>
                    </a:lnTo>
                    <a:lnTo>
                      <a:pt x="522" y="97"/>
                    </a:lnTo>
                    <a:lnTo>
                      <a:pt x="526" y="97"/>
                    </a:lnTo>
                    <a:lnTo>
                      <a:pt x="534" y="97"/>
                    </a:lnTo>
                    <a:lnTo>
                      <a:pt x="534" y="102"/>
                    </a:lnTo>
                    <a:lnTo>
                      <a:pt x="530" y="102"/>
                    </a:lnTo>
                    <a:lnTo>
                      <a:pt x="530" y="106"/>
                    </a:lnTo>
                    <a:lnTo>
                      <a:pt x="530" y="114"/>
                    </a:lnTo>
                    <a:lnTo>
                      <a:pt x="534" y="114"/>
                    </a:lnTo>
                    <a:lnTo>
                      <a:pt x="534" y="118"/>
                    </a:lnTo>
                    <a:lnTo>
                      <a:pt x="534" y="114"/>
                    </a:lnTo>
                    <a:lnTo>
                      <a:pt x="538" y="114"/>
                    </a:lnTo>
                    <a:lnTo>
                      <a:pt x="542" y="114"/>
                    </a:lnTo>
                    <a:lnTo>
                      <a:pt x="542" y="118"/>
                    </a:lnTo>
                    <a:lnTo>
                      <a:pt x="550" y="118"/>
                    </a:lnTo>
                    <a:lnTo>
                      <a:pt x="550" y="114"/>
                    </a:lnTo>
                    <a:lnTo>
                      <a:pt x="550" y="110"/>
                    </a:lnTo>
                    <a:lnTo>
                      <a:pt x="546" y="110"/>
                    </a:lnTo>
                    <a:lnTo>
                      <a:pt x="550" y="110"/>
                    </a:lnTo>
                    <a:lnTo>
                      <a:pt x="554" y="110"/>
                    </a:lnTo>
                    <a:lnTo>
                      <a:pt x="554" y="114"/>
                    </a:lnTo>
                    <a:lnTo>
                      <a:pt x="562" y="114"/>
                    </a:lnTo>
                    <a:lnTo>
                      <a:pt x="562" y="118"/>
                    </a:lnTo>
                    <a:lnTo>
                      <a:pt x="566" y="118"/>
                    </a:lnTo>
                    <a:lnTo>
                      <a:pt x="566" y="122"/>
                    </a:lnTo>
                    <a:lnTo>
                      <a:pt x="562" y="122"/>
                    </a:lnTo>
                    <a:lnTo>
                      <a:pt x="562" y="126"/>
                    </a:lnTo>
                    <a:lnTo>
                      <a:pt x="566" y="126"/>
                    </a:lnTo>
                    <a:lnTo>
                      <a:pt x="566" y="130"/>
                    </a:lnTo>
                    <a:lnTo>
                      <a:pt x="571" y="130"/>
                    </a:lnTo>
                    <a:lnTo>
                      <a:pt x="571" y="138"/>
                    </a:lnTo>
                    <a:lnTo>
                      <a:pt x="566" y="138"/>
                    </a:lnTo>
                    <a:lnTo>
                      <a:pt x="566" y="134"/>
                    </a:lnTo>
                    <a:lnTo>
                      <a:pt x="562" y="134"/>
                    </a:lnTo>
                    <a:lnTo>
                      <a:pt x="554" y="134"/>
                    </a:lnTo>
                    <a:lnTo>
                      <a:pt x="554" y="138"/>
                    </a:lnTo>
                    <a:lnTo>
                      <a:pt x="554" y="150"/>
                    </a:lnTo>
                    <a:lnTo>
                      <a:pt x="558" y="150"/>
                    </a:lnTo>
                    <a:lnTo>
                      <a:pt x="562" y="150"/>
                    </a:lnTo>
                    <a:lnTo>
                      <a:pt x="562" y="163"/>
                    </a:lnTo>
                    <a:lnTo>
                      <a:pt x="558" y="163"/>
                    </a:lnTo>
                    <a:lnTo>
                      <a:pt x="558" y="159"/>
                    </a:lnTo>
                    <a:lnTo>
                      <a:pt x="554" y="159"/>
                    </a:lnTo>
                    <a:lnTo>
                      <a:pt x="554" y="155"/>
                    </a:lnTo>
                    <a:lnTo>
                      <a:pt x="550" y="155"/>
                    </a:lnTo>
                    <a:lnTo>
                      <a:pt x="550" y="150"/>
                    </a:lnTo>
                    <a:lnTo>
                      <a:pt x="546" y="150"/>
                    </a:lnTo>
                    <a:lnTo>
                      <a:pt x="546" y="146"/>
                    </a:lnTo>
                    <a:lnTo>
                      <a:pt x="542" y="146"/>
                    </a:lnTo>
                    <a:lnTo>
                      <a:pt x="542" y="150"/>
                    </a:lnTo>
                    <a:lnTo>
                      <a:pt x="538" y="150"/>
                    </a:lnTo>
                    <a:lnTo>
                      <a:pt x="538" y="155"/>
                    </a:lnTo>
                    <a:lnTo>
                      <a:pt x="538" y="159"/>
                    </a:lnTo>
                    <a:lnTo>
                      <a:pt x="534" y="159"/>
                    </a:lnTo>
                    <a:lnTo>
                      <a:pt x="534" y="163"/>
                    </a:lnTo>
                    <a:lnTo>
                      <a:pt x="538" y="163"/>
                    </a:lnTo>
                    <a:lnTo>
                      <a:pt x="538" y="167"/>
                    </a:lnTo>
                    <a:lnTo>
                      <a:pt x="534" y="167"/>
                    </a:lnTo>
                    <a:lnTo>
                      <a:pt x="534" y="171"/>
                    </a:lnTo>
                    <a:lnTo>
                      <a:pt x="534" y="175"/>
                    </a:lnTo>
                    <a:lnTo>
                      <a:pt x="530" y="175"/>
                    </a:lnTo>
                    <a:lnTo>
                      <a:pt x="526" y="175"/>
                    </a:lnTo>
                    <a:lnTo>
                      <a:pt x="522" y="175"/>
                    </a:lnTo>
                    <a:lnTo>
                      <a:pt x="514" y="175"/>
                    </a:lnTo>
                    <a:lnTo>
                      <a:pt x="509" y="175"/>
                    </a:lnTo>
                    <a:lnTo>
                      <a:pt x="509" y="171"/>
                    </a:lnTo>
                    <a:lnTo>
                      <a:pt x="505" y="171"/>
                    </a:lnTo>
                    <a:lnTo>
                      <a:pt x="505" y="167"/>
                    </a:lnTo>
                    <a:lnTo>
                      <a:pt x="501" y="167"/>
                    </a:lnTo>
                    <a:lnTo>
                      <a:pt x="497" y="167"/>
                    </a:lnTo>
                    <a:lnTo>
                      <a:pt x="497" y="171"/>
                    </a:lnTo>
                    <a:lnTo>
                      <a:pt x="493" y="171"/>
                    </a:lnTo>
                    <a:lnTo>
                      <a:pt x="493" y="163"/>
                    </a:lnTo>
                    <a:lnTo>
                      <a:pt x="497" y="163"/>
                    </a:lnTo>
                    <a:lnTo>
                      <a:pt x="497" y="159"/>
                    </a:lnTo>
                    <a:lnTo>
                      <a:pt x="501" y="159"/>
                    </a:lnTo>
                    <a:lnTo>
                      <a:pt x="501" y="155"/>
                    </a:lnTo>
                    <a:lnTo>
                      <a:pt x="505" y="155"/>
                    </a:lnTo>
                    <a:lnTo>
                      <a:pt x="505" y="150"/>
                    </a:lnTo>
                    <a:lnTo>
                      <a:pt x="505" y="146"/>
                    </a:lnTo>
                    <a:lnTo>
                      <a:pt x="509" y="146"/>
                    </a:lnTo>
                    <a:lnTo>
                      <a:pt x="509" y="138"/>
                    </a:lnTo>
                    <a:lnTo>
                      <a:pt x="505" y="138"/>
                    </a:lnTo>
                    <a:lnTo>
                      <a:pt x="509" y="138"/>
                    </a:lnTo>
                    <a:lnTo>
                      <a:pt x="509" y="130"/>
                    </a:lnTo>
                    <a:lnTo>
                      <a:pt x="509" y="122"/>
                    </a:lnTo>
                    <a:lnTo>
                      <a:pt x="505" y="122"/>
                    </a:lnTo>
                    <a:lnTo>
                      <a:pt x="505" y="118"/>
                    </a:lnTo>
                    <a:lnTo>
                      <a:pt x="501" y="118"/>
                    </a:lnTo>
                    <a:lnTo>
                      <a:pt x="501" y="122"/>
                    </a:lnTo>
                    <a:lnTo>
                      <a:pt x="493" y="122"/>
                    </a:lnTo>
                    <a:lnTo>
                      <a:pt x="489" y="122"/>
                    </a:lnTo>
                    <a:lnTo>
                      <a:pt x="489" y="118"/>
                    </a:lnTo>
                    <a:lnTo>
                      <a:pt x="485" y="118"/>
                    </a:lnTo>
                    <a:lnTo>
                      <a:pt x="485" y="114"/>
                    </a:lnTo>
                    <a:lnTo>
                      <a:pt x="485" y="110"/>
                    </a:lnTo>
                    <a:lnTo>
                      <a:pt x="489" y="110"/>
                    </a:lnTo>
                    <a:lnTo>
                      <a:pt x="485" y="110"/>
                    </a:lnTo>
                    <a:lnTo>
                      <a:pt x="481" y="110"/>
                    </a:lnTo>
                    <a:lnTo>
                      <a:pt x="481" y="114"/>
                    </a:lnTo>
                    <a:lnTo>
                      <a:pt x="473" y="114"/>
                    </a:lnTo>
                    <a:lnTo>
                      <a:pt x="473" y="110"/>
                    </a:lnTo>
                    <a:lnTo>
                      <a:pt x="473" y="106"/>
                    </a:lnTo>
                    <a:lnTo>
                      <a:pt x="469" y="106"/>
                    </a:lnTo>
                    <a:lnTo>
                      <a:pt x="465" y="106"/>
                    </a:lnTo>
                    <a:lnTo>
                      <a:pt x="461" y="106"/>
                    </a:lnTo>
                    <a:lnTo>
                      <a:pt x="461" y="110"/>
                    </a:lnTo>
                    <a:lnTo>
                      <a:pt x="456" y="110"/>
                    </a:lnTo>
                    <a:lnTo>
                      <a:pt x="456" y="114"/>
                    </a:lnTo>
                    <a:lnTo>
                      <a:pt x="456" y="118"/>
                    </a:lnTo>
                    <a:lnTo>
                      <a:pt x="456" y="122"/>
                    </a:lnTo>
                    <a:lnTo>
                      <a:pt x="452" y="122"/>
                    </a:lnTo>
                    <a:lnTo>
                      <a:pt x="448" y="122"/>
                    </a:lnTo>
                    <a:lnTo>
                      <a:pt x="448" y="126"/>
                    </a:lnTo>
                    <a:lnTo>
                      <a:pt x="444" y="126"/>
                    </a:lnTo>
                    <a:lnTo>
                      <a:pt x="444" y="134"/>
                    </a:lnTo>
                    <a:lnTo>
                      <a:pt x="444" y="138"/>
                    </a:lnTo>
                    <a:lnTo>
                      <a:pt x="440" y="138"/>
                    </a:lnTo>
                    <a:lnTo>
                      <a:pt x="436" y="138"/>
                    </a:lnTo>
                    <a:lnTo>
                      <a:pt x="436" y="130"/>
                    </a:lnTo>
                    <a:lnTo>
                      <a:pt x="440" y="130"/>
                    </a:lnTo>
                    <a:lnTo>
                      <a:pt x="440" y="126"/>
                    </a:lnTo>
                    <a:lnTo>
                      <a:pt x="440" y="122"/>
                    </a:lnTo>
                    <a:lnTo>
                      <a:pt x="436" y="122"/>
                    </a:lnTo>
                    <a:lnTo>
                      <a:pt x="432" y="122"/>
                    </a:lnTo>
                    <a:lnTo>
                      <a:pt x="432" y="118"/>
                    </a:lnTo>
                    <a:lnTo>
                      <a:pt x="428" y="118"/>
                    </a:lnTo>
                    <a:lnTo>
                      <a:pt x="432" y="118"/>
                    </a:lnTo>
                    <a:lnTo>
                      <a:pt x="432" y="114"/>
                    </a:lnTo>
                    <a:lnTo>
                      <a:pt x="432" y="110"/>
                    </a:lnTo>
                    <a:lnTo>
                      <a:pt x="436" y="110"/>
                    </a:lnTo>
                    <a:lnTo>
                      <a:pt x="440" y="110"/>
                    </a:lnTo>
                    <a:lnTo>
                      <a:pt x="440" y="106"/>
                    </a:lnTo>
                    <a:lnTo>
                      <a:pt x="440" y="102"/>
                    </a:lnTo>
                    <a:lnTo>
                      <a:pt x="432" y="102"/>
                    </a:lnTo>
                    <a:lnTo>
                      <a:pt x="432" y="97"/>
                    </a:lnTo>
                    <a:lnTo>
                      <a:pt x="432" y="93"/>
                    </a:lnTo>
                    <a:lnTo>
                      <a:pt x="440" y="93"/>
                    </a:lnTo>
                    <a:lnTo>
                      <a:pt x="440" y="89"/>
                    </a:lnTo>
                    <a:lnTo>
                      <a:pt x="444" y="89"/>
                    </a:lnTo>
                    <a:lnTo>
                      <a:pt x="440" y="89"/>
                    </a:lnTo>
                    <a:lnTo>
                      <a:pt x="440" y="85"/>
                    </a:lnTo>
                    <a:lnTo>
                      <a:pt x="436" y="85"/>
                    </a:lnTo>
                    <a:lnTo>
                      <a:pt x="432" y="85"/>
                    </a:lnTo>
                    <a:lnTo>
                      <a:pt x="432" y="81"/>
                    </a:lnTo>
                    <a:lnTo>
                      <a:pt x="432" y="77"/>
                    </a:lnTo>
                    <a:lnTo>
                      <a:pt x="436" y="77"/>
                    </a:lnTo>
                    <a:lnTo>
                      <a:pt x="436" y="73"/>
                    </a:lnTo>
                    <a:lnTo>
                      <a:pt x="440" y="73"/>
                    </a:lnTo>
                    <a:lnTo>
                      <a:pt x="440" y="69"/>
                    </a:lnTo>
                    <a:lnTo>
                      <a:pt x="432" y="69"/>
                    </a:lnTo>
                    <a:lnTo>
                      <a:pt x="428" y="69"/>
                    </a:lnTo>
                    <a:lnTo>
                      <a:pt x="428" y="73"/>
                    </a:lnTo>
                    <a:lnTo>
                      <a:pt x="428" y="77"/>
                    </a:lnTo>
                    <a:lnTo>
                      <a:pt x="416" y="77"/>
                    </a:lnTo>
                    <a:lnTo>
                      <a:pt x="416" y="81"/>
                    </a:lnTo>
                    <a:lnTo>
                      <a:pt x="412" y="81"/>
                    </a:lnTo>
                    <a:lnTo>
                      <a:pt x="412" y="85"/>
                    </a:lnTo>
                    <a:lnTo>
                      <a:pt x="412" y="89"/>
                    </a:lnTo>
                    <a:lnTo>
                      <a:pt x="408" y="89"/>
                    </a:lnTo>
                    <a:lnTo>
                      <a:pt x="408" y="77"/>
                    </a:lnTo>
                    <a:lnTo>
                      <a:pt x="403" y="77"/>
                    </a:lnTo>
                    <a:lnTo>
                      <a:pt x="403" y="73"/>
                    </a:lnTo>
                    <a:lnTo>
                      <a:pt x="399" y="73"/>
                    </a:lnTo>
                    <a:lnTo>
                      <a:pt x="395" y="73"/>
                    </a:lnTo>
                    <a:lnTo>
                      <a:pt x="395" y="77"/>
                    </a:lnTo>
                    <a:lnTo>
                      <a:pt x="391" y="77"/>
                    </a:lnTo>
                    <a:lnTo>
                      <a:pt x="391" y="85"/>
                    </a:lnTo>
                    <a:lnTo>
                      <a:pt x="391" y="89"/>
                    </a:lnTo>
                    <a:lnTo>
                      <a:pt x="391" y="93"/>
                    </a:lnTo>
                    <a:lnTo>
                      <a:pt x="387" y="93"/>
                    </a:lnTo>
                    <a:lnTo>
                      <a:pt x="387" y="97"/>
                    </a:lnTo>
                    <a:lnTo>
                      <a:pt x="387" y="106"/>
                    </a:lnTo>
                    <a:lnTo>
                      <a:pt x="391" y="106"/>
                    </a:lnTo>
                    <a:lnTo>
                      <a:pt x="395" y="106"/>
                    </a:lnTo>
                    <a:lnTo>
                      <a:pt x="395" y="110"/>
                    </a:lnTo>
                    <a:lnTo>
                      <a:pt x="399" y="110"/>
                    </a:lnTo>
                    <a:lnTo>
                      <a:pt x="399" y="118"/>
                    </a:lnTo>
                    <a:lnTo>
                      <a:pt x="395" y="118"/>
                    </a:lnTo>
                    <a:lnTo>
                      <a:pt x="395" y="122"/>
                    </a:lnTo>
                    <a:lnTo>
                      <a:pt x="395" y="126"/>
                    </a:lnTo>
                    <a:lnTo>
                      <a:pt x="391" y="126"/>
                    </a:lnTo>
                    <a:lnTo>
                      <a:pt x="391" y="130"/>
                    </a:lnTo>
                    <a:lnTo>
                      <a:pt x="387" y="130"/>
                    </a:lnTo>
                    <a:lnTo>
                      <a:pt x="383" y="130"/>
                    </a:lnTo>
                    <a:lnTo>
                      <a:pt x="383" y="134"/>
                    </a:lnTo>
                    <a:lnTo>
                      <a:pt x="379" y="134"/>
                    </a:lnTo>
                    <a:lnTo>
                      <a:pt x="375" y="134"/>
                    </a:lnTo>
                    <a:lnTo>
                      <a:pt x="371" y="134"/>
                    </a:lnTo>
                    <a:lnTo>
                      <a:pt x="371" y="130"/>
                    </a:lnTo>
                    <a:lnTo>
                      <a:pt x="367" y="130"/>
                    </a:lnTo>
                    <a:lnTo>
                      <a:pt x="367" y="122"/>
                    </a:lnTo>
                    <a:lnTo>
                      <a:pt x="371" y="122"/>
                    </a:lnTo>
                    <a:lnTo>
                      <a:pt x="367" y="122"/>
                    </a:lnTo>
                    <a:lnTo>
                      <a:pt x="367" y="118"/>
                    </a:lnTo>
                    <a:lnTo>
                      <a:pt x="367" y="114"/>
                    </a:lnTo>
                    <a:lnTo>
                      <a:pt x="363" y="114"/>
                    </a:lnTo>
                    <a:lnTo>
                      <a:pt x="359" y="114"/>
                    </a:lnTo>
                    <a:lnTo>
                      <a:pt x="359" y="110"/>
                    </a:lnTo>
                    <a:lnTo>
                      <a:pt x="359" y="106"/>
                    </a:lnTo>
                    <a:lnTo>
                      <a:pt x="355" y="106"/>
                    </a:lnTo>
                    <a:lnTo>
                      <a:pt x="355" y="110"/>
                    </a:lnTo>
                    <a:lnTo>
                      <a:pt x="351" y="110"/>
                    </a:lnTo>
                    <a:lnTo>
                      <a:pt x="346" y="110"/>
                    </a:lnTo>
                    <a:lnTo>
                      <a:pt x="346" y="114"/>
                    </a:lnTo>
                    <a:lnTo>
                      <a:pt x="342" y="114"/>
                    </a:lnTo>
                    <a:lnTo>
                      <a:pt x="342" y="118"/>
                    </a:lnTo>
                    <a:lnTo>
                      <a:pt x="346" y="118"/>
                    </a:lnTo>
                    <a:lnTo>
                      <a:pt x="346" y="122"/>
                    </a:lnTo>
                    <a:lnTo>
                      <a:pt x="351" y="122"/>
                    </a:lnTo>
                    <a:lnTo>
                      <a:pt x="351" y="126"/>
                    </a:lnTo>
                    <a:lnTo>
                      <a:pt x="355" y="126"/>
                    </a:lnTo>
                    <a:lnTo>
                      <a:pt x="355" y="130"/>
                    </a:lnTo>
                    <a:lnTo>
                      <a:pt x="355" y="138"/>
                    </a:lnTo>
                    <a:lnTo>
                      <a:pt x="355" y="142"/>
                    </a:lnTo>
                    <a:lnTo>
                      <a:pt x="355" y="146"/>
                    </a:lnTo>
                    <a:lnTo>
                      <a:pt x="355" y="150"/>
                    </a:lnTo>
                    <a:lnTo>
                      <a:pt x="359" y="150"/>
                    </a:lnTo>
                    <a:lnTo>
                      <a:pt x="359" y="155"/>
                    </a:lnTo>
                    <a:lnTo>
                      <a:pt x="363" y="155"/>
                    </a:lnTo>
                    <a:lnTo>
                      <a:pt x="371" y="155"/>
                    </a:lnTo>
                    <a:lnTo>
                      <a:pt x="375" y="155"/>
                    </a:lnTo>
                    <a:lnTo>
                      <a:pt x="375" y="163"/>
                    </a:lnTo>
                    <a:lnTo>
                      <a:pt x="379" y="163"/>
                    </a:lnTo>
                    <a:lnTo>
                      <a:pt x="379" y="167"/>
                    </a:lnTo>
                    <a:lnTo>
                      <a:pt x="379" y="171"/>
                    </a:lnTo>
                    <a:lnTo>
                      <a:pt x="383" y="171"/>
                    </a:lnTo>
                    <a:lnTo>
                      <a:pt x="387" y="171"/>
                    </a:lnTo>
                    <a:lnTo>
                      <a:pt x="387" y="175"/>
                    </a:lnTo>
                    <a:lnTo>
                      <a:pt x="391" y="175"/>
                    </a:lnTo>
                    <a:lnTo>
                      <a:pt x="395" y="175"/>
                    </a:lnTo>
                    <a:lnTo>
                      <a:pt x="399" y="175"/>
                    </a:lnTo>
                    <a:lnTo>
                      <a:pt x="399" y="171"/>
                    </a:lnTo>
                    <a:lnTo>
                      <a:pt x="403" y="171"/>
                    </a:lnTo>
                    <a:lnTo>
                      <a:pt x="408" y="171"/>
                    </a:lnTo>
                    <a:lnTo>
                      <a:pt x="408" y="175"/>
                    </a:lnTo>
                    <a:lnTo>
                      <a:pt x="408" y="179"/>
                    </a:lnTo>
                    <a:lnTo>
                      <a:pt x="408" y="183"/>
                    </a:lnTo>
                    <a:lnTo>
                      <a:pt x="408" y="187"/>
                    </a:lnTo>
                    <a:lnTo>
                      <a:pt x="408" y="191"/>
                    </a:lnTo>
                    <a:lnTo>
                      <a:pt x="403" y="191"/>
                    </a:lnTo>
                    <a:lnTo>
                      <a:pt x="403" y="199"/>
                    </a:lnTo>
                    <a:lnTo>
                      <a:pt x="408" y="199"/>
                    </a:lnTo>
                    <a:lnTo>
                      <a:pt x="408" y="203"/>
                    </a:lnTo>
                    <a:lnTo>
                      <a:pt x="412" y="203"/>
                    </a:lnTo>
                    <a:lnTo>
                      <a:pt x="416" y="203"/>
                    </a:lnTo>
                    <a:lnTo>
                      <a:pt x="416" y="208"/>
                    </a:lnTo>
                    <a:lnTo>
                      <a:pt x="416" y="212"/>
                    </a:lnTo>
                    <a:lnTo>
                      <a:pt x="416" y="216"/>
                    </a:lnTo>
                    <a:lnTo>
                      <a:pt x="412" y="216"/>
                    </a:lnTo>
                    <a:lnTo>
                      <a:pt x="408" y="216"/>
                    </a:lnTo>
                    <a:lnTo>
                      <a:pt x="408" y="220"/>
                    </a:lnTo>
                    <a:lnTo>
                      <a:pt x="403" y="220"/>
                    </a:lnTo>
                    <a:lnTo>
                      <a:pt x="403" y="224"/>
                    </a:lnTo>
                    <a:lnTo>
                      <a:pt x="399" y="224"/>
                    </a:lnTo>
                    <a:lnTo>
                      <a:pt x="395" y="224"/>
                    </a:lnTo>
                    <a:lnTo>
                      <a:pt x="395" y="228"/>
                    </a:lnTo>
                    <a:lnTo>
                      <a:pt x="395" y="232"/>
                    </a:lnTo>
                    <a:lnTo>
                      <a:pt x="399" y="232"/>
                    </a:lnTo>
                    <a:lnTo>
                      <a:pt x="399" y="236"/>
                    </a:lnTo>
                    <a:lnTo>
                      <a:pt x="403" y="236"/>
                    </a:lnTo>
                    <a:lnTo>
                      <a:pt x="403" y="240"/>
                    </a:lnTo>
                    <a:lnTo>
                      <a:pt x="408" y="240"/>
                    </a:lnTo>
                    <a:lnTo>
                      <a:pt x="408" y="244"/>
                    </a:lnTo>
                    <a:lnTo>
                      <a:pt x="408" y="248"/>
                    </a:lnTo>
                    <a:lnTo>
                      <a:pt x="403" y="248"/>
                    </a:lnTo>
                    <a:lnTo>
                      <a:pt x="403" y="244"/>
                    </a:lnTo>
                    <a:lnTo>
                      <a:pt x="399" y="244"/>
                    </a:lnTo>
                    <a:lnTo>
                      <a:pt x="399" y="248"/>
                    </a:lnTo>
                    <a:lnTo>
                      <a:pt x="395" y="248"/>
                    </a:lnTo>
                    <a:lnTo>
                      <a:pt x="395" y="252"/>
                    </a:lnTo>
                    <a:lnTo>
                      <a:pt x="395" y="256"/>
                    </a:lnTo>
                    <a:lnTo>
                      <a:pt x="399" y="256"/>
                    </a:lnTo>
                    <a:lnTo>
                      <a:pt x="399" y="261"/>
                    </a:lnTo>
                    <a:lnTo>
                      <a:pt x="399" y="269"/>
                    </a:lnTo>
                    <a:lnTo>
                      <a:pt x="399" y="277"/>
                    </a:lnTo>
                    <a:lnTo>
                      <a:pt x="403" y="277"/>
                    </a:lnTo>
                    <a:lnTo>
                      <a:pt x="403" y="281"/>
                    </a:lnTo>
                    <a:lnTo>
                      <a:pt x="408" y="281"/>
                    </a:lnTo>
                    <a:lnTo>
                      <a:pt x="408" y="285"/>
                    </a:lnTo>
                    <a:lnTo>
                      <a:pt x="403" y="285"/>
                    </a:lnTo>
                    <a:lnTo>
                      <a:pt x="403" y="293"/>
                    </a:lnTo>
                    <a:lnTo>
                      <a:pt x="399" y="293"/>
                    </a:lnTo>
                    <a:lnTo>
                      <a:pt x="399" y="297"/>
                    </a:lnTo>
                    <a:lnTo>
                      <a:pt x="399" y="301"/>
                    </a:lnTo>
                    <a:lnTo>
                      <a:pt x="399" y="305"/>
                    </a:lnTo>
                    <a:lnTo>
                      <a:pt x="395" y="305"/>
                    </a:lnTo>
                    <a:lnTo>
                      <a:pt x="391" y="305"/>
                    </a:lnTo>
                    <a:lnTo>
                      <a:pt x="391" y="301"/>
                    </a:lnTo>
                    <a:lnTo>
                      <a:pt x="391" y="293"/>
                    </a:lnTo>
                    <a:lnTo>
                      <a:pt x="391" y="289"/>
                    </a:lnTo>
                    <a:lnTo>
                      <a:pt x="391" y="285"/>
                    </a:lnTo>
                    <a:lnTo>
                      <a:pt x="391" y="281"/>
                    </a:lnTo>
                    <a:lnTo>
                      <a:pt x="387" y="281"/>
                    </a:lnTo>
                    <a:lnTo>
                      <a:pt x="379" y="281"/>
                    </a:lnTo>
                    <a:lnTo>
                      <a:pt x="379" y="277"/>
                    </a:lnTo>
                    <a:lnTo>
                      <a:pt x="375" y="277"/>
                    </a:lnTo>
                    <a:lnTo>
                      <a:pt x="375" y="273"/>
                    </a:lnTo>
                    <a:lnTo>
                      <a:pt x="379" y="273"/>
                    </a:lnTo>
                    <a:lnTo>
                      <a:pt x="379" y="269"/>
                    </a:lnTo>
                    <a:lnTo>
                      <a:pt x="379" y="265"/>
                    </a:lnTo>
                    <a:lnTo>
                      <a:pt x="383" y="265"/>
                    </a:lnTo>
                    <a:lnTo>
                      <a:pt x="383" y="261"/>
                    </a:lnTo>
                    <a:lnTo>
                      <a:pt x="375" y="261"/>
                    </a:lnTo>
                    <a:lnTo>
                      <a:pt x="375" y="265"/>
                    </a:lnTo>
                    <a:lnTo>
                      <a:pt x="367" y="265"/>
                    </a:lnTo>
                    <a:lnTo>
                      <a:pt x="363" y="265"/>
                    </a:lnTo>
                    <a:lnTo>
                      <a:pt x="363" y="269"/>
                    </a:lnTo>
                    <a:lnTo>
                      <a:pt x="359" y="269"/>
                    </a:lnTo>
                    <a:lnTo>
                      <a:pt x="359" y="273"/>
                    </a:lnTo>
                    <a:lnTo>
                      <a:pt x="355" y="273"/>
                    </a:lnTo>
                    <a:lnTo>
                      <a:pt x="355" y="269"/>
                    </a:lnTo>
                    <a:lnTo>
                      <a:pt x="355" y="265"/>
                    </a:lnTo>
                    <a:lnTo>
                      <a:pt x="355" y="261"/>
                    </a:lnTo>
                    <a:lnTo>
                      <a:pt x="351" y="261"/>
                    </a:lnTo>
                    <a:lnTo>
                      <a:pt x="351" y="265"/>
                    </a:lnTo>
                    <a:lnTo>
                      <a:pt x="346" y="265"/>
                    </a:lnTo>
                    <a:lnTo>
                      <a:pt x="342" y="265"/>
                    </a:lnTo>
                    <a:lnTo>
                      <a:pt x="342" y="261"/>
                    </a:lnTo>
                    <a:lnTo>
                      <a:pt x="338" y="261"/>
                    </a:lnTo>
                    <a:lnTo>
                      <a:pt x="338" y="252"/>
                    </a:lnTo>
                    <a:lnTo>
                      <a:pt x="338" y="248"/>
                    </a:lnTo>
                    <a:lnTo>
                      <a:pt x="334" y="248"/>
                    </a:lnTo>
                    <a:lnTo>
                      <a:pt x="334" y="252"/>
                    </a:lnTo>
                    <a:lnTo>
                      <a:pt x="330" y="252"/>
                    </a:lnTo>
                    <a:lnTo>
                      <a:pt x="330" y="256"/>
                    </a:lnTo>
                    <a:lnTo>
                      <a:pt x="326" y="256"/>
                    </a:lnTo>
                    <a:lnTo>
                      <a:pt x="326" y="261"/>
                    </a:lnTo>
                    <a:lnTo>
                      <a:pt x="326" y="265"/>
                    </a:lnTo>
                    <a:lnTo>
                      <a:pt x="322" y="265"/>
                    </a:lnTo>
                    <a:lnTo>
                      <a:pt x="318" y="265"/>
                    </a:lnTo>
                    <a:lnTo>
                      <a:pt x="314" y="265"/>
                    </a:lnTo>
                    <a:lnTo>
                      <a:pt x="318" y="265"/>
                    </a:lnTo>
                    <a:lnTo>
                      <a:pt x="318" y="261"/>
                    </a:lnTo>
                    <a:lnTo>
                      <a:pt x="318" y="256"/>
                    </a:lnTo>
                    <a:lnTo>
                      <a:pt x="318" y="252"/>
                    </a:lnTo>
                    <a:lnTo>
                      <a:pt x="314" y="252"/>
                    </a:lnTo>
                    <a:lnTo>
                      <a:pt x="314" y="248"/>
                    </a:lnTo>
                    <a:lnTo>
                      <a:pt x="314" y="244"/>
                    </a:lnTo>
                    <a:lnTo>
                      <a:pt x="318" y="244"/>
                    </a:lnTo>
                    <a:lnTo>
                      <a:pt x="322" y="244"/>
                    </a:lnTo>
                    <a:lnTo>
                      <a:pt x="322" y="240"/>
                    </a:lnTo>
                    <a:lnTo>
                      <a:pt x="322" y="236"/>
                    </a:lnTo>
                    <a:lnTo>
                      <a:pt x="318" y="236"/>
                    </a:lnTo>
                    <a:lnTo>
                      <a:pt x="318" y="232"/>
                    </a:lnTo>
                    <a:lnTo>
                      <a:pt x="318" y="228"/>
                    </a:lnTo>
                    <a:lnTo>
                      <a:pt x="322" y="228"/>
                    </a:lnTo>
                    <a:lnTo>
                      <a:pt x="322" y="224"/>
                    </a:lnTo>
                    <a:lnTo>
                      <a:pt x="322" y="220"/>
                    </a:lnTo>
                    <a:lnTo>
                      <a:pt x="318" y="220"/>
                    </a:lnTo>
                    <a:lnTo>
                      <a:pt x="314" y="220"/>
                    </a:lnTo>
                    <a:lnTo>
                      <a:pt x="314" y="216"/>
                    </a:lnTo>
                    <a:lnTo>
                      <a:pt x="310" y="216"/>
                    </a:lnTo>
                    <a:lnTo>
                      <a:pt x="310" y="220"/>
                    </a:lnTo>
                    <a:lnTo>
                      <a:pt x="306" y="220"/>
                    </a:lnTo>
                    <a:lnTo>
                      <a:pt x="306" y="232"/>
                    </a:lnTo>
                    <a:lnTo>
                      <a:pt x="306" y="236"/>
                    </a:lnTo>
                    <a:lnTo>
                      <a:pt x="302" y="236"/>
                    </a:lnTo>
                    <a:lnTo>
                      <a:pt x="302" y="232"/>
                    </a:lnTo>
                    <a:lnTo>
                      <a:pt x="302" y="228"/>
                    </a:lnTo>
                    <a:lnTo>
                      <a:pt x="302" y="224"/>
                    </a:lnTo>
                    <a:lnTo>
                      <a:pt x="302" y="216"/>
                    </a:lnTo>
                    <a:lnTo>
                      <a:pt x="298" y="216"/>
                    </a:lnTo>
                    <a:lnTo>
                      <a:pt x="293" y="216"/>
                    </a:lnTo>
                    <a:lnTo>
                      <a:pt x="289" y="216"/>
                    </a:lnTo>
                    <a:lnTo>
                      <a:pt x="289" y="220"/>
                    </a:lnTo>
                    <a:lnTo>
                      <a:pt x="293" y="220"/>
                    </a:lnTo>
                    <a:lnTo>
                      <a:pt x="293" y="224"/>
                    </a:lnTo>
                    <a:lnTo>
                      <a:pt x="293" y="228"/>
                    </a:lnTo>
                    <a:lnTo>
                      <a:pt x="289" y="228"/>
                    </a:lnTo>
                    <a:lnTo>
                      <a:pt x="285" y="228"/>
                    </a:lnTo>
                    <a:lnTo>
                      <a:pt x="285" y="224"/>
                    </a:lnTo>
                    <a:lnTo>
                      <a:pt x="281" y="224"/>
                    </a:lnTo>
                    <a:lnTo>
                      <a:pt x="277" y="224"/>
                    </a:lnTo>
                    <a:lnTo>
                      <a:pt x="277" y="228"/>
                    </a:lnTo>
                    <a:lnTo>
                      <a:pt x="277" y="236"/>
                    </a:lnTo>
                    <a:lnTo>
                      <a:pt x="277" y="240"/>
                    </a:lnTo>
                    <a:lnTo>
                      <a:pt x="273" y="240"/>
                    </a:lnTo>
                    <a:lnTo>
                      <a:pt x="273" y="236"/>
                    </a:lnTo>
                    <a:lnTo>
                      <a:pt x="269" y="236"/>
                    </a:lnTo>
                    <a:lnTo>
                      <a:pt x="265" y="236"/>
                    </a:lnTo>
                    <a:lnTo>
                      <a:pt x="265" y="232"/>
                    </a:lnTo>
                    <a:lnTo>
                      <a:pt x="261" y="232"/>
                    </a:lnTo>
                    <a:lnTo>
                      <a:pt x="257" y="232"/>
                    </a:lnTo>
                    <a:lnTo>
                      <a:pt x="253" y="232"/>
                    </a:lnTo>
                    <a:lnTo>
                      <a:pt x="253" y="228"/>
                    </a:lnTo>
                    <a:lnTo>
                      <a:pt x="249" y="228"/>
                    </a:lnTo>
                    <a:lnTo>
                      <a:pt x="245" y="228"/>
                    </a:lnTo>
                    <a:lnTo>
                      <a:pt x="245" y="224"/>
                    </a:lnTo>
                    <a:lnTo>
                      <a:pt x="240" y="224"/>
                    </a:lnTo>
                    <a:lnTo>
                      <a:pt x="240" y="220"/>
                    </a:lnTo>
                    <a:lnTo>
                      <a:pt x="236" y="220"/>
                    </a:lnTo>
                    <a:lnTo>
                      <a:pt x="236" y="216"/>
                    </a:lnTo>
                    <a:lnTo>
                      <a:pt x="232" y="216"/>
                    </a:lnTo>
                    <a:lnTo>
                      <a:pt x="232" y="212"/>
                    </a:lnTo>
                    <a:lnTo>
                      <a:pt x="228" y="212"/>
                    </a:lnTo>
                    <a:lnTo>
                      <a:pt x="224" y="212"/>
                    </a:lnTo>
                    <a:lnTo>
                      <a:pt x="224" y="208"/>
                    </a:lnTo>
                    <a:lnTo>
                      <a:pt x="220" y="208"/>
                    </a:lnTo>
                    <a:lnTo>
                      <a:pt x="220" y="203"/>
                    </a:lnTo>
                    <a:lnTo>
                      <a:pt x="216" y="203"/>
                    </a:lnTo>
                    <a:lnTo>
                      <a:pt x="216" y="199"/>
                    </a:lnTo>
                    <a:lnTo>
                      <a:pt x="212" y="199"/>
                    </a:lnTo>
                    <a:lnTo>
                      <a:pt x="212" y="195"/>
                    </a:lnTo>
                    <a:lnTo>
                      <a:pt x="208" y="195"/>
                    </a:lnTo>
                    <a:lnTo>
                      <a:pt x="208" y="199"/>
                    </a:lnTo>
                    <a:lnTo>
                      <a:pt x="204" y="199"/>
                    </a:lnTo>
                    <a:lnTo>
                      <a:pt x="204" y="203"/>
                    </a:lnTo>
                    <a:lnTo>
                      <a:pt x="200" y="203"/>
                    </a:lnTo>
                    <a:lnTo>
                      <a:pt x="200" y="208"/>
                    </a:lnTo>
                    <a:lnTo>
                      <a:pt x="196" y="208"/>
                    </a:lnTo>
                    <a:lnTo>
                      <a:pt x="196" y="212"/>
                    </a:lnTo>
                    <a:lnTo>
                      <a:pt x="192" y="212"/>
                    </a:lnTo>
                    <a:lnTo>
                      <a:pt x="192" y="216"/>
                    </a:lnTo>
                    <a:lnTo>
                      <a:pt x="188" y="216"/>
                    </a:lnTo>
                    <a:lnTo>
                      <a:pt x="188" y="220"/>
                    </a:lnTo>
                    <a:lnTo>
                      <a:pt x="183" y="220"/>
                    </a:lnTo>
                    <a:lnTo>
                      <a:pt x="183" y="224"/>
                    </a:lnTo>
                    <a:lnTo>
                      <a:pt x="179" y="224"/>
                    </a:lnTo>
                    <a:lnTo>
                      <a:pt x="179" y="228"/>
                    </a:lnTo>
                    <a:lnTo>
                      <a:pt x="179" y="232"/>
                    </a:lnTo>
                    <a:lnTo>
                      <a:pt x="175" y="232"/>
                    </a:lnTo>
                    <a:lnTo>
                      <a:pt x="167" y="232"/>
                    </a:lnTo>
                    <a:lnTo>
                      <a:pt x="163" y="232"/>
                    </a:lnTo>
                    <a:lnTo>
                      <a:pt x="159" y="232"/>
                    </a:lnTo>
                    <a:lnTo>
                      <a:pt x="159" y="228"/>
                    </a:lnTo>
                    <a:lnTo>
                      <a:pt x="155" y="228"/>
                    </a:lnTo>
                    <a:lnTo>
                      <a:pt x="151" y="228"/>
                    </a:lnTo>
                    <a:lnTo>
                      <a:pt x="151" y="220"/>
                    </a:lnTo>
                    <a:lnTo>
                      <a:pt x="155" y="220"/>
                    </a:lnTo>
                    <a:lnTo>
                      <a:pt x="155" y="216"/>
                    </a:lnTo>
                    <a:lnTo>
                      <a:pt x="155" y="212"/>
                    </a:lnTo>
                    <a:lnTo>
                      <a:pt x="151" y="212"/>
                    </a:lnTo>
                    <a:lnTo>
                      <a:pt x="151" y="208"/>
                    </a:lnTo>
                    <a:lnTo>
                      <a:pt x="147" y="208"/>
                    </a:lnTo>
                    <a:lnTo>
                      <a:pt x="147" y="203"/>
                    </a:lnTo>
                    <a:lnTo>
                      <a:pt x="143" y="203"/>
                    </a:lnTo>
                    <a:lnTo>
                      <a:pt x="139" y="203"/>
                    </a:lnTo>
                    <a:lnTo>
                      <a:pt x="139" y="216"/>
                    </a:lnTo>
                    <a:lnTo>
                      <a:pt x="135" y="216"/>
                    </a:lnTo>
                    <a:lnTo>
                      <a:pt x="135" y="220"/>
                    </a:lnTo>
                    <a:lnTo>
                      <a:pt x="139" y="220"/>
                    </a:lnTo>
                    <a:lnTo>
                      <a:pt x="139" y="228"/>
                    </a:lnTo>
                    <a:lnTo>
                      <a:pt x="139" y="232"/>
                    </a:lnTo>
                    <a:lnTo>
                      <a:pt x="143" y="232"/>
                    </a:lnTo>
                    <a:lnTo>
                      <a:pt x="143" y="236"/>
                    </a:lnTo>
                    <a:lnTo>
                      <a:pt x="139" y="236"/>
                    </a:lnTo>
                    <a:lnTo>
                      <a:pt x="139" y="240"/>
                    </a:lnTo>
                    <a:lnTo>
                      <a:pt x="139" y="244"/>
                    </a:lnTo>
                    <a:lnTo>
                      <a:pt x="143" y="244"/>
                    </a:lnTo>
                    <a:lnTo>
                      <a:pt x="143" y="248"/>
                    </a:lnTo>
                    <a:lnTo>
                      <a:pt x="139" y="248"/>
                    </a:lnTo>
                    <a:lnTo>
                      <a:pt x="139" y="252"/>
                    </a:lnTo>
                    <a:lnTo>
                      <a:pt x="135" y="252"/>
                    </a:lnTo>
                    <a:lnTo>
                      <a:pt x="135" y="248"/>
                    </a:lnTo>
                    <a:lnTo>
                      <a:pt x="130" y="248"/>
                    </a:lnTo>
                    <a:lnTo>
                      <a:pt x="130" y="240"/>
                    </a:lnTo>
                    <a:lnTo>
                      <a:pt x="130" y="236"/>
                    </a:lnTo>
                    <a:lnTo>
                      <a:pt x="135" y="236"/>
                    </a:lnTo>
                    <a:lnTo>
                      <a:pt x="135" y="232"/>
                    </a:lnTo>
                    <a:lnTo>
                      <a:pt x="135" y="228"/>
                    </a:lnTo>
                    <a:lnTo>
                      <a:pt x="130" y="228"/>
                    </a:lnTo>
                    <a:lnTo>
                      <a:pt x="130" y="224"/>
                    </a:lnTo>
                    <a:lnTo>
                      <a:pt x="130" y="220"/>
                    </a:lnTo>
                    <a:lnTo>
                      <a:pt x="126" y="220"/>
                    </a:lnTo>
                    <a:lnTo>
                      <a:pt x="126" y="216"/>
                    </a:lnTo>
                    <a:lnTo>
                      <a:pt x="122" y="216"/>
                    </a:lnTo>
                    <a:lnTo>
                      <a:pt x="122" y="220"/>
                    </a:lnTo>
                    <a:lnTo>
                      <a:pt x="118" y="220"/>
                    </a:lnTo>
                    <a:lnTo>
                      <a:pt x="118" y="216"/>
                    </a:lnTo>
                    <a:lnTo>
                      <a:pt x="114" y="216"/>
                    </a:lnTo>
                    <a:lnTo>
                      <a:pt x="114" y="212"/>
                    </a:lnTo>
                    <a:lnTo>
                      <a:pt x="106" y="212"/>
                    </a:lnTo>
                    <a:lnTo>
                      <a:pt x="106" y="216"/>
                    </a:lnTo>
                    <a:lnTo>
                      <a:pt x="102" y="216"/>
                    </a:lnTo>
                    <a:lnTo>
                      <a:pt x="102" y="220"/>
                    </a:lnTo>
                    <a:lnTo>
                      <a:pt x="102" y="224"/>
                    </a:lnTo>
                    <a:lnTo>
                      <a:pt x="102" y="228"/>
                    </a:lnTo>
                    <a:lnTo>
                      <a:pt x="94" y="228"/>
                    </a:lnTo>
                    <a:lnTo>
                      <a:pt x="94" y="232"/>
                    </a:lnTo>
                    <a:lnTo>
                      <a:pt x="90" y="232"/>
                    </a:lnTo>
                    <a:lnTo>
                      <a:pt x="86" y="232"/>
                    </a:lnTo>
                    <a:lnTo>
                      <a:pt x="82" y="232"/>
                    </a:lnTo>
                    <a:lnTo>
                      <a:pt x="77" y="232"/>
                    </a:lnTo>
                    <a:lnTo>
                      <a:pt x="77" y="236"/>
                    </a:lnTo>
                    <a:lnTo>
                      <a:pt x="77" y="240"/>
                    </a:lnTo>
                    <a:lnTo>
                      <a:pt x="77" y="244"/>
                    </a:lnTo>
                    <a:lnTo>
                      <a:pt x="82" y="244"/>
                    </a:lnTo>
                    <a:lnTo>
                      <a:pt x="82" y="248"/>
                    </a:lnTo>
                    <a:lnTo>
                      <a:pt x="77" y="248"/>
                    </a:lnTo>
                    <a:lnTo>
                      <a:pt x="77" y="252"/>
                    </a:lnTo>
                    <a:lnTo>
                      <a:pt x="73" y="252"/>
                    </a:lnTo>
                    <a:lnTo>
                      <a:pt x="69" y="252"/>
                    </a:lnTo>
                    <a:lnTo>
                      <a:pt x="69" y="248"/>
                    </a:lnTo>
                    <a:lnTo>
                      <a:pt x="69" y="244"/>
                    </a:lnTo>
                    <a:lnTo>
                      <a:pt x="65" y="244"/>
                    </a:lnTo>
                    <a:lnTo>
                      <a:pt x="65" y="240"/>
                    </a:lnTo>
                    <a:lnTo>
                      <a:pt x="61" y="240"/>
                    </a:lnTo>
                    <a:lnTo>
                      <a:pt x="61" y="236"/>
                    </a:lnTo>
                    <a:lnTo>
                      <a:pt x="61" y="232"/>
                    </a:lnTo>
                    <a:lnTo>
                      <a:pt x="65" y="232"/>
                    </a:lnTo>
                    <a:lnTo>
                      <a:pt x="65" y="228"/>
                    </a:lnTo>
                    <a:lnTo>
                      <a:pt x="65" y="224"/>
                    </a:lnTo>
                    <a:lnTo>
                      <a:pt x="61" y="224"/>
                    </a:lnTo>
                    <a:lnTo>
                      <a:pt x="61" y="228"/>
                    </a:lnTo>
                    <a:lnTo>
                      <a:pt x="57" y="228"/>
                    </a:lnTo>
                    <a:lnTo>
                      <a:pt x="57" y="232"/>
                    </a:lnTo>
                    <a:lnTo>
                      <a:pt x="57" y="236"/>
                    </a:lnTo>
                    <a:lnTo>
                      <a:pt x="53" y="236"/>
                    </a:lnTo>
                    <a:lnTo>
                      <a:pt x="49" y="236"/>
                    </a:lnTo>
                    <a:lnTo>
                      <a:pt x="49" y="240"/>
                    </a:lnTo>
                    <a:lnTo>
                      <a:pt x="37" y="240"/>
                    </a:lnTo>
                    <a:lnTo>
                      <a:pt x="33" y="240"/>
                    </a:lnTo>
                    <a:lnTo>
                      <a:pt x="33" y="236"/>
                    </a:lnTo>
                    <a:lnTo>
                      <a:pt x="33" y="232"/>
                    </a:lnTo>
                    <a:lnTo>
                      <a:pt x="33" y="228"/>
                    </a:lnTo>
                    <a:lnTo>
                      <a:pt x="33" y="224"/>
                    </a:lnTo>
                    <a:lnTo>
                      <a:pt x="37" y="224"/>
                    </a:lnTo>
                    <a:lnTo>
                      <a:pt x="41" y="224"/>
                    </a:lnTo>
                    <a:lnTo>
                      <a:pt x="41" y="220"/>
                    </a:lnTo>
                    <a:lnTo>
                      <a:pt x="45" y="220"/>
                    </a:lnTo>
                    <a:lnTo>
                      <a:pt x="45" y="216"/>
                    </a:lnTo>
                    <a:lnTo>
                      <a:pt x="49" y="216"/>
                    </a:lnTo>
                    <a:lnTo>
                      <a:pt x="49" y="212"/>
                    </a:lnTo>
                    <a:lnTo>
                      <a:pt x="53" y="212"/>
                    </a:lnTo>
                    <a:lnTo>
                      <a:pt x="53" y="203"/>
                    </a:lnTo>
                    <a:lnTo>
                      <a:pt x="49" y="203"/>
                    </a:lnTo>
                    <a:lnTo>
                      <a:pt x="45" y="203"/>
                    </a:lnTo>
                    <a:lnTo>
                      <a:pt x="41" y="203"/>
                    </a:lnTo>
                    <a:lnTo>
                      <a:pt x="37" y="203"/>
                    </a:lnTo>
                    <a:lnTo>
                      <a:pt x="37" y="208"/>
                    </a:lnTo>
                    <a:lnTo>
                      <a:pt x="37" y="212"/>
                    </a:lnTo>
                    <a:lnTo>
                      <a:pt x="33" y="212"/>
                    </a:lnTo>
                    <a:lnTo>
                      <a:pt x="29" y="212"/>
                    </a:lnTo>
                    <a:lnTo>
                      <a:pt x="29" y="216"/>
                    </a:lnTo>
                    <a:lnTo>
                      <a:pt x="25" y="216"/>
                    </a:lnTo>
                    <a:lnTo>
                      <a:pt x="20" y="216"/>
                    </a:lnTo>
                    <a:lnTo>
                      <a:pt x="20" y="212"/>
                    </a:lnTo>
                    <a:lnTo>
                      <a:pt x="16" y="212"/>
                    </a:lnTo>
                    <a:lnTo>
                      <a:pt x="20" y="212"/>
                    </a:lnTo>
                    <a:lnTo>
                      <a:pt x="20" y="208"/>
                    </a:lnTo>
                    <a:lnTo>
                      <a:pt x="16" y="208"/>
                    </a:lnTo>
                    <a:lnTo>
                      <a:pt x="16" y="203"/>
                    </a:lnTo>
                    <a:lnTo>
                      <a:pt x="16" y="199"/>
                    </a:lnTo>
                    <a:lnTo>
                      <a:pt x="16" y="195"/>
                    </a:lnTo>
                    <a:lnTo>
                      <a:pt x="12" y="195"/>
                    </a:lnTo>
                    <a:lnTo>
                      <a:pt x="12" y="191"/>
                    </a:lnTo>
                    <a:lnTo>
                      <a:pt x="12" y="187"/>
                    </a:lnTo>
                    <a:lnTo>
                      <a:pt x="12" y="191"/>
                    </a:lnTo>
                    <a:lnTo>
                      <a:pt x="8" y="191"/>
                    </a:lnTo>
                    <a:lnTo>
                      <a:pt x="0" y="191"/>
                    </a:lnTo>
                    <a:lnTo>
                      <a:pt x="0" y="187"/>
                    </a:lnTo>
                    <a:lnTo>
                      <a:pt x="0" y="183"/>
                    </a:lnTo>
                    <a:lnTo>
                      <a:pt x="4" y="183"/>
                    </a:lnTo>
                    <a:lnTo>
                      <a:pt x="4" y="179"/>
                    </a:lnTo>
                    <a:lnTo>
                      <a:pt x="4" y="175"/>
                    </a:lnTo>
                    <a:lnTo>
                      <a:pt x="0" y="175"/>
                    </a:lnTo>
                    <a:lnTo>
                      <a:pt x="4" y="175"/>
                    </a:lnTo>
                    <a:lnTo>
                      <a:pt x="4" y="171"/>
                    </a:lnTo>
                    <a:lnTo>
                      <a:pt x="12" y="171"/>
                    </a:lnTo>
                    <a:lnTo>
                      <a:pt x="12" y="167"/>
                    </a:lnTo>
                    <a:lnTo>
                      <a:pt x="16" y="167"/>
                    </a:lnTo>
                    <a:lnTo>
                      <a:pt x="16" y="163"/>
                    </a:lnTo>
                    <a:lnTo>
                      <a:pt x="20" y="163"/>
                    </a:lnTo>
                    <a:lnTo>
                      <a:pt x="20" y="159"/>
                    </a:lnTo>
                    <a:lnTo>
                      <a:pt x="16" y="159"/>
                    </a:lnTo>
                    <a:lnTo>
                      <a:pt x="16" y="155"/>
                    </a:lnTo>
                    <a:lnTo>
                      <a:pt x="16" y="159"/>
                    </a:lnTo>
                    <a:lnTo>
                      <a:pt x="12" y="159"/>
                    </a:lnTo>
                    <a:lnTo>
                      <a:pt x="8" y="159"/>
                    </a:lnTo>
                    <a:lnTo>
                      <a:pt x="4" y="159"/>
                    </a:lnTo>
                    <a:lnTo>
                      <a:pt x="4" y="155"/>
                    </a:lnTo>
                    <a:lnTo>
                      <a:pt x="4" y="150"/>
                    </a:lnTo>
                    <a:lnTo>
                      <a:pt x="4" y="146"/>
                    </a:lnTo>
                    <a:lnTo>
                      <a:pt x="8" y="146"/>
                    </a:lnTo>
                    <a:lnTo>
                      <a:pt x="8" y="142"/>
                    </a:lnTo>
                    <a:lnTo>
                      <a:pt x="12" y="142"/>
                    </a:lnTo>
                    <a:lnTo>
                      <a:pt x="16" y="142"/>
                    </a:lnTo>
                    <a:lnTo>
                      <a:pt x="16" y="138"/>
                    </a:lnTo>
                    <a:lnTo>
                      <a:pt x="20" y="138"/>
                    </a:lnTo>
                    <a:lnTo>
                      <a:pt x="25" y="138"/>
                    </a:lnTo>
                    <a:lnTo>
                      <a:pt x="33" y="138"/>
                    </a:lnTo>
                    <a:lnTo>
                      <a:pt x="33" y="134"/>
                    </a:lnTo>
                    <a:lnTo>
                      <a:pt x="37" y="134"/>
                    </a:lnTo>
                    <a:lnTo>
                      <a:pt x="37" y="130"/>
                    </a:lnTo>
                    <a:lnTo>
                      <a:pt x="41" y="130"/>
                    </a:lnTo>
                    <a:lnTo>
                      <a:pt x="41" y="126"/>
                    </a:lnTo>
                    <a:lnTo>
                      <a:pt x="49" y="126"/>
                    </a:lnTo>
                    <a:lnTo>
                      <a:pt x="49" y="122"/>
                    </a:lnTo>
                    <a:lnTo>
                      <a:pt x="53" y="122"/>
                    </a:lnTo>
                    <a:lnTo>
                      <a:pt x="49" y="122"/>
                    </a:lnTo>
                    <a:lnTo>
                      <a:pt x="49" y="118"/>
                    </a:lnTo>
                    <a:lnTo>
                      <a:pt x="45" y="118"/>
                    </a:lnTo>
                    <a:lnTo>
                      <a:pt x="45" y="114"/>
                    </a:lnTo>
                    <a:lnTo>
                      <a:pt x="41" y="114"/>
                    </a:lnTo>
                    <a:lnTo>
                      <a:pt x="41" y="110"/>
                    </a:lnTo>
                    <a:lnTo>
                      <a:pt x="45" y="110"/>
                    </a:lnTo>
                    <a:lnTo>
                      <a:pt x="45" y="106"/>
                    </a:lnTo>
                    <a:lnTo>
                      <a:pt x="49" y="106"/>
                    </a:lnTo>
                    <a:lnTo>
                      <a:pt x="49" y="102"/>
                    </a:lnTo>
                    <a:lnTo>
                      <a:pt x="53" y="102"/>
                    </a:lnTo>
                    <a:lnTo>
                      <a:pt x="53" y="97"/>
                    </a:lnTo>
                    <a:lnTo>
                      <a:pt x="49" y="97"/>
                    </a:lnTo>
                    <a:lnTo>
                      <a:pt x="49" y="93"/>
                    </a:lnTo>
                    <a:lnTo>
                      <a:pt x="45" y="93"/>
                    </a:lnTo>
                    <a:lnTo>
                      <a:pt x="45" y="89"/>
                    </a:lnTo>
                    <a:lnTo>
                      <a:pt x="49" y="89"/>
                    </a:lnTo>
                    <a:lnTo>
                      <a:pt x="49" y="85"/>
                    </a:lnTo>
                    <a:lnTo>
                      <a:pt x="45" y="85"/>
                    </a:lnTo>
                    <a:lnTo>
                      <a:pt x="45" y="81"/>
                    </a:lnTo>
                    <a:lnTo>
                      <a:pt x="49" y="81"/>
                    </a:lnTo>
                    <a:lnTo>
                      <a:pt x="57" y="81"/>
                    </a:lnTo>
                    <a:lnTo>
                      <a:pt x="57" y="77"/>
                    </a:lnTo>
                    <a:lnTo>
                      <a:pt x="65" y="77"/>
                    </a:lnTo>
                    <a:lnTo>
                      <a:pt x="65" y="81"/>
                    </a:lnTo>
                    <a:lnTo>
                      <a:pt x="65" y="85"/>
                    </a:lnTo>
                    <a:lnTo>
                      <a:pt x="65" y="89"/>
                    </a:lnTo>
                    <a:lnTo>
                      <a:pt x="65" y="93"/>
                    </a:lnTo>
                    <a:lnTo>
                      <a:pt x="61" y="93"/>
                    </a:lnTo>
                    <a:lnTo>
                      <a:pt x="61" y="97"/>
                    </a:lnTo>
                    <a:lnTo>
                      <a:pt x="65" y="97"/>
                    </a:lnTo>
                    <a:lnTo>
                      <a:pt x="65" y="102"/>
                    </a:lnTo>
                    <a:lnTo>
                      <a:pt x="65" y="106"/>
                    </a:lnTo>
                    <a:lnTo>
                      <a:pt x="73" y="106"/>
                    </a:lnTo>
                    <a:lnTo>
                      <a:pt x="73" y="110"/>
                    </a:lnTo>
                    <a:lnTo>
                      <a:pt x="82" y="110"/>
                    </a:lnTo>
                    <a:lnTo>
                      <a:pt x="82" y="106"/>
                    </a:lnTo>
                    <a:lnTo>
                      <a:pt x="86" y="106"/>
                    </a:lnTo>
                    <a:lnTo>
                      <a:pt x="90" y="106"/>
                    </a:lnTo>
                    <a:lnTo>
                      <a:pt x="90" y="102"/>
                    </a:lnTo>
                    <a:lnTo>
                      <a:pt x="94" y="102"/>
                    </a:lnTo>
                    <a:lnTo>
                      <a:pt x="90" y="102"/>
                    </a:lnTo>
                    <a:lnTo>
                      <a:pt x="90" y="97"/>
                    </a:lnTo>
                    <a:lnTo>
                      <a:pt x="86" y="97"/>
                    </a:lnTo>
                    <a:lnTo>
                      <a:pt x="86" y="89"/>
                    </a:lnTo>
                    <a:lnTo>
                      <a:pt x="86" y="85"/>
                    </a:lnTo>
                    <a:lnTo>
                      <a:pt x="86" y="81"/>
                    </a:lnTo>
                    <a:lnTo>
                      <a:pt x="90" y="81"/>
                    </a:lnTo>
                    <a:lnTo>
                      <a:pt x="90" y="77"/>
                    </a:lnTo>
                    <a:lnTo>
                      <a:pt x="94" y="77"/>
                    </a:lnTo>
                    <a:lnTo>
                      <a:pt x="94" y="73"/>
                    </a:lnTo>
                    <a:lnTo>
                      <a:pt x="94" y="77"/>
                    </a:lnTo>
                    <a:lnTo>
                      <a:pt x="98" y="77"/>
                    </a:lnTo>
                    <a:lnTo>
                      <a:pt x="98" y="81"/>
                    </a:lnTo>
                    <a:lnTo>
                      <a:pt x="102" y="81"/>
                    </a:lnTo>
                    <a:lnTo>
                      <a:pt x="102" y="77"/>
                    </a:lnTo>
                    <a:lnTo>
                      <a:pt x="106" y="77"/>
                    </a:lnTo>
                    <a:lnTo>
                      <a:pt x="110" y="77"/>
                    </a:lnTo>
                    <a:lnTo>
                      <a:pt x="110" y="81"/>
                    </a:lnTo>
                    <a:lnTo>
                      <a:pt x="106" y="81"/>
                    </a:lnTo>
                    <a:lnTo>
                      <a:pt x="106" y="85"/>
                    </a:lnTo>
                    <a:lnTo>
                      <a:pt x="118" y="85"/>
                    </a:lnTo>
                    <a:lnTo>
                      <a:pt x="118" y="81"/>
                    </a:lnTo>
                    <a:lnTo>
                      <a:pt x="126" y="81"/>
                    </a:lnTo>
                    <a:lnTo>
                      <a:pt x="126" y="73"/>
                    </a:lnTo>
                    <a:lnTo>
                      <a:pt x="126" y="69"/>
                    </a:lnTo>
                    <a:lnTo>
                      <a:pt x="130" y="69"/>
                    </a:lnTo>
                    <a:lnTo>
                      <a:pt x="130" y="73"/>
                    </a:lnTo>
                    <a:lnTo>
                      <a:pt x="130" y="69"/>
                    </a:lnTo>
                    <a:lnTo>
                      <a:pt x="135" y="69"/>
                    </a:lnTo>
                    <a:lnTo>
                      <a:pt x="139" y="69"/>
                    </a:lnTo>
                    <a:lnTo>
                      <a:pt x="143" y="69"/>
                    </a:lnTo>
                    <a:lnTo>
                      <a:pt x="143" y="73"/>
                    </a:lnTo>
                    <a:lnTo>
                      <a:pt x="151" y="73"/>
                    </a:lnTo>
                    <a:lnTo>
                      <a:pt x="151" y="77"/>
                    </a:lnTo>
                    <a:lnTo>
                      <a:pt x="155" y="77"/>
                    </a:lnTo>
                    <a:lnTo>
                      <a:pt x="155" y="81"/>
                    </a:lnTo>
                    <a:lnTo>
                      <a:pt x="159" y="81"/>
                    </a:lnTo>
                    <a:lnTo>
                      <a:pt x="163" y="81"/>
                    </a:lnTo>
                    <a:lnTo>
                      <a:pt x="167" y="81"/>
                    </a:lnTo>
                    <a:lnTo>
                      <a:pt x="175" y="81"/>
                    </a:lnTo>
                    <a:lnTo>
                      <a:pt x="175" y="77"/>
                    </a:lnTo>
                    <a:lnTo>
                      <a:pt x="179" y="77"/>
                    </a:lnTo>
                    <a:lnTo>
                      <a:pt x="179" y="73"/>
                    </a:lnTo>
                    <a:lnTo>
                      <a:pt x="183" y="73"/>
                    </a:lnTo>
                    <a:lnTo>
                      <a:pt x="188" y="73"/>
                    </a:lnTo>
                    <a:lnTo>
                      <a:pt x="188" y="69"/>
                    </a:lnTo>
                    <a:lnTo>
                      <a:pt x="192" y="69"/>
                    </a:lnTo>
                    <a:lnTo>
                      <a:pt x="192" y="65"/>
                    </a:lnTo>
                    <a:lnTo>
                      <a:pt x="192" y="61"/>
                    </a:lnTo>
                    <a:lnTo>
                      <a:pt x="196" y="61"/>
                    </a:lnTo>
                    <a:lnTo>
                      <a:pt x="200" y="61"/>
                    </a:lnTo>
                    <a:lnTo>
                      <a:pt x="204" y="61"/>
                    </a:lnTo>
                    <a:lnTo>
                      <a:pt x="208" y="61"/>
                    </a:lnTo>
                    <a:lnTo>
                      <a:pt x="208" y="65"/>
                    </a:lnTo>
                    <a:lnTo>
                      <a:pt x="208" y="69"/>
                    </a:lnTo>
                    <a:lnTo>
                      <a:pt x="212" y="69"/>
                    </a:lnTo>
                    <a:lnTo>
                      <a:pt x="216" y="69"/>
                    </a:lnTo>
                    <a:lnTo>
                      <a:pt x="220" y="69"/>
                    </a:lnTo>
                    <a:lnTo>
                      <a:pt x="220" y="65"/>
                    </a:lnTo>
                    <a:lnTo>
                      <a:pt x="220" y="61"/>
                    </a:lnTo>
                    <a:lnTo>
                      <a:pt x="224" y="61"/>
                    </a:lnTo>
                    <a:lnTo>
                      <a:pt x="224" y="57"/>
                    </a:lnTo>
                    <a:lnTo>
                      <a:pt x="228" y="57"/>
                    </a:lnTo>
                    <a:lnTo>
                      <a:pt x="224" y="57"/>
                    </a:lnTo>
                    <a:lnTo>
                      <a:pt x="220" y="57"/>
                    </a:lnTo>
                    <a:lnTo>
                      <a:pt x="220" y="53"/>
                    </a:lnTo>
                    <a:lnTo>
                      <a:pt x="220" y="49"/>
                    </a:lnTo>
                    <a:lnTo>
                      <a:pt x="220" y="45"/>
                    </a:lnTo>
                    <a:lnTo>
                      <a:pt x="224" y="45"/>
                    </a:lnTo>
                    <a:lnTo>
                      <a:pt x="224" y="36"/>
                    </a:lnTo>
                    <a:lnTo>
                      <a:pt x="228" y="36"/>
                    </a:lnTo>
                    <a:lnTo>
                      <a:pt x="228" y="28"/>
                    </a:lnTo>
                    <a:lnTo>
                      <a:pt x="224" y="28"/>
                    </a:lnTo>
                    <a:lnTo>
                      <a:pt x="224" y="24"/>
                    </a:lnTo>
                    <a:lnTo>
                      <a:pt x="220" y="24"/>
                    </a:lnTo>
                    <a:lnTo>
                      <a:pt x="216" y="24"/>
                    </a:lnTo>
                    <a:lnTo>
                      <a:pt x="216" y="20"/>
                    </a:lnTo>
                    <a:lnTo>
                      <a:pt x="204" y="20"/>
                    </a:lnTo>
                    <a:lnTo>
                      <a:pt x="204" y="24"/>
                    </a:lnTo>
                    <a:lnTo>
                      <a:pt x="196" y="24"/>
                    </a:lnTo>
                    <a:lnTo>
                      <a:pt x="196" y="12"/>
                    </a:lnTo>
                    <a:lnTo>
                      <a:pt x="192" y="12"/>
                    </a:lnTo>
                    <a:lnTo>
                      <a:pt x="192" y="8"/>
                    </a:lnTo>
                    <a:lnTo>
                      <a:pt x="192" y="4"/>
                    </a:lnTo>
                    <a:lnTo>
                      <a:pt x="196" y="4"/>
                    </a:lnTo>
                    <a:lnTo>
                      <a:pt x="196" y="0"/>
                    </a:lnTo>
                    <a:lnTo>
                      <a:pt x="200" y="0"/>
                    </a:lnTo>
                    <a:lnTo>
                      <a:pt x="204" y="0"/>
                    </a:lnTo>
                    <a:lnTo>
                      <a:pt x="208" y="0"/>
                    </a:lnTo>
                    <a:lnTo>
                      <a:pt x="208" y="4"/>
                    </a:lnTo>
                    <a:lnTo>
                      <a:pt x="212" y="4"/>
                    </a:lnTo>
                    <a:lnTo>
                      <a:pt x="212" y="0"/>
                    </a:lnTo>
                    <a:lnTo>
                      <a:pt x="216" y="0"/>
                    </a:lnTo>
                    <a:lnTo>
                      <a:pt x="224" y="0"/>
                    </a:lnTo>
                    <a:close/>
                  </a:path>
                </a:pathLst>
              </a:custGeom>
              <a:solidFill>
                <a:schemeClr val="bg1">
                  <a:lumMod val="75000"/>
                </a:schemeClr>
              </a:solidFill>
              <a:ln w="12700" cap="flat" cmpd="sng">
                <a:noFill/>
                <a:bevel/>
                <a:headEnd/>
                <a:tailEnd/>
              </a:ln>
              <a:effectLst/>
            </p:spPr>
            <p:txBody>
              <a:bodyPr wrap="none" anchor="ctr"/>
              <a:lstStyle/>
              <a:p>
                <a:pPr lvl="0"/>
                <a:endParaRPr lang="en-US"/>
              </a:p>
            </p:txBody>
          </p:sp>
          <p:sp>
            <p:nvSpPr>
              <p:cNvPr id="405" name="Freeform 995">
                <a:extLst>
                  <a:ext uri="{FF2B5EF4-FFF2-40B4-BE49-F238E27FC236}">
                    <a16:creationId xmlns:a16="http://schemas.microsoft.com/office/drawing/2014/main" id="{6D7BE266-DD1B-A944-9A70-7EF69BD1A937}"/>
                  </a:ext>
                </a:extLst>
              </p:cNvPr>
              <p:cNvSpPr>
                <a:spLocks noEditPoints="1"/>
              </p:cNvSpPr>
              <p:nvPr userDrawn="1"/>
            </p:nvSpPr>
            <p:spPr bwMode="auto">
              <a:xfrm>
                <a:off x="6067503" y="888769"/>
                <a:ext cx="1862138" cy="1196975"/>
              </a:xfrm>
              <a:custGeom>
                <a:avLst/>
                <a:gdLst>
                  <a:gd name="T0" fmla="*/ 811 w 1173"/>
                  <a:gd name="T1" fmla="*/ 579 h 754"/>
                  <a:gd name="T2" fmla="*/ 778 w 1173"/>
                  <a:gd name="T3" fmla="*/ 559 h 754"/>
                  <a:gd name="T4" fmla="*/ 1075 w 1173"/>
                  <a:gd name="T5" fmla="*/ 477 h 754"/>
                  <a:gd name="T6" fmla="*/ 1067 w 1173"/>
                  <a:gd name="T7" fmla="*/ 457 h 754"/>
                  <a:gd name="T8" fmla="*/ 1055 w 1173"/>
                  <a:gd name="T9" fmla="*/ 416 h 754"/>
                  <a:gd name="T10" fmla="*/ 1018 w 1173"/>
                  <a:gd name="T11" fmla="*/ 457 h 754"/>
                  <a:gd name="T12" fmla="*/ 1055 w 1173"/>
                  <a:gd name="T13" fmla="*/ 412 h 754"/>
                  <a:gd name="T14" fmla="*/ 578 w 1173"/>
                  <a:gd name="T15" fmla="*/ 388 h 754"/>
                  <a:gd name="T16" fmla="*/ 542 w 1173"/>
                  <a:gd name="T17" fmla="*/ 441 h 754"/>
                  <a:gd name="T18" fmla="*/ 521 w 1173"/>
                  <a:gd name="T19" fmla="*/ 408 h 754"/>
                  <a:gd name="T20" fmla="*/ 611 w 1173"/>
                  <a:gd name="T21" fmla="*/ 326 h 754"/>
                  <a:gd name="T22" fmla="*/ 615 w 1173"/>
                  <a:gd name="T23" fmla="*/ 371 h 754"/>
                  <a:gd name="T24" fmla="*/ 48 w 1173"/>
                  <a:gd name="T25" fmla="*/ 294 h 754"/>
                  <a:gd name="T26" fmla="*/ 8 w 1173"/>
                  <a:gd name="T27" fmla="*/ 314 h 754"/>
                  <a:gd name="T28" fmla="*/ 1100 w 1173"/>
                  <a:gd name="T29" fmla="*/ 233 h 754"/>
                  <a:gd name="T30" fmla="*/ 1002 w 1173"/>
                  <a:gd name="T31" fmla="*/ 241 h 754"/>
                  <a:gd name="T32" fmla="*/ 171 w 1173"/>
                  <a:gd name="T33" fmla="*/ 237 h 754"/>
                  <a:gd name="T34" fmla="*/ 921 w 1173"/>
                  <a:gd name="T35" fmla="*/ 225 h 754"/>
                  <a:gd name="T36" fmla="*/ 957 w 1173"/>
                  <a:gd name="T37" fmla="*/ 253 h 754"/>
                  <a:gd name="T38" fmla="*/ 855 w 1173"/>
                  <a:gd name="T39" fmla="*/ 221 h 754"/>
                  <a:gd name="T40" fmla="*/ 138 w 1173"/>
                  <a:gd name="T41" fmla="*/ 229 h 754"/>
                  <a:gd name="T42" fmla="*/ 1132 w 1173"/>
                  <a:gd name="T43" fmla="*/ 225 h 754"/>
                  <a:gd name="T44" fmla="*/ 1153 w 1173"/>
                  <a:gd name="T45" fmla="*/ 212 h 754"/>
                  <a:gd name="T46" fmla="*/ 106 w 1173"/>
                  <a:gd name="T47" fmla="*/ 147 h 754"/>
                  <a:gd name="T48" fmla="*/ 635 w 1173"/>
                  <a:gd name="T49" fmla="*/ 159 h 754"/>
                  <a:gd name="T50" fmla="*/ 733 w 1173"/>
                  <a:gd name="T51" fmla="*/ 204 h 754"/>
                  <a:gd name="T52" fmla="*/ 802 w 1173"/>
                  <a:gd name="T53" fmla="*/ 233 h 754"/>
                  <a:gd name="T54" fmla="*/ 884 w 1173"/>
                  <a:gd name="T55" fmla="*/ 265 h 754"/>
                  <a:gd name="T56" fmla="*/ 929 w 1173"/>
                  <a:gd name="T57" fmla="*/ 306 h 754"/>
                  <a:gd name="T58" fmla="*/ 978 w 1173"/>
                  <a:gd name="T59" fmla="*/ 343 h 754"/>
                  <a:gd name="T60" fmla="*/ 1026 w 1173"/>
                  <a:gd name="T61" fmla="*/ 363 h 754"/>
                  <a:gd name="T62" fmla="*/ 1014 w 1173"/>
                  <a:gd name="T63" fmla="*/ 408 h 754"/>
                  <a:gd name="T64" fmla="*/ 978 w 1173"/>
                  <a:gd name="T65" fmla="*/ 424 h 754"/>
                  <a:gd name="T66" fmla="*/ 892 w 1173"/>
                  <a:gd name="T67" fmla="*/ 400 h 754"/>
                  <a:gd name="T68" fmla="*/ 912 w 1173"/>
                  <a:gd name="T69" fmla="*/ 449 h 754"/>
                  <a:gd name="T70" fmla="*/ 839 w 1173"/>
                  <a:gd name="T71" fmla="*/ 461 h 754"/>
                  <a:gd name="T72" fmla="*/ 774 w 1173"/>
                  <a:gd name="T73" fmla="*/ 424 h 754"/>
                  <a:gd name="T74" fmla="*/ 713 w 1173"/>
                  <a:gd name="T75" fmla="*/ 412 h 754"/>
                  <a:gd name="T76" fmla="*/ 656 w 1173"/>
                  <a:gd name="T77" fmla="*/ 363 h 754"/>
                  <a:gd name="T78" fmla="*/ 623 w 1173"/>
                  <a:gd name="T79" fmla="*/ 310 h 754"/>
                  <a:gd name="T80" fmla="*/ 546 w 1173"/>
                  <a:gd name="T81" fmla="*/ 339 h 754"/>
                  <a:gd name="T82" fmla="*/ 489 w 1173"/>
                  <a:gd name="T83" fmla="*/ 359 h 754"/>
                  <a:gd name="T84" fmla="*/ 460 w 1173"/>
                  <a:gd name="T85" fmla="*/ 339 h 754"/>
                  <a:gd name="T86" fmla="*/ 407 w 1173"/>
                  <a:gd name="T87" fmla="*/ 282 h 754"/>
                  <a:gd name="T88" fmla="*/ 317 w 1173"/>
                  <a:gd name="T89" fmla="*/ 290 h 754"/>
                  <a:gd name="T90" fmla="*/ 248 w 1173"/>
                  <a:gd name="T91" fmla="*/ 306 h 754"/>
                  <a:gd name="T92" fmla="*/ 187 w 1173"/>
                  <a:gd name="T93" fmla="*/ 261 h 754"/>
                  <a:gd name="T94" fmla="*/ 216 w 1173"/>
                  <a:gd name="T95" fmla="*/ 237 h 754"/>
                  <a:gd name="T96" fmla="*/ 297 w 1173"/>
                  <a:gd name="T97" fmla="*/ 221 h 754"/>
                  <a:gd name="T98" fmla="*/ 350 w 1173"/>
                  <a:gd name="T99" fmla="*/ 208 h 754"/>
                  <a:gd name="T100" fmla="*/ 387 w 1173"/>
                  <a:gd name="T101" fmla="*/ 180 h 754"/>
                  <a:gd name="T102" fmla="*/ 489 w 1173"/>
                  <a:gd name="T103" fmla="*/ 192 h 754"/>
                  <a:gd name="T104" fmla="*/ 542 w 1173"/>
                  <a:gd name="T105" fmla="*/ 168 h 754"/>
                  <a:gd name="T106" fmla="*/ 595 w 1173"/>
                  <a:gd name="T107" fmla="*/ 204 h 754"/>
                  <a:gd name="T108" fmla="*/ 668 w 1173"/>
                  <a:gd name="T109" fmla="*/ 208 h 754"/>
                  <a:gd name="T110" fmla="*/ 607 w 1173"/>
                  <a:gd name="T111" fmla="*/ 155 h 754"/>
                  <a:gd name="T112" fmla="*/ 489 w 1173"/>
                  <a:gd name="T113" fmla="*/ 151 h 754"/>
                  <a:gd name="T114" fmla="*/ 456 w 1173"/>
                  <a:gd name="T115" fmla="*/ 53 h 754"/>
                  <a:gd name="T116" fmla="*/ 456 w 1173"/>
                  <a:gd name="T117" fmla="*/ 94 h 754"/>
                  <a:gd name="T118" fmla="*/ 110 w 1173"/>
                  <a:gd name="T119" fmla="*/ 41 h 754"/>
                  <a:gd name="T120" fmla="*/ 762 w 1173"/>
                  <a:gd name="T121" fmla="*/ 94 h 754"/>
                  <a:gd name="T122" fmla="*/ 700 w 1173"/>
                  <a:gd name="T123" fmla="*/ 78 h 754"/>
                  <a:gd name="T124" fmla="*/ 745 w 1173"/>
                  <a:gd name="T125" fmla="*/ 21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3" h="754">
                    <a:moveTo>
                      <a:pt x="953" y="746"/>
                    </a:moveTo>
                    <a:lnTo>
                      <a:pt x="957" y="746"/>
                    </a:lnTo>
                    <a:lnTo>
                      <a:pt x="957" y="750"/>
                    </a:lnTo>
                    <a:lnTo>
                      <a:pt x="961" y="750"/>
                    </a:lnTo>
                    <a:lnTo>
                      <a:pt x="961" y="754"/>
                    </a:lnTo>
                    <a:lnTo>
                      <a:pt x="953" y="754"/>
                    </a:lnTo>
                    <a:lnTo>
                      <a:pt x="949" y="754"/>
                    </a:lnTo>
                    <a:lnTo>
                      <a:pt x="949" y="750"/>
                    </a:lnTo>
                    <a:lnTo>
                      <a:pt x="945" y="750"/>
                    </a:lnTo>
                    <a:lnTo>
                      <a:pt x="945" y="746"/>
                    </a:lnTo>
                    <a:lnTo>
                      <a:pt x="949" y="746"/>
                    </a:lnTo>
                    <a:lnTo>
                      <a:pt x="953" y="746"/>
                    </a:lnTo>
                    <a:close/>
                    <a:moveTo>
                      <a:pt x="786" y="555"/>
                    </a:moveTo>
                    <a:lnTo>
                      <a:pt x="786" y="559"/>
                    </a:lnTo>
                    <a:lnTo>
                      <a:pt x="790" y="559"/>
                    </a:lnTo>
                    <a:lnTo>
                      <a:pt x="794" y="559"/>
                    </a:lnTo>
                    <a:lnTo>
                      <a:pt x="794" y="563"/>
                    </a:lnTo>
                    <a:lnTo>
                      <a:pt x="798" y="563"/>
                    </a:lnTo>
                    <a:lnTo>
                      <a:pt x="798" y="567"/>
                    </a:lnTo>
                    <a:lnTo>
                      <a:pt x="802" y="567"/>
                    </a:lnTo>
                    <a:lnTo>
                      <a:pt x="806" y="567"/>
                    </a:lnTo>
                    <a:lnTo>
                      <a:pt x="815" y="567"/>
                    </a:lnTo>
                    <a:lnTo>
                      <a:pt x="815" y="571"/>
                    </a:lnTo>
                    <a:lnTo>
                      <a:pt x="819" y="571"/>
                    </a:lnTo>
                    <a:lnTo>
                      <a:pt x="815" y="571"/>
                    </a:lnTo>
                    <a:lnTo>
                      <a:pt x="815" y="575"/>
                    </a:lnTo>
                    <a:lnTo>
                      <a:pt x="815" y="579"/>
                    </a:lnTo>
                    <a:lnTo>
                      <a:pt x="811" y="579"/>
                    </a:lnTo>
                    <a:lnTo>
                      <a:pt x="806" y="579"/>
                    </a:lnTo>
                    <a:lnTo>
                      <a:pt x="802" y="579"/>
                    </a:lnTo>
                    <a:lnTo>
                      <a:pt x="802" y="575"/>
                    </a:lnTo>
                    <a:lnTo>
                      <a:pt x="798" y="575"/>
                    </a:lnTo>
                    <a:lnTo>
                      <a:pt x="798" y="571"/>
                    </a:lnTo>
                    <a:lnTo>
                      <a:pt x="794" y="571"/>
                    </a:lnTo>
                    <a:lnTo>
                      <a:pt x="794" y="567"/>
                    </a:lnTo>
                    <a:lnTo>
                      <a:pt x="786" y="567"/>
                    </a:lnTo>
                    <a:lnTo>
                      <a:pt x="786" y="571"/>
                    </a:lnTo>
                    <a:lnTo>
                      <a:pt x="782" y="571"/>
                    </a:lnTo>
                    <a:lnTo>
                      <a:pt x="782" y="575"/>
                    </a:lnTo>
                    <a:lnTo>
                      <a:pt x="782" y="579"/>
                    </a:lnTo>
                    <a:lnTo>
                      <a:pt x="778" y="579"/>
                    </a:lnTo>
                    <a:lnTo>
                      <a:pt x="770" y="579"/>
                    </a:lnTo>
                    <a:lnTo>
                      <a:pt x="766" y="579"/>
                    </a:lnTo>
                    <a:lnTo>
                      <a:pt x="766" y="575"/>
                    </a:lnTo>
                    <a:lnTo>
                      <a:pt x="770" y="575"/>
                    </a:lnTo>
                    <a:lnTo>
                      <a:pt x="770" y="571"/>
                    </a:lnTo>
                    <a:lnTo>
                      <a:pt x="774" y="571"/>
                    </a:lnTo>
                    <a:lnTo>
                      <a:pt x="774" y="567"/>
                    </a:lnTo>
                    <a:lnTo>
                      <a:pt x="766" y="567"/>
                    </a:lnTo>
                    <a:lnTo>
                      <a:pt x="762" y="567"/>
                    </a:lnTo>
                    <a:lnTo>
                      <a:pt x="762" y="563"/>
                    </a:lnTo>
                    <a:lnTo>
                      <a:pt x="766" y="563"/>
                    </a:lnTo>
                    <a:lnTo>
                      <a:pt x="766" y="559"/>
                    </a:lnTo>
                    <a:lnTo>
                      <a:pt x="770" y="559"/>
                    </a:lnTo>
                    <a:lnTo>
                      <a:pt x="774" y="559"/>
                    </a:lnTo>
                    <a:lnTo>
                      <a:pt x="778" y="559"/>
                    </a:lnTo>
                    <a:lnTo>
                      <a:pt x="778" y="563"/>
                    </a:lnTo>
                    <a:lnTo>
                      <a:pt x="782" y="563"/>
                    </a:lnTo>
                    <a:lnTo>
                      <a:pt x="782" y="559"/>
                    </a:lnTo>
                    <a:lnTo>
                      <a:pt x="782" y="555"/>
                    </a:lnTo>
                    <a:lnTo>
                      <a:pt x="786" y="555"/>
                    </a:lnTo>
                    <a:close/>
                    <a:moveTo>
                      <a:pt x="1096" y="485"/>
                    </a:moveTo>
                    <a:lnTo>
                      <a:pt x="1100" y="485"/>
                    </a:lnTo>
                    <a:lnTo>
                      <a:pt x="1104" y="485"/>
                    </a:lnTo>
                    <a:lnTo>
                      <a:pt x="1104" y="489"/>
                    </a:lnTo>
                    <a:lnTo>
                      <a:pt x="1108" y="489"/>
                    </a:lnTo>
                    <a:lnTo>
                      <a:pt x="1108" y="494"/>
                    </a:lnTo>
                    <a:lnTo>
                      <a:pt x="1112" y="494"/>
                    </a:lnTo>
                    <a:lnTo>
                      <a:pt x="1104" y="494"/>
                    </a:lnTo>
                    <a:lnTo>
                      <a:pt x="1100" y="494"/>
                    </a:lnTo>
                    <a:lnTo>
                      <a:pt x="1100" y="498"/>
                    </a:lnTo>
                    <a:lnTo>
                      <a:pt x="1096" y="498"/>
                    </a:lnTo>
                    <a:lnTo>
                      <a:pt x="1096" y="494"/>
                    </a:lnTo>
                    <a:lnTo>
                      <a:pt x="1092" y="494"/>
                    </a:lnTo>
                    <a:lnTo>
                      <a:pt x="1092" y="485"/>
                    </a:lnTo>
                    <a:lnTo>
                      <a:pt x="1096" y="485"/>
                    </a:lnTo>
                    <a:close/>
                    <a:moveTo>
                      <a:pt x="1067" y="457"/>
                    </a:moveTo>
                    <a:lnTo>
                      <a:pt x="1067" y="461"/>
                    </a:lnTo>
                    <a:lnTo>
                      <a:pt x="1067" y="465"/>
                    </a:lnTo>
                    <a:lnTo>
                      <a:pt x="1067" y="469"/>
                    </a:lnTo>
                    <a:lnTo>
                      <a:pt x="1067" y="473"/>
                    </a:lnTo>
                    <a:lnTo>
                      <a:pt x="1071" y="473"/>
                    </a:lnTo>
                    <a:lnTo>
                      <a:pt x="1075" y="473"/>
                    </a:lnTo>
                    <a:lnTo>
                      <a:pt x="1075" y="477"/>
                    </a:lnTo>
                    <a:lnTo>
                      <a:pt x="1079" y="477"/>
                    </a:lnTo>
                    <a:lnTo>
                      <a:pt x="1079" y="481"/>
                    </a:lnTo>
                    <a:lnTo>
                      <a:pt x="1084" y="481"/>
                    </a:lnTo>
                    <a:lnTo>
                      <a:pt x="1084" y="485"/>
                    </a:lnTo>
                    <a:lnTo>
                      <a:pt x="1079" y="485"/>
                    </a:lnTo>
                    <a:lnTo>
                      <a:pt x="1071" y="485"/>
                    </a:lnTo>
                    <a:lnTo>
                      <a:pt x="1071" y="481"/>
                    </a:lnTo>
                    <a:lnTo>
                      <a:pt x="1067" y="481"/>
                    </a:lnTo>
                    <a:lnTo>
                      <a:pt x="1067" y="485"/>
                    </a:lnTo>
                    <a:lnTo>
                      <a:pt x="1063" y="485"/>
                    </a:lnTo>
                    <a:lnTo>
                      <a:pt x="1063" y="481"/>
                    </a:lnTo>
                    <a:lnTo>
                      <a:pt x="1063" y="477"/>
                    </a:lnTo>
                    <a:lnTo>
                      <a:pt x="1059" y="477"/>
                    </a:lnTo>
                    <a:lnTo>
                      <a:pt x="1059" y="481"/>
                    </a:lnTo>
                    <a:lnTo>
                      <a:pt x="1055" y="481"/>
                    </a:lnTo>
                    <a:lnTo>
                      <a:pt x="1055" y="485"/>
                    </a:lnTo>
                    <a:lnTo>
                      <a:pt x="1047" y="485"/>
                    </a:lnTo>
                    <a:lnTo>
                      <a:pt x="1047" y="481"/>
                    </a:lnTo>
                    <a:lnTo>
                      <a:pt x="1043" y="481"/>
                    </a:lnTo>
                    <a:lnTo>
                      <a:pt x="1043" y="477"/>
                    </a:lnTo>
                    <a:lnTo>
                      <a:pt x="1047" y="477"/>
                    </a:lnTo>
                    <a:lnTo>
                      <a:pt x="1047" y="465"/>
                    </a:lnTo>
                    <a:lnTo>
                      <a:pt x="1051" y="465"/>
                    </a:lnTo>
                    <a:lnTo>
                      <a:pt x="1059" y="465"/>
                    </a:lnTo>
                    <a:lnTo>
                      <a:pt x="1063" y="465"/>
                    </a:lnTo>
                    <a:lnTo>
                      <a:pt x="1063" y="461"/>
                    </a:lnTo>
                    <a:lnTo>
                      <a:pt x="1063" y="457"/>
                    </a:lnTo>
                    <a:lnTo>
                      <a:pt x="1067" y="457"/>
                    </a:lnTo>
                    <a:close/>
                    <a:moveTo>
                      <a:pt x="350" y="432"/>
                    </a:moveTo>
                    <a:lnTo>
                      <a:pt x="350" y="437"/>
                    </a:lnTo>
                    <a:lnTo>
                      <a:pt x="354" y="437"/>
                    </a:lnTo>
                    <a:lnTo>
                      <a:pt x="354" y="441"/>
                    </a:lnTo>
                    <a:lnTo>
                      <a:pt x="350" y="441"/>
                    </a:lnTo>
                    <a:lnTo>
                      <a:pt x="350" y="445"/>
                    </a:lnTo>
                    <a:lnTo>
                      <a:pt x="354" y="445"/>
                    </a:lnTo>
                    <a:lnTo>
                      <a:pt x="354" y="449"/>
                    </a:lnTo>
                    <a:lnTo>
                      <a:pt x="358" y="449"/>
                    </a:lnTo>
                    <a:lnTo>
                      <a:pt x="358" y="453"/>
                    </a:lnTo>
                    <a:lnTo>
                      <a:pt x="358" y="457"/>
                    </a:lnTo>
                    <a:lnTo>
                      <a:pt x="354" y="457"/>
                    </a:lnTo>
                    <a:lnTo>
                      <a:pt x="350" y="457"/>
                    </a:lnTo>
                    <a:lnTo>
                      <a:pt x="350" y="461"/>
                    </a:lnTo>
                    <a:lnTo>
                      <a:pt x="342" y="461"/>
                    </a:lnTo>
                    <a:lnTo>
                      <a:pt x="342" y="457"/>
                    </a:lnTo>
                    <a:lnTo>
                      <a:pt x="338" y="457"/>
                    </a:lnTo>
                    <a:lnTo>
                      <a:pt x="338" y="453"/>
                    </a:lnTo>
                    <a:lnTo>
                      <a:pt x="338" y="449"/>
                    </a:lnTo>
                    <a:lnTo>
                      <a:pt x="342" y="449"/>
                    </a:lnTo>
                    <a:lnTo>
                      <a:pt x="342" y="445"/>
                    </a:lnTo>
                    <a:lnTo>
                      <a:pt x="342" y="441"/>
                    </a:lnTo>
                    <a:lnTo>
                      <a:pt x="346" y="441"/>
                    </a:lnTo>
                    <a:lnTo>
                      <a:pt x="346" y="437"/>
                    </a:lnTo>
                    <a:lnTo>
                      <a:pt x="346" y="432"/>
                    </a:lnTo>
                    <a:lnTo>
                      <a:pt x="350" y="432"/>
                    </a:lnTo>
                    <a:close/>
                    <a:moveTo>
                      <a:pt x="1055" y="412"/>
                    </a:moveTo>
                    <a:lnTo>
                      <a:pt x="1055" y="416"/>
                    </a:lnTo>
                    <a:lnTo>
                      <a:pt x="1051" y="416"/>
                    </a:lnTo>
                    <a:lnTo>
                      <a:pt x="1051" y="420"/>
                    </a:lnTo>
                    <a:lnTo>
                      <a:pt x="1059" y="420"/>
                    </a:lnTo>
                    <a:lnTo>
                      <a:pt x="1063" y="420"/>
                    </a:lnTo>
                    <a:lnTo>
                      <a:pt x="1063" y="416"/>
                    </a:lnTo>
                    <a:lnTo>
                      <a:pt x="1071" y="416"/>
                    </a:lnTo>
                    <a:lnTo>
                      <a:pt x="1071" y="420"/>
                    </a:lnTo>
                    <a:lnTo>
                      <a:pt x="1071" y="424"/>
                    </a:lnTo>
                    <a:lnTo>
                      <a:pt x="1071" y="428"/>
                    </a:lnTo>
                    <a:lnTo>
                      <a:pt x="1063" y="428"/>
                    </a:lnTo>
                    <a:lnTo>
                      <a:pt x="1059" y="428"/>
                    </a:lnTo>
                    <a:lnTo>
                      <a:pt x="1059" y="432"/>
                    </a:lnTo>
                    <a:lnTo>
                      <a:pt x="1055" y="432"/>
                    </a:lnTo>
                    <a:lnTo>
                      <a:pt x="1055" y="437"/>
                    </a:lnTo>
                    <a:lnTo>
                      <a:pt x="1051" y="437"/>
                    </a:lnTo>
                    <a:lnTo>
                      <a:pt x="1051" y="441"/>
                    </a:lnTo>
                    <a:lnTo>
                      <a:pt x="1051" y="445"/>
                    </a:lnTo>
                    <a:lnTo>
                      <a:pt x="1051" y="449"/>
                    </a:lnTo>
                    <a:lnTo>
                      <a:pt x="1055" y="449"/>
                    </a:lnTo>
                    <a:lnTo>
                      <a:pt x="1047" y="449"/>
                    </a:lnTo>
                    <a:lnTo>
                      <a:pt x="1047" y="453"/>
                    </a:lnTo>
                    <a:lnTo>
                      <a:pt x="1043" y="453"/>
                    </a:lnTo>
                    <a:lnTo>
                      <a:pt x="1035" y="453"/>
                    </a:lnTo>
                    <a:lnTo>
                      <a:pt x="1031" y="453"/>
                    </a:lnTo>
                    <a:lnTo>
                      <a:pt x="1026" y="453"/>
                    </a:lnTo>
                    <a:lnTo>
                      <a:pt x="1026" y="457"/>
                    </a:lnTo>
                    <a:lnTo>
                      <a:pt x="1022" y="457"/>
                    </a:lnTo>
                    <a:lnTo>
                      <a:pt x="1018" y="457"/>
                    </a:lnTo>
                    <a:lnTo>
                      <a:pt x="1018" y="449"/>
                    </a:lnTo>
                    <a:lnTo>
                      <a:pt x="1026" y="449"/>
                    </a:lnTo>
                    <a:lnTo>
                      <a:pt x="1031" y="449"/>
                    </a:lnTo>
                    <a:lnTo>
                      <a:pt x="1031" y="445"/>
                    </a:lnTo>
                    <a:lnTo>
                      <a:pt x="1031" y="441"/>
                    </a:lnTo>
                    <a:lnTo>
                      <a:pt x="1035" y="441"/>
                    </a:lnTo>
                    <a:lnTo>
                      <a:pt x="1035" y="437"/>
                    </a:lnTo>
                    <a:lnTo>
                      <a:pt x="1039" y="437"/>
                    </a:lnTo>
                    <a:lnTo>
                      <a:pt x="1039" y="432"/>
                    </a:lnTo>
                    <a:lnTo>
                      <a:pt x="1039" y="424"/>
                    </a:lnTo>
                    <a:lnTo>
                      <a:pt x="1039" y="420"/>
                    </a:lnTo>
                    <a:lnTo>
                      <a:pt x="1035" y="420"/>
                    </a:lnTo>
                    <a:lnTo>
                      <a:pt x="1031" y="420"/>
                    </a:lnTo>
                    <a:lnTo>
                      <a:pt x="1031" y="416"/>
                    </a:lnTo>
                    <a:lnTo>
                      <a:pt x="1031" y="412"/>
                    </a:lnTo>
                    <a:lnTo>
                      <a:pt x="1035" y="412"/>
                    </a:lnTo>
                    <a:lnTo>
                      <a:pt x="1035" y="408"/>
                    </a:lnTo>
                    <a:lnTo>
                      <a:pt x="1039" y="408"/>
                    </a:lnTo>
                    <a:lnTo>
                      <a:pt x="1039" y="412"/>
                    </a:lnTo>
                    <a:lnTo>
                      <a:pt x="1047" y="412"/>
                    </a:lnTo>
                    <a:lnTo>
                      <a:pt x="1047" y="408"/>
                    </a:lnTo>
                    <a:lnTo>
                      <a:pt x="1051" y="408"/>
                    </a:lnTo>
                    <a:lnTo>
                      <a:pt x="1051" y="404"/>
                    </a:lnTo>
                    <a:lnTo>
                      <a:pt x="1055" y="404"/>
                    </a:lnTo>
                    <a:lnTo>
                      <a:pt x="1059" y="404"/>
                    </a:lnTo>
                    <a:lnTo>
                      <a:pt x="1059" y="408"/>
                    </a:lnTo>
                    <a:lnTo>
                      <a:pt x="1059" y="412"/>
                    </a:lnTo>
                    <a:lnTo>
                      <a:pt x="1055" y="412"/>
                    </a:lnTo>
                    <a:close/>
                    <a:moveTo>
                      <a:pt x="570" y="351"/>
                    </a:moveTo>
                    <a:lnTo>
                      <a:pt x="570" y="355"/>
                    </a:lnTo>
                    <a:lnTo>
                      <a:pt x="574" y="355"/>
                    </a:lnTo>
                    <a:lnTo>
                      <a:pt x="578" y="355"/>
                    </a:lnTo>
                    <a:lnTo>
                      <a:pt x="578" y="359"/>
                    </a:lnTo>
                    <a:lnTo>
                      <a:pt x="582" y="359"/>
                    </a:lnTo>
                    <a:lnTo>
                      <a:pt x="586" y="359"/>
                    </a:lnTo>
                    <a:lnTo>
                      <a:pt x="586" y="367"/>
                    </a:lnTo>
                    <a:lnTo>
                      <a:pt x="586" y="371"/>
                    </a:lnTo>
                    <a:lnTo>
                      <a:pt x="586" y="375"/>
                    </a:lnTo>
                    <a:lnTo>
                      <a:pt x="582" y="375"/>
                    </a:lnTo>
                    <a:lnTo>
                      <a:pt x="582" y="379"/>
                    </a:lnTo>
                    <a:lnTo>
                      <a:pt x="586" y="379"/>
                    </a:lnTo>
                    <a:lnTo>
                      <a:pt x="586" y="384"/>
                    </a:lnTo>
                    <a:lnTo>
                      <a:pt x="590" y="384"/>
                    </a:lnTo>
                    <a:lnTo>
                      <a:pt x="590" y="392"/>
                    </a:lnTo>
                    <a:lnTo>
                      <a:pt x="595" y="392"/>
                    </a:lnTo>
                    <a:lnTo>
                      <a:pt x="595" y="396"/>
                    </a:lnTo>
                    <a:lnTo>
                      <a:pt x="595" y="400"/>
                    </a:lnTo>
                    <a:lnTo>
                      <a:pt x="595" y="404"/>
                    </a:lnTo>
                    <a:lnTo>
                      <a:pt x="590" y="404"/>
                    </a:lnTo>
                    <a:lnTo>
                      <a:pt x="590" y="400"/>
                    </a:lnTo>
                    <a:lnTo>
                      <a:pt x="586" y="400"/>
                    </a:lnTo>
                    <a:lnTo>
                      <a:pt x="582" y="400"/>
                    </a:lnTo>
                    <a:lnTo>
                      <a:pt x="582" y="396"/>
                    </a:lnTo>
                    <a:lnTo>
                      <a:pt x="582" y="392"/>
                    </a:lnTo>
                    <a:lnTo>
                      <a:pt x="582" y="388"/>
                    </a:lnTo>
                    <a:lnTo>
                      <a:pt x="578" y="388"/>
                    </a:lnTo>
                    <a:lnTo>
                      <a:pt x="574" y="388"/>
                    </a:lnTo>
                    <a:lnTo>
                      <a:pt x="574" y="384"/>
                    </a:lnTo>
                    <a:lnTo>
                      <a:pt x="570" y="384"/>
                    </a:lnTo>
                    <a:lnTo>
                      <a:pt x="570" y="392"/>
                    </a:lnTo>
                    <a:lnTo>
                      <a:pt x="574" y="392"/>
                    </a:lnTo>
                    <a:lnTo>
                      <a:pt x="570" y="392"/>
                    </a:lnTo>
                    <a:lnTo>
                      <a:pt x="570" y="396"/>
                    </a:lnTo>
                    <a:lnTo>
                      <a:pt x="566" y="396"/>
                    </a:lnTo>
                    <a:lnTo>
                      <a:pt x="566" y="392"/>
                    </a:lnTo>
                    <a:lnTo>
                      <a:pt x="566" y="388"/>
                    </a:lnTo>
                    <a:lnTo>
                      <a:pt x="562" y="388"/>
                    </a:lnTo>
                    <a:lnTo>
                      <a:pt x="558" y="388"/>
                    </a:lnTo>
                    <a:lnTo>
                      <a:pt x="558" y="392"/>
                    </a:lnTo>
                    <a:lnTo>
                      <a:pt x="554" y="392"/>
                    </a:lnTo>
                    <a:lnTo>
                      <a:pt x="550" y="392"/>
                    </a:lnTo>
                    <a:lnTo>
                      <a:pt x="550" y="396"/>
                    </a:lnTo>
                    <a:lnTo>
                      <a:pt x="546" y="396"/>
                    </a:lnTo>
                    <a:lnTo>
                      <a:pt x="546" y="400"/>
                    </a:lnTo>
                    <a:lnTo>
                      <a:pt x="550" y="400"/>
                    </a:lnTo>
                    <a:lnTo>
                      <a:pt x="550" y="408"/>
                    </a:lnTo>
                    <a:lnTo>
                      <a:pt x="550" y="412"/>
                    </a:lnTo>
                    <a:lnTo>
                      <a:pt x="546" y="412"/>
                    </a:lnTo>
                    <a:lnTo>
                      <a:pt x="546" y="416"/>
                    </a:lnTo>
                    <a:lnTo>
                      <a:pt x="546" y="420"/>
                    </a:lnTo>
                    <a:lnTo>
                      <a:pt x="546" y="424"/>
                    </a:lnTo>
                    <a:lnTo>
                      <a:pt x="542" y="424"/>
                    </a:lnTo>
                    <a:lnTo>
                      <a:pt x="542" y="437"/>
                    </a:lnTo>
                    <a:lnTo>
                      <a:pt x="542" y="441"/>
                    </a:lnTo>
                    <a:lnTo>
                      <a:pt x="537" y="441"/>
                    </a:lnTo>
                    <a:lnTo>
                      <a:pt x="537" y="445"/>
                    </a:lnTo>
                    <a:lnTo>
                      <a:pt x="533" y="445"/>
                    </a:lnTo>
                    <a:lnTo>
                      <a:pt x="521" y="445"/>
                    </a:lnTo>
                    <a:lnTo>
                      <a:pt x="517" y="445"/>
                    </a:lnTo>
                    <a:lnTo>
                      <a:pt x="517" y="441"/>
                    </a:lnTo>
                    <a:lnTo>
                      <a:pt x="513" y="441"/>
                    </a:lnTo>
                    <a:lnTo>
                      <a:pt x="513" y="432"/>
                    </a:lnTo>
                    <a:lnTo>
                      <a:pt x="513" y="428"/>
                    </a:lnTo>
                    <a:lnTo>
                      <a:pt x="517" y="428"/>
                    </a:lnTo>
                    <a:lnTo>
                      <a:pt x="529" y="428"/>
                    </a:lnTo>
                    <a:lnTo>
                      <a:pt x="533" y="428"/>
                    </a:lnTo>
                    <a:lnTo>
                      <a:pt x="533" y="424"/>
                    </a:lnTo>
                    <a:lnTo>
                      <a:pt x="533" y="420"/>
                    </a:lnTo>
                    <a:lnTo>
                      <a:pt x="529" y="420"/>
                    </a:lnTo>
                    <a:lnTo>
                      <a:pt x="525" y="420"/>
                    </a:lnTo>
                    <a:lnTo>
                      <a:pt x="521" y="420"/>
                    </a:lnTo>
                    <a:lnTo>
                      <a:pt x="517" y="420"/>
                    </a:lnTo>
                    <a:lnTo>
                      <a:pt x="517" y="416"/>
                    </a:lnTo>
                    <a:lnTo>
                      <a:pt x="517" y="420"/>
                    </a:lnTo>
                    <a:lnTo>
                      <a:pt x="513" y="420"/>
                    </a:lnTo>
                    <a:lnTo>
                      <a:pt x="509" y="420"/>
                    </a:lnTo>
                    <a:lnTo>
                      <a:pt x="509" y="416"/>
                    </a:lnTo>
                    <a:lnTo>
                      <a:pt x="509" y="412"/>
                    </a:lnTo>
                    <a:lnTo>
                      <a:pt x="513" y="412"/>
                    </a:lnTo>
                    <a:lnTo>
                      <a:pt x="517" y="412"/>
                    </a:lnTo>
                    <a:lnTo>
                      <a:pt x="521" y="412"/>
                    </a:lnTo>
                    <a:lnTo>
                      <a:pt x="521" y="408"/>
                    </a:lnTo>
                    <a:lnTo>
                      <a:pt x="525" y="408"/>
                    </a:lnTo>
                    <a:lnTo>
                      <a:pt x="529" y="408"/>
                    </a:lnTo>
                    <a:lnTo>
                      <a:pt x="529" y="400"/>
                    </a:lnTo>
                    <a:lnTo>
                      <a:pt x="525" y="400"/>
                    </a:lnTo>
                    <a:lnTo>
                      <a:pt x="525" y="396"/>
                    </a:lnTo>
                    <a:lnTo>
                      <a:pt x="521" y="396"/>
                    </a:lnTo>
                    <a:lnTo>
                      <a:pt x="521" y="392"/>
                    </a:lnTo>
                    <a:lnTo>
                      <a:pt x="529" y="392"/>
                    </a:lnTo>
                    <a:lnTo>
                      <a:pt x="529" y="388"/>
                    </a:lnTo>
                    <a:lnTo>
                      <a:pt x="533" y="388"/>
                    </a:lnTo>
                    <a:lnTo>
                      <a:pt x="533" y="384"/>
                    </a:lnTo>
                    <a:lnTo>
                      <a:pt x="537" y="384"/>
                    </a:lnTo>
                    <a:lnTo>
                      <a:pt x="542" y="384"/>
                    </a:lnTo>
                    <a:lnTo>
                      <a:pt x="542" y="379"/>
                    </a:lnTo>
                    <a:lnTo>
                      <a:pt x="546" y="379"/>
                    </a:lnTo>
                    <a:lnTo>
                      <a:pt x="546" y="375"/>
                    </a:lnTo>
                    <a:lnTo>
                      <a:pt x="546" y="371"/>
                    </a:lnTo>
                    <a:lnTo>
                      <a:pt x="554" y="371"/>
                    </a:lnTo>
                    <a:lnTo>
                      <a:pt x="554" y="367"/>
                    </a:lnTo>
                    <a:lnTo>
                      <a:pt x="554" y="363"/>
                    </a:lnTo>
                    <a:lnTo>
                      <a:pt x="558" y="363"/>
                    </a:lnTo>
                    <a:lnTo>
                      <a:pt x="558" y="359"/>
                    </a:lnTo>
                    <a:lnTo>
                      <a:pt x="562" y="359"/>
                    </a:lnTo>
                    <a:lnTo>
                      <a:pt x="566" y="359"/>
                    </a:lnTo>
                    <a:lnTo>
                      <a:pt x="566" y="355"/>
                    </a:lnTo>
                    <a:lnTo>
                      <a:pt x="566" y="351"/>
                    </a:lnTo>
                    <a:lnTo>
                      <a:pt x="570" y="351"/>
                    </a:lnTo>
                    <a:close/>
                    <a:moveTo>
                      <a:pt x="611" y="326"/>
                    </a:moveTo>
                    <a:lnTo>
                      <a:pt x="611" y="331"/>
                    </a:lnTo>
                    <a:lnTo>
                      <a:pt x="615" y="331"/>
                    </a:lnTo>
                    <a:lnTo>
                      <a:pt x="619" y="331"/>
                    </a:lnTo>
                    <a:lnTo>
                      <a:pt x="619" y="335"/>
                    </a:lnTo>
                    <a:lnTo>
                      <a:pt x="619" y="339"/>
                    </a:lnTo>
                    <a:lnTo>
                      <a:pt x="619" y="343"/>
                    </a:lnTo>
                    <a:lnTo>
                      <a:pt x="623" y="343"/>
                    </a:lnTo>
                    <a:lnTo>
                      <a:pt x="623" y="347"/>
                    </a:lnTo>
                    <a:lnTo>
                      <a:pt x="623" y="351"/>
                    </a:lnTo>
                    <a:lnTo>
                      <a:pt x="627" y="351"/>
                    </a:lnTo>
                    <a:lnTo>
                      <a:pt x="631" y="351"/>
                    </a:lnTo>
                    <a:lnTo>
                      <a:pt x="631" y="355"/>
                    </a:lnTo>
                    <a:lnTo>
                      <a:pt x="627" y="355"/>
                    </a:lnTo>
                    <a:lnTo>
                      <a:pt x="631" y="355"/>
                    </a:lnTo>
                    <a:lnTo>
                      <a:pt x="631" y="359"/>
                    </a:lnTo>
                    <a:lnTo>
                      <a:pt x="631" y="363"/>
                    </a:lnTo>
                    <a:lnTo>
                      <a:pt x="635" y="363"/>
                    </a:lnTo>
                    <a:lnTo>
                      <a:pt x="635" y="367"/>
                    </a:lnTo>
                    <a:lnTo>
                      <a:pt x="631" y="367"/>
                    </a:lnTo>
                    <a:lnTo>
                      <a:pt x="631" y="371"/>
                    </a:lnTo>
                    <a:lnTo>
                      <a:pt x="631" y="375"/>
                    </a:lnTo>
                    <a:lnTo>
                      <a:pt x="627" y="375"/>
                    </a:lnTo>
                    <a:lnTo>
                      <a:pt x="627" y="379"/>
                    </a:lnTo>
                    <a:lnTo>
                      <a:pt x="623" y="379"/>
                    </a:lnTo>
                    <a:lnTo>
                      <a:pt x="619" y="379"/>
                    </a:lnTo>
                    <a:lnTo>
                      <a:pt x="619" y="375"/>
                    </a:lnTo>
                    <a:lnTo>
                      <a:pt x="619" y="371"/>
                    </a:lnTo>
                    <a:lnTo>
                      <a:pt x="615" y="371"/>
                    </a:lnTo>
                    <a:lnTo>
                      <a:pt x="615" y="367"/>
                    </a:lnTo>
                    <a:lnTo>
                      <a:pt x="611" y="367"/>
                    </a:lnTo>
                    <a:lnTo>
                      <a:pt x="611" y="363"/>
                    </a:lnTo>
                    <a:lnTo>
                      <a:pt x="607" y="363"/>
                    </a:lnTo>
                    <a:lnTo>
                      <a:pt x="607" y="359"/>
                    </a:lnTo>
                    <a:lnTo>
                      <a:pt x="611" y="359"/>
                    </a:lnTo>
                    <a:lnTo>
                      <a:pt x="611" y="355"/>
                    </a:lnTo>
                    <a:lnTo>
                      <a:pt x="607" y="355"/>
                    </a:lnTo>
                    <a:lnTo>
                      <a:pt x="607" y="351"/>
                    </a:lnTo>
                    <a:lnTo>
                      <a:pt x="607" y="347"/>
                    </a:lnTo>
                    <a:lnTo>
                      <a:pt x="607" y="343"/>
                    </a:lnTo>
                    <a:lnTo>
                      <a:pt x="603" y="343"/>
                    </a:lnTo>
                    <a:lnTo>
                      <a:pt x="603" y="339"/>
                    </a:lnTo>
                    <a:lnTo>
                      <a:pt x="599" y="339"/>
                    </a:lnTo>
                    <a:lnTo>
                      <a:pt x="595" y="339"/>
                    </a:lnTo>
                    <a:lnTo>
                      <a:pt x="595" y="335"/>
                    </a:lnTo>
                    <a:lnTo>
                      <a:pt x="599" y="335"/>
                    </a:lnTo>
                    <a:lnTo>
                      <a:pt x="599" y="331"/>
                    </a:lnTo>
                    <a:lnTo>
                      <a:pt x="603" y="331"/>
                    </a:lnTo>
                    <a:lnTo>
                      <a:pt x="603" y="326"/>
                    </a:lnTo>
                    <a:lnTo>
                      <a:pt x="611" y="326"/>
                    </a:lnTo>
                    <a:close/>
                    <a:moveTo>
                      <a:pt x="44" y="282"/>
                    </a:moveTo>
                    <a:lnTo>
                      <a:pt x="48" y="282"/>
                    </a:lnTo>
                    <a:lnTo>
                      <a:pt x="48" y="286"/>
                    </a:lnTo>
                    <a:lnTo>
                      <a:pt x="48" y="290"/>
                    </a:lnTo>
                    <a:lnTo>
                      <a:pt x="48" y="294"/>
                    </a:lnTo>
                    <a:lnTo>
                      <a:pt x="44" y="294"/>
                    </a:lnTo>
                    <a:lnTo>
                      <a:pt x="48" y="294"/>
                    </a:lnTo>
                    <a:lnTo>
                      <a:pt x="48" y="298"/>
                    </a:lnTo>
                    <a:lnTo>
                      <a:pt x="48" y="302"/>
                    </a:lnTo>
                    <a:lnTo>
                      <a:pt x="48" y="306"/>
                    </a:lnTo>
                    <a:lnTo>
                      <a:pt x="48" y="310"/>
                    </a:lnTo>
                    <a:lnTo>
                      <a:pt x="48" y="314"/>
                    </a:lnTo>
                    <a:lnTo>
                      <a:pt x="44" y="314"/>
                    </a:lnTo>
                    <a:lnTo>
                      <a:pt x="40" y="314"/>
                    </a:lnTo>
                    <a:lnTo>
                      <a:pt x="36" y="314"/>
                    </a:lnTo>
                    <a:lnTo>
                      <a:pt x="36" y="322"/>
                    </a:lnTo>
                    <a:lnTo>
                      <a:pt x="36" y="326"/>
                    </a:lnTo>
                    <a:lnTo>
                      <a:pt x="32" y="326"/>
                    </a:lnTo>
                    <a:lnTo>
                      <a:pt x="28" y="326"/>
                    </a:lnTo>
                    <a:lnTo>
                      <a:pt x="28" y="322"/>
                    </a:lnTo>
                    <a:lnTo>
                      <a:pt x="24" y="322"/>
                    </a:lnTo>
                    <a:lnTo>
                      <a:pt x="24" y="326"/>
                    </a:lnTo>
                    <a:lnTo>
                      <a:pt x="20" y="326"/>
                    </a:lnTo>
                    <a:lnTo>
                      <a:pt x="12" y="326"/>
                    </a:lnTo>
                    <a:lnTo>
                      <a:pt x="12" y="331"/>
                    </a:lnTo>
                    <a:lnTo>
                      <a:pt x="8" y="331"/>
                    </a:lnTo>
                    <a:lnTo>
                      <a:pt x="4" y="331"/>
                    </a:lnTo>
                    <a:lnTo>
                      <a:pt x="4" y="335"/>
                    </a:lnTo>
                    <a:lnTo>
                      <a:pt x="0" y="335"/>
                    </a:lnTo>
                    <a:lnTo>
                      <a:pt x="0" y="331"/>
                    </a:lnTo>
                    <a:lnTo>
                      <a:pt x="4" y="331"/>
                    </a:lnTo>
                    <a:lnTo>
                      <a:pt x="4" y="326"/>
                    </a:lnTo>
                    <a:lnTo>
                      <a:pt x="4" y="318"/>
                    </a:lnTo>
                    <a:lnTo>
                      <a:pt x="4" y="314"/>
                    </a:lnTo>
                    <a:lnTo>
                      <a:pt x="8" y="314"/>
                    </a:lnTo>
                    <a:lnTo>
                      <a:pt x="12" y="314"/>
                    </a:lnTo>
                    <a:lnTo>
                      <a:pt x="16" y="314"/>
                    </a:lnTo>
                    <a:lnTo>
                      <a:pt x="16" y="310"/>
                    </a:lnTo>
                    <a:lnTo>
                      <a:pt x="16" y="306"/>
                    </a:lnTo>
                    <a:lnTo>
                      <a:pt x="12" y="306"/>
                    </a:lnTo>
                    <a:lnTo>
                      <a:pt x="12" y="302"/>
                    </a:lnTo>
                    <a:lnTo>
                      <a:pt x="16" y="302"/>
                    </a:lnTo>
                    <a:lnTo>
                      <a:pt x="16" y="298"/>
                    </a:lnTo>
                    <a:lnTo>
                      <a:pt x="20" y="298"/>
                    </a:lnTo>
                    <a:lnTo>
                      <a:pt x="24" y="298"/>
                    </a:lnTo>
                    <a:lnTo>
                      <a:pt x="24" y="294"/>
                    </a:lnTo>
                    <a:lnTo>
                      <a:pt x="28" y="294"/>
                    </a:lnTo>
                    <a:lnTo>
                      <a:pt x="28" y="290"/>
                    </a:lnTo>
                    <a:lnTo>
                      <a:pt x="32" y="290"/>
                    </a:lnTo>
                    <a:lnTo>
                      <a:pt x="32" y="286"/>
                    </a:lnTo>
                    <a:lnTo>
                      <a:pt x="36" y="286"/>
                    </a:lnTo>
                    <a:lnTo>
                      <a:pt x="40" y="286"/>
                    </a:lnTo>
                    <a:lnTo>
                      <a:pt x="40" y="282"/>
                    </a:lnTo>
                    <a:lnTo>
                      <a:pt x="44" y="282"/>
                    </a:lnTo>
                    <a:close/>
                    <a:moveTo>
                      <a:pt x="1071" y="225"/>
                    </a:moveTo>
                    <a:lnTo>
                      <a:pt x="1079" y="225"/>
                    </a:lnTo>
                    <a:lnTo>
                      <a:pt x="1092" y="225"/>
                    </a:lnTo>
                    <a:lnTo>
                      <a:pt x="1096" y="225"/>
                    </a:lnTo>
                    <a:lnTo>
                      <a:pt x="1100" y="225"/>
                    </a:lnTo>
                    <a:lnTo>
                      <a:pt x="1100" y="229"/>
                    </a:lnTo>
                    <a:lnTo>
                      <a:pt x="1104" y="229"/>
                    </a:lnTo>
                    <a:lnTo>
                      <a:pt x="1104" y="233"/>
                    </a:lnTo>
                    <a:lnTo>
                      <a:pt x="1100" y="233"/>
                    </a:lnTo>
                    <a:lnTo>
                      <a:pt x="1100" y="237"/>
                    </a:lnTo>
                    <a:lnTo>
                      <a:pt x="1096" y="237"/>
                    </a:lnTo>
                    <a:lnTo>
                      <a:pt x="1088" y="237"/>
                    </a:lnTo>
                    <a:lnTo>
                      <a:pt x="1088" y="233"/>
                    </a:lnTo>
                    <a:lnTo>
                      <a:pt x="1084" y="233"/>
                    </a:lnTo>
                    <a:lnTo>
                      <a:pt x="1067" y="233"/>
                    </a:lnTo>
                    <a:lnTo>
                      <a:pt x="1059" y="233"/>
                    </a:lnTo>
                    <a:lnTo>
                      <a:pt x="1059" y="229"/>
                    </a:lnTo>
                    <a:lnTo>
                      <a:pt x="1059" y="233"/>
                    </a:lnTo>
                    <a:lnTo>
                      <a:pt x="1051" y="233"/>
                    </a:lnTo>
                    <a:lnTo>
                      <a:pt x="1047" y="233"/>
                    </a:lnTo>
                    <a:lnTo>
                      <a:pt x="1043" y="233"/>
                    </a:lnTo>
                    <a:lnTo>
                      <a:pt x="1043" y="237"/>
                    </a:lnTo>
                    <a:lnTo>
                      <a:pt x="1035" y="237"/>
                    </a:lnTo>
                    <a:lnTo>
                      <a:pt x="1031" y="237"/>
                    </a:lnTo>
                    <a:lnTo>
                      <a:pt x="1031" y="241"/>
                    </a:lnTo>
                    <a:lnTo>
                      <a:pt x="1031" y="245"/>
                    </a:lnTo>
                    <a:lnTo>
                      <a:pt x="1022" y="245"/>
                    </a:lnTo>
                    <a:lnTo>
                      <a:pt x="1022" y="241"/>
                    </a:lnTo>
                    <a:lnTo>
                      <a:pt x="1018" y="241"/>
                    </a:lnTo>
                    <a:lnTo>
                      <a:pt x="1018" y="237"/>
                    </a:lnTo>
                    <a:lnTo>
                      <a:pt x="1018" y="241"/>
                    </a:lnTo>
                    <a:lnTo>
                      <a:pt x="1014" y="241"/>
                    </a:lnTo>
                    <a:lnTo>
                      <a:pt x="1010" y="241"/>
                    </a:lnTo>
                    <a:lnTo>
                      <a:pt x="1010" y="245"/>
                    </a:lnTo>
                    <a:lnTo>
                      <a:pt x="1006" y="245"/>
                    </a:lnTo>
                    <a:lnTo>
                      <a:pt x="1002" y="245"/>
                    </a:lnTo>
                    <a:lnTo>
                      <a:pt x="1002" y="241"/>
                    </a:lnTo>
                    <a:lnTo>
                      <a:pt x="1002" y="237"/>
                    </a:lnTo>
                    <a:lnTo>
                      <a:pt x="1006" y="237"/>
                    </a:lnTo>
                    <a:lnTo>
                      <a:pt x="1010" y="237"/>
                    </a:lnTo>
                    <a:lnTo>
                      <a:pt x="1014" y="237"/>
                    </a:lnTo>
                    <a:lnTo>
                      <a:pt x="1014" y="233"/>
                    </a:lnTo>
                    <a:lnTo>
                      <a:pt x="1018" y="233"/>
                    </a:lnTo>
                    <a:lnTo>
                      <a:pt x="1026" y="233"/>
                    </a:lnTo>
                    <a:lnTo>
                      <a:pt x="1026" y="229"/>
                    </a:lnTo>
                    <a:lnTo>
                      <a:pt x="1031" y="229"/>
                    </a:lnTo>
                    <a:lnTo>
                      <a:pt x="1035" y="229"/>
                    </a:lnTo>
                    <a:lnTo>
                      <a:pt x="1039" y="229"/>
                    </a:lnTo>
                    <a:lnTo>
                      <a:pt x="1043" y="229"/>
                    </a:lnTo>
                    <a:lnTo>
                      <a:pt x="1047" y="229"/>
                    </a:lnTo>
                    <a:lnTo>
                      <a:pt x="1047" y="225"/>
                    </a:lnTo>
                    <a:lnTo>
                      <a:pt x="1055" y="225"/>
                    </a:lnTo>
                    <a:lnTo>
                      <a:pt x="1063" y="225"/>
                    </a:lnTo>
                    <a:lnTo>
                      <a:pt x="1071" y="225"/>
                    </a:lnTo>
                    <a:close/>
                    <a:moveTo>
                      <a:pt x="163" y="221"/>
                    </a:moveTo>
                    <a:lnTo>
                      <a:pt x="163" y="225"/>
                    </a:lnTo>
                    <a:lnTo>
                      <a:pt x="163" y="229"/>
                    </a:lnTo>
                    <a:lnTo>
                      <a:pt x="167" y="229"/>
                    </a:lnTo>
                    <a:lnTo>
                      <a:pt x="167" y="225"/>
                    </a:lnTo>
                    <a:lnTo>
                      <a:pt x="171" y="225"/>
                    </a:lnTo>
                    <a:lnTo>
                      <a:pt x="175" y="225"/>
                    </a:lnTo>
                    <a:lnTo>
                      <a:pt x="175" y="229"/>
                    </a:lnTo>
                    <a:lnTo>
                      <a:pt x="175" y="233"/>
                    </a:lnTo>
                    <a:lnTo>
                      <a:pt x="175" y="237"/>
                    </a:lnTo>
                    <a:lnTo>
                      <a:pt x="171" y="237"/>
                    </a:lnTo>
                    <a:lnTo>
                      <a:pt x="171" y="241"/>
                    </a:lnTo>
                    <a:lnTo>
                      <a:pt x="171" y="245"/>
                    </a:lnTo>
                    <a:lnTo>
                      <a:pt x="167" y="245"/>
                    </a:lnTo>
                    <a:lnTo>
                      <a:pt x="167" y="241"/>
                    </a:lnTo>
                    <a:lnTo>
                      <a:pt x="163" y="241"/>
                    </a:lnTo>
                    <a:lnTo>
                      <a:pt x="163" y="233"/>
                    </a:lnTo>
                    <a:lnTo>
                      <a:pt x="163" y="229"/>
                    </a:lnTo>
                    <a:lnTo>
                      <a:pt x="154" y="229"/>
                    </a:lnTo>
                    <a:lnTo>
                      <a:pt x="150" y="229"/>
                    </a:lnTo>
                    <a:lnTo>
                      <a:pt x="150" y="225"/>
                    </a:lnTo>
                    <a:lnTo>
                      <a:pt x="154" y="225"/>
                    </a:lnTo>
                    <a:lnTo>
                      <a:pt x="154" y="221"/>
                    </a:lnTo>
                    <a:lnTo>
                      <a:pt x="163" y="221"/>
                    </a:lnTo>
                    <a:close/>
                    <a:moveTo>
                      <a:pt x="880" y="212"/>
                    </a:moveTo>
                    <a:lnTo>
                      <a:pt x="880" y="216"/>
                    </a:lnTo>
                    <a:lnTo>
                      <a:pt x="884" y="216"/>
                    </a:lnTo>
                    <a:lnTo>
                      <a:pt x="888" y="216"/>
                    </a:lnTo>
                    <a:lnTo>
                      <a:pt x="888" y="221"/>
                    </a:lnTo>
                    <a:lnTo>
                      <a:pt x="892" y="221"/>
                    </a:lnTo>
                    <a:lnTo>
                      <a:pt x="892" y="225"/>
                    </a:lnTo>
                    <a:lnTo>
                      <a:pt x="900" y="225"/>
                    </a:lnTo>
                    <a:lnTo>
                      <a:pt x="904" y="225"/>
                    </a:lnTo>
                    <a:lnTo>
                      <a:pt x="908" y="225"/>
                    </a:lnTo>
                    <a:lnTo>
                      <a:pt x="912" y="225"/>
                    </a:lnTo>
                    <a:lnTo>
                      <a:pt x="912" y="229"/>
                    </a:lnTo>
                    <a:lnTo>
                      <a:pt x="916" y="229"/>
                    </a:lnTo>
                    <a:lnTo>
                      <a:pt x="921" y="229"/>
                    </a:lnTo>
                    <a:lnTo>
                      <a:pt x="921" y="225"/>
                    </a:lnTo>
                    <a:lnTo>
                      <a:pt x="925" y="225"/>
                    </a:lnTo>
                    <a:lnTo>
                      <a:pt x="929" y="225"/>
                    </a:lnTo>
                    <a:lnTo>
                      <a:pt x="929" y="229"/>
                    </a:lnTo>
                    <a:lnTo>
                      <a:pt x="933" y="229"/>
                    </a:lnTo>
                    <a:lnTo>
                      <a:pt x="933" y="225"/>
                    </a:lnTo>
                    <a:lnTo>
                      <a:pt x="937" y="225"/>
                    </a:lnTo>
                    <a:lnTo>
                      <a:pt x="941" y="225"/>
                    </a:lnTo>
                    <a:lnTo>
                      <a:pt x="941" y="221"/>
                    </a:lnTo>
                    <a:lnTo>
                      <a:pt x="945" y="221"/>
                    </a:lnTo>
                    <a:lnTo>
                      <a:pt x="945" y="216"/>
                    </a:lnTo>
                    <a:lnTo>
                      <a:pt x="949" y="216"/>
                    </a:lnTo>
                    <a:lnTo>
                      <a:pt x="949" y="221"/>
                    </a:lnTo>
                    <a:lnTo>
                      <a:pt x="953" y="221"/>
                    </a:lnTo>
                    <a:lnTo>
                      <a:pt x="957" y="221"/>
                    </a:lnTo>
                    <a:lnTo>
                      <a:pt x="957" y="225"/>
                    </a:lnTo>
                    <a:lnTo>
                      <a:pt x="961" y="225"/>
                    </a:lnTo>
                    <a:lnTo>
                      <a:pt x="965" y="225"/>
                    </a:lnTo>
                    <a:lnTo>
                      <a:pt x="965" y="229"/>
                    </a:lnTo>
                    <a:lnTo>
                      <a:pt x="969" y="229"/>
                    </a:lnTo>
                    <a:lnTo>
                      <a:pt x="969" y="233"/>
                    </a:lnTo>
                    <a:lnTo>
                      <a:pt x="969" y="237"/>
                    </a:lnTo>
                    <a:lnTo>
                      <a:pt x="969" y="241"/>
                    </a:lnTo>
                    <a:lnTo>
                      <a:pt x="965" y="241"/>
                    </a:lnTo>
                    <a:lnTo>
                      <a:pt x="965" y="245"/>
                    </a:lnTo>
                    <a:lnTo>
                      <a:pt x="961" y="245"/>
                    </a:lnTo>
                    <a:lnTo>
                      <a:pt x="961" y="249"/>
                    </a:lnTo>
                    <a:lnTo>
                      <a:pt x="957" y="249"/>
                    </a:lnTo>
                    <a:lnTo>
                      <a:pt x="957" y="253"/>
                    </a:lnTo>
                    <a:lnTo>
                      <a:pt x="953" y="253"/>
                    </a:lnTo>
                    <a:lnTo>
                      <a:pt x="953" y="249"/>
                    </a:lnTo>
                    <a:lnTo>
                      <a:pt x="949" y="249"/>
                    </a:lnTo>
                    <a:lnTo>
                      <a:pt x="949" y="245"/>
                    </a:lnTo>
                    <a:lnTo>
                      <a:pt x="949" y="241"/>
                    </a:lnTo>
                    <a:lnTo>
                      <a:pt x="937" y="241"/>
                    </a:lnTo>
                    <a:lnTo>
                      <a:pt x="933" y="241"/>
                    </a:lnTo>
                    <a:lnTo>
                      <a:pt x="933" y="237"/>
                    </a:lnTo>
                    <a:lnTo>
                      <a:pt x="916" y="237"/>
                    </a:lnTo>
                    <a:lnTo>
                      <a:pt x="916" y="241"/>
                    </a:lnTo>
                    <a:lnTo>
                      <a:pt x="900" y="241"/>
                    </a:lnTo>
                    <a:lnTo>
                      <a:pt x="900" y="237"/>
                    </a:lnTo>
                    <a:lnTo>
                      <a:pt x="896" y="237"/>
                    </a:lnTo>
                    <a:lnTo>
                      <a:pt x="896" y="233"/>
                    </a:lnTo>
                    <a:lnTo>
                      <a:pt x="892" y="233"/>
                    </a:lnTo>
                    <a:lnTo>
                      <a:pt x="888" y="233"/>
                    </a:lnTo>
                    <a:lnTo>
                      <a:pt x="884" y="233"/>
                    </a:lnTo>
                    <a:lnTo>
                      <a:pt x="884" y="229"/>
                    </a:lnTo>
                    <a:lnTo>
                      <a:pt x="884" y="233"/>
                    </a:lnTo>
                    <a:lnTo>
                      <a:pt x="880" y="233"/>
                    </a:lnTo>
                    <a:lnTo>
                      <a:pt x="876" y="233"/>
                    </a:lnTo>
                    <a:lnTo>
                      <a:pt x="872" y="233"/>
                    </a:lnTo>
                    <a:lnTo>
                      <a:pt x="868" y="233"/>
                    </a:lnTo>
                    <a:lnTo>
                      <a:pt x="859" y="233"/>
                    </a:lnTo>
                    <a:lnTo>
                      <a:pt x="859" y="229"/>
                    </a:lnTo>
                    <a:lnTo>
                      <a:pt x="855" y="229"/>
                    </a:lnTo>
                    <a:lnTo>
                      <a:pt x="855" y="225"/>
                    </a:lnTo>
                    <a:lnTo>
                      <a:pt x="855" y="221"/>
                    </a:lnTo>
                    <a:lnTo>
                      <a:pt x="859" y="221"/>
                    </a:lnTo>
                    <a:lnTo>
                      <a:pt x="859" y="225"/>
                    </a:lnTo>
                    <a:lnTo>
                      <a:pt x="863" y="225"/>
                    </a:lnTo>
                    <a:lnTo>
                      <a:pt x="868" y="225"/>
                    </a:lnTo>
                    <a:lnTo>
                      <a:pt x="876" y="225"/>
                    </a:lnTo>
                    <a:lnTo>
                      <a:pt x="876" y="221"/>
                    </a:lnTo>
                    <a:lnTo>
                      <a:pt x="880" y="221"/>
                    </a:lnTo>
                    <a:lnTo>
                      <a:pt x="880" y="216"/>
                    </a:lnTo>
                    <a:lnTo>
                      <a:pt x="876" y="216"/>
                    </a:lnTo>
                    <a:lnTo>
                      <a:pt x="876" y="212"/>
                    </a:lnTo>
                    <a:lnTo>
                      <a:pt x="880" y="212"/>
                    </a:lnTo>
                    <a:close/>
                    <a:moveTo>
                      <a:pt x="130" y="212"/>
                    </a:moveTo>
                    <a:lnTo>
                      <a:pt x="134" y="212"/>
                    </a:lnTo>
                    <a:lnTo>
                      <a:pt x="134" y="216"/>
                    </a:lnTo>
                    <a:lnTo>
                      <a:pt x="138" y="216"/>
                    </a:lnTo>
                    <a:lnTo>
                      <a:pt x="142" y="216"/>
                    </a:lnTo>
                    <a:lnTo>
                      <a:pt x="142" y="212"/>
                    </a:lnTo>
                    <a:lnTo>
                      <a:pt x="146" y="212"/>
                    </a:lnTo>
                    <a:lnTo>
                      <a:pt x="146" y="216"/>
                    </a:lnTo>
                    <a:lnTo>
                      <a:pt x="150" y="216"/>
                    </a:lnTo>
                    <a:lnTo>
                      <a:pt x="150" y="221"/>
                    </a:lnTo>
                    <a:lnTo>
                      <a:pt x="150" y="225"/>
                    </a:lnTo>
                    <a:lnTo>
                      <a:pt x="146" y="225"/>
                    </a:lnTo>
                    <a:lnTo>
                      <a:pt x="146" y="229"/>
                    </a:lnTo>
                    <a:lnTo>
                      <a:pt x="142" y="229"/>
                    </a:lnTo>
                    <a:lnTo>
                      <a:pt x="142" y="233"/>
                    </a:lnTo>
                    <a:lnTo>
                      <a:pt x="138" y="233"/>
                    </a:lnTo>
                    <a:lnTo>
                      <a:pt x="138" y="229"/>
                    </a:lnTo>
                    <a:lnTo>
                      <a:pt x="134" y="229"/>
                    </a:lnTo>
                    <a:lnTo>
                      <a:pt x="134" y="225"/>
                    </a:lnTo>
                    <a:lnTo>
                      <a:pt x="130" y="225"/>
                    </a:lnTo>
                    <a:lnTo>
                      <a:pt x="130" y="221"/>
                    </a:lnTo>
                    <a:lnTo>
                      <a:pt x="126" y="221"/>
                    </a:lnTo>
                    <a:lnTo>
                      <a:pt x="126" y="216"/>
                    </a:lnTo>
                    <a:lnTo>
                      <a:pt x="122" y="216"/>
                    </a:lnTo>
                    <a:lnTo>
                      <a:pt x="118" y="216"/>
                    </a:lnTo>
                    <a:lnTo>
                      <a:pt x="118" y="212"/>
                    </a:lnTo>
                    <a:lnTo>
                      <a:pt x="122" y="212"/>
                    </a:lnTo>
                    <a:lnTo>
                      <a:pt x="126" y="212"/>
                    </a:lnTo>
                    <a:lnTo>
                      <a:pt x="130" y="212"/>
                    </a:lnTo>
                    <a:close/>
                    <a:moveTo>
                      <a:pt x="1165" y="208"/>
                    </a:moveTo>
                    <a:lnTo>
                      <a:pt x="1169" y="208"/>
                    </a:lnTo>
                    <a:lnTo>
                      <a:pt x="1169" y="212"/>
                    </a:lnTo>
                    <a:lnTo>
                      <a:pt x="1173" y="212"/>
                    </a:lnTo>
                    <a:lnTo>
                      <a:pt x="1173" y="216"/>
                    </a:lnTo>
                    <a:lnTo>
                      <a:pt x="1169" y="216"/>
                    </a:lnTo>
                    <a:lnTo>
                      <a:pt x="1165" y="216"/>
                    </a:lnTo>
                    <a:lnTo>
                      <a:pt x="1165" y="221"/>
                    </a:lnTo>
                    <a:lnTo>
                      <a:pt x="1161" y="221"/>
                    </a:lnTo>
                    <a:lnTo>
                      <a:pt x="1161" y="225"/>
                    </a:lnTo>
                    <a:lnTo>
                      <a:pt x="1157" y="225"/>
                    </a:lnTo>
                    <a:lnTo>
                      <a:pt x="1153" y="225"/>
                    </a:lnTo>
                    <a:lnTo>
                      <a:pt x="1149" y="225"/>
                    </a:lnTo>
                    <a:lnTo>
                      <a:pt x="1145" y="225"/>
                    </a:lnTo>
                    <a:lnTo>
                      <a:pt x="1141" y="225"/>
                    </a:lnTo>
                    <a:lnTo>
                      <a:pt x="1132" y="225"/>
                    </a:lnTo>
                    <a:lnTo>
                      <a:pt x="1132" y="229"/>
                    </a:lnTo>
                    <a:lnTo>
                      <a:pt x="1128" y="229"/>
                    </a:lnTo>
                    <a:lnTo>
                      <a:pt x="1128" y="233"/>
                    </a:lnTo>
                    <a:lnTo>
                      <a:pt x="1124" y="233"/>
                    </a:lnTo>
                    <a:lnTo>
                      <a:pt x="1120" y="233"/>
                    </a:lnTo>
                    <a:lnTo>
                      <a:pt x="1120" y="229"/>
                    </a:lnTo>
                    <a:lnTo>
                      <a:pt x="1116" y="229"/>
                    </a:lnTo>
                    <a:lnTo>
                      <a:pt x="1116" y="225"/>
                    </a:lnTo>
                    <a:lnTo>
                      <a:pt x="1112" y="225"/>
                    </a:lnTo>
                    <a:lnTo>
                      <a:pt x="1112" y="221"/>
                    </a:lnTo>
                    <a:lnTo>
                      <a:pt x="1112" y="216"/>
                    </a:lnTo>
                    <a:lnTo>
                      <a:pt x="1116" y="216"/>
                    </a:lnTo>
                    <a:lnTo>
                      <a:pt x="1116" y="221"/>
                    </a:lnTo>
                    <a:lnTo>
                      <a:pt x="1120" y="221"/>
                    </a:lnTo>
                    <a:lnTo>
                      <a:pt x="1124" y="221"/>
                    </a:lnTo>
                    <a:lnTo>
                      <a:pt x="1124" y="216"/>
                    </a:lnTo>
                    <a:lnTo>
                      <a:pt x="1128" y="216"/>
                    </a:lnTo>
                    <a:lnTo>
                      <a:pt x="1128" y="221"/>
                    </a:lnTo>
                    <a:lnTo>
                      <a:pt x="1132" y="221"/>
                    </a:lnTo>
                    <a:lnTo>
                      <a:pt x="1132" y="216"/>
                    </a:lnTo>
                    <a:lnTo>
                      <a:pt x="1137" y="216"/>
                    </a:lnTo>
                    <a:lnTo>
                      <a:pt x="1141" y="216"/>
                    </a:lnTo>
                    <a:lnTo>
                      <a:pt x="1141" y="212"/>
                    </a:lnTo>
                    <a:lnTo>
                      <a:pt x="1145" y="212"/>
                    </a:lnTo>
                    <a:lnTo>
                      <a:pt x="1145" y="216"/>
                    </a:lnTo>
                    <a:lnTo>
                      <a:pt x="1149" y="216"/>
                    </a:lnTo>
                    <a:lnTo>
                      <a:pt x="1149" y="212"/>
                    </a:lnTo>
                    <a:lnTo>
                      <a:pt x="1153" y="212"/>
                    </a:lnTo>
                    <a:lnTo>
                      <a:pt x="1153" y="208"/>
                    </a:lnTo>
                    <a:lnTo>
                      <a:pt x="1157" y="208"/>
                    </a:lnTo>
                    <a:lnTo>
                      <a:pt x="1161" y="208"/>
                    </a:lnTo>
                    <a:lnTo>
                      <a:pt x="1165" y="208"/>
                    </a:lnTo>
                    <a:close/>
                    <a:moveTo>
                      <a:pt x="1165" y="192"/>
                    </a:moveTo>
                    <a:lnTo>
                      <a:pt x="1169" y="192"/>
                    </a:lnTo>
                    <a:lnTo>
                      <a:pt x="1165" y="192"/>
                    </a:lnTo>
                    <a:lnTo>
                      <a:pt x="1165" y="196"/>
                    </a:lnTo>
                    <a:lnTo>
                      <a:pt x="1161" y="196"/>
                    </a:lnTo>
                    <a:lnTo>
                      <a:pt x="1161" y="200"/>
                    </a:lnTo>
                    <a:lnTo>
                      <a:pt x="1157" y="200"/>
                    </a:lnTo>
                    <a:lnTo>
                      <a:pt x="1153" y="200"/>
                    </a:lnTo>
                    <a:lnTo>
                      <a:pt x="1149" y="200"/>
                    </a:lnTo>
                    <a:lnTo>
                      <a:pt x="1149" y="204"/>
                    </a:lnTo>
                    <a:lnTo>
                      <a:pt x="1128" y="204"/>
                    </a:lnTo>
                    <a:lnTo>
                      <a:pt x="1128" y="200"/>
                    </a:lnTo>
                    <a:lnTo>
                      <a:pt x="1137" y="200"/>
                    </a:lnTo>
                    <a:lnTo>
                      <a:pt x="1137" y="196"/>
                    </a:lnTo>
                    <a:lnTo>
                      <a:pt x="1145" y="196"/>
                    </a:lnTo>
                    <a:lnTo>
                      <a:pt x="1149" y="196"/>
                    </a:lnTo>
                    <a:lnTo>
                      <a:pt x="1157" y="196"/>
                    </a:lnTo>
                    <a:lnTo>
                      <a:pt x="1157" y="192"/>
                    </a:lnTo>
                    <a:lnTo>
                      <a:pt x="1161" y="192"/>
                    </a:lnTo>
                    <a:lnTo>
                      <a:pt x="1165" y="192"/>
                    </a:lnTo>
                    <a:close/>
                    <a:moveTo>
                      <a:pt x="110" y="139"/>
                    </a:moveTo>
                    <a:lnTo>
                      <a:pt x="110" y="143"/>
                    </a:lnTo>
                    <a:lnTo>
                      <a:pt x="110" y="147"/>
                    </a:lnTo>
                    <a:lnTo>
                      <a:pt x="106" y="147"/>
                    </a:lnTo>
                    <a:lnTo>
                      <a:pt x="106" y="151"/>
                    </a:lnTo>
                    <a:lnTo>
                      <a:pt x="101" y="151"/>
                    </a:lnTo>
                    <a:lnTo>
                      <a:pt x="101" y="155"/>
                    </a:lnTo>
                    <a:lnTo>
                      <a:pt x="89" y="155"/>
                    </a:lnTo>
                    <a:lnTo>
                      <a:pt x="89" y="151"/>
                    </a:lnTo>
                    <a:lnTo>
                      <a:pt x="89" y="147"/>
                    </a:lnTo>
                    <a:lnTo>
                      <a:pt x="89" y="143"/>
                    </a:lnTo>
                    <a:lnTo>
                      <a:pt x="93" y="143"/>
                    </a:lnTo>
                    <a:lnTo>
                      <a:pt x="97" y="143"/>
                    </a:lnTo>
                    <a:lnTo>
                      <a:pt x="97" y="139"/>
                    </a:lnTo>
                    <a:lnTo>
                      <a:pt x="101" y="139"/>
                    </a:lnTo>
                    <a:lnTo>
                      <a:pt x="106" y="139"/>
                    </a:lnTo>
                    <a:lnTo>
                      <a:pt x="110" y="139"/>
                    </a:lnTo>
                    <a:close/>
                    <a:moveTo>
                      <a:pt x="595" y="135"/>
                    </a:moveTo>
                    <a:lnTo>
                      <a:pt x="599" y="135"/>
                    </a:lnTo>
                    <a:lnTo>
                      <a:pt x="599" y="139"/>
                    </a:lnTo>
                    <a:lnTo>
                      <a:pt x="603" y="139"/>
                    </a:lnTo>
                    <a:lnTo>
                      <a:pt x="607" y="139"/>
                    </a:lnTo>
                    <a:lnTo>
                      <a:pt x="607" y="143"/>
                    </a:lnTo>
                    <a:lnTo>
                      <a:pt x="611" y="143"/>
                    </a:lnTo>
                    <a:lnTo>
                      <a:pt x="611" y="147"/>
                    </a:lnTo>
                    <a:lnTo>
                      <a:pt x="619" y="147"/>
                    </a:lnTo>
                    <a:lnTo>
                      <a:pt x="619" y="151"/>
                    </a:lnTo>
                    <a:lnTo>
                      <a:pt x="627" y="151"/>
                    </a:lnTo>
                    <a:lnTo>
                      <a:pt x="631" y="151"/>
                    </a:lnTo>
                    <a:lnTo>
                      <a:pt x="631" y="155"/>
                    </a:lnTo>
                    <a:lnTo>
                      <a:pt x="631" y="159"/>
                    </a:lnTo>
                    <a:lnTo>
                      <a:pt x="635" y="159"/>
                    </a:lnTo>
                    <a:lnTo>
                      <a:pt x="639" y="159"/>
                    </a:lnTo>
                    <a:lnTo>
                      <a:pt x="643" y="159"/>
                    </a:lnTo>
                    <a:lnTo>
                      <a:pt x="643" y="163"/>
                    </a:lnTo>
                    <a:lnTo>
                      <a:pt x="648" y="163"/>
                    </a:lnTo>
                    <a:lnTo>
                      <a:pt x="652" y="163"/>
                    </a:lnTo>
                    <a:lnTo>
                      <a:pt x="652" y="168"/>
                    </a:lnTo>
                    <a:lnTo>
                      <a:pt x="656" y="168"/>
                    </a:lnTo>
                    <a:lnTo>
                      <a:pt x="656" y="172"/>
                    </a:lnTo>
                    <a:lnTo>
                      <a:pt x="660" y="172"/>
                    </a:lnTo>
                    <a:lnTo>
                      <a:pt x="660" y="176"/>
                    </a:lnTo>
                    <a:lnTo>
                      <a:pt x="664" y="176"/>
                    </a:lnTo>
                    <a:lnTo>
                      <a:pt x="664" y="180"/>
                    </a:lnTo>
                    <a:lnTo>
                      <a:pt x="668" y="180"/>
                    </a:lnTo>
                    <a:lnTo>
                      <a:pt x="668" y="184"/>
                    </a:lnTo>
                    <a:lnTo>
                      <a:pt x="672" y="184"/>
                    </a:lnTo>
                    <a:lnTo>
                      <a:pt x="672" y="188"/>
                    </a:lnTo>
                    <a:lnTo>
                      <a:pt x="676" y="188"/>
                    </a:lnTo>
                    <a:lnTo>
                      <a:pt x="684" y="188"/>
                    </a:lnTo>
                    <a:lnTo>
                      <a:pt x="684" y="192"/>
                    </a:lnTo>
                    <a:lnTo>
                      <a:pt x="688" y="192"/>
                    </a:lnTo>
                    <a:lnTo>
                      <a:pt x="692" y="192"/>
                    </a:lnTo>
                    <a:lnTo>
                      <a:pt x="692" y="196"/>
                    </a:lnTo>
                    <a:lnTo>
                      <a:pt x="696" y="196"/>
                    </a:lnTo>
                    <a:lnTo>
                      <a:pt x="696" y="200"/>
                    </a:lnTo>
                    <a:lnTo>
                      <a:pt x="700" y="200"/>
                    </a:lnTo>
                    <a:lnTo>
                      <a:pt x="729" y="200"/>
                    </a:lnTo>
                    <a:lnTo>
                      <a:pt x="733" y="200"/>
                    </a:lnTo>
                    <a:lnTo>
                      <a:pt x="733" y="204"/>
                    </a:lnTo>
                    <a:lnTo>
                      <a:pt x="737" y="204"/>
                    </a:lnTo>
                    <a:lnTo>
                      <a:pt x="741" y="204"/>
                    </a:lnTo>
                    <a:lnTo>
                      <a:pt x="745" y="204"/>
                    </a:lnTo>
                    <a:lnTo>
                      <a:pt x="749" y="204"/>
                    </a:lnTo>
                    <a:lnTo>
                      <a:pt x="749" y="208"/>
                    </a:lnTo>
                    <a:lnTo>
                      <a:pt x="753" y="208"/>
                    </a:lnTo>
                    <a:lnTo>
                      <a:pt x="753" y="212"/>
                    </a:lnTo>
                    <a:lnTo>
                      <a:pt x="758" y="212"/>
                    </a:lnTo>
                    <a:lnTo>
                      <a:pt x="762" y="212"/>
                    </a:lnTo>
                    <a:lnTo>
                      <a:pt x="766" y="212"/>
                    </a:lnTo>
                    <a:lnTo>
                      <a:pt x="766" y="216"/>
                    </a:lnTo>
                    <a:lnTo>
                      <a:pt x="766" y="221"/>
                    </a:lnTo>
                    <a:lnTo>
                      <a:pt x="770" y="221"/>
                    </a:lnTo>
                    <a:lnTo>
                      <a:pt x="770" y="225"/>
                    </a:lnTo>
                    <a:lnTo>
                      <a:pt x="774" y="225"/>
                    </a:lnTo>
                    <a:lnTo>
                      <a:pt x="774" y="221"/>
                    </a:lnTo>
                    <a:lnTo>
                      <a:pt x="778" y="221"/>
                    </a:lnTo>
                    <a:lnTo>
                      <a:pt x="778" y="212"/>
                    </a:lnTo>
                    <a:lnTo>
                      <a:pt x="782" y="212"/>
                    </a:lnTo>
                    <a:lnTo>
                      <a:pt x="782" y="216"/>
                    </a:lnTo>
                    <a:lnTo>
                      <a:pt x="786" y="216"/>
                    </a:lnTo>
                    <a:lnTo>
                      <a:pt x="790" y="216"/>
                    </a:lnTo>
                    <a:lnTo>
                      <a:pt x="794" y="216"/>
                    </a:lnTo>
                    <a:lnTo>
                      <a:pt x="794" y="221"/>
                    </a:lnTo>
                    <a:lnTo>
                      <a:pt x="798" y="221"/>
                    </a:lnTo>
                    <a:lnTo>
                      <a:pt x="798" y="225"/>
                    </a:lnTo>
                    <a:lnTo>
                      <a:pt x="802" y="225"/>
                    </a:lnTo>
                    <a:lnTo>
                      <a:pt x="802" y="233"/>
                    </a:lnTo>
                    <a:lnTo>
                      <a:pt x="802" y="241"/>
                    </a:lnTo>
                    <a:lnTo>
                      <a:pt x="802" y="245"/>
                    </a:lnTo>
                    <a:lnTo>
                      <a:pt x="798" y="245"/>
                    </a:lnTo>
                    <a:lnTo>
                      <a:pt x="798" y="249"/>
                    </a:lnTo>
                    <a:lnTo>
                      <a:pt x="802" y="249"/>
                    </a:lnTo>
                    <a:lnTo>
                      <a:pt x="806" y="249"/>
                    </a:lnTo>
                    <a:lnTo>
                      <a:pt x="806" y="245"/>
                    </a:lnTo>
                    <a:lnTo>
                      <a:pt x="811" y="245"/>
                    </a:lnTo>
                    <a:lnTo>
                      <a:pt x="811" y="241"/>
                    </a:lnTo>
                    <a:lnTo>
                      <a:pt x="819" y="241"/>
                    </a:lnTo>
                    <a:lnTo>
                      <a:pt x="819" y="245"/>
                    </a:lnTo>
                    <a:lnTo>
                      <a:pt x="823" y="245"/>
                    </a:lnTo>
                    <a:lnTo>
                      <a:pt x="827" y="245"/>
                    </a:lnTo>
                    <a:lnTo>
                      <a:pt x="839" y="245"/>
                    </a:lnTo>
                    <a:lnTo>
                      <a:pt x="839" y="249"/>
                    </a:lnTo>
                    <a:lnTo>
                      <a:pt x="839" y="253"/>
                    </a:lnTo>
                    <a:lnTo>
                      <a:pt x="839" y="257"/>
                    </a:lnTo>
                    <a:lnTo>
                      <a:pt x="843" y="257"/>
                    </a:lnTo>
                    <a:lnTo>
                      <a:pt x="851" y="257"/>
                    </a:lnTo>
                    <a:lnTo>
                      <a:pt x="851" y="261"/>
                    </a:lnTo>
                    <a:lnTo>
                      <a:pt x="847" y="261"/>
                    </a:lnTo>
                    <a:lnTo>
                      <a:pt x="847" y="265"/>
                    </a:lnTo>
                    <a:lnTo>
                      <a:pt x="855" y="265"/>
                    </a:lnTo>
                    <a:lnTo>
                      <a:pt x="855" y="261"/>
                    </a:lnTo>
                    <a:lnTo>
                      <a:pt x="876" y="261"/>
                    </a:lnTo>
                    <a:lnTo>
                      <a:pt x="880" y="261"/>
                    </a:lnTo>
                    <a:lnTo>
                      <a:pt x="880" y="265"/>
                    </a:lnTo>
                    <a:lnTo>
                      <a:pt x="884" y="265"/>
                    </a:lnTo>
                    <a:lnTo>
                      <a:pt x="888" y="265"/>
                    </a:lnTo>
                    <a:lnTo>
                      <a:pt x="888" y="269"/>
                    </a:lnTo>
                    <a:lnTo>
                      <a:pt x="888" y="273"/>
                    </a:lnTo>
                    <a:lnTo>
                      <a:pt x="892" y="273"/>
                    </a:lnTo>
                    <a:lnTo>
                      <a:pt x="892" y="269"/>
                    </a:lnTo>
                    <a:lnTo>
                      <a:pt x="896" y="269"/>
                    </a:lnTo>
                    <a:lnTo>
                      <a:pt x="904" y="269"/>
                    </a:lnTo>
                    <a:lnTo>
                      <a:pt x="908" y="269"/>
                    </a:lnTo>
                    <a:lnTo>
                      <a:pt x="908" y="273"/>
                    </a:lnTo>
                    <a:lnTo>
                      <a:pt x="912" y="273"/>
                    </a:lnTo>
                    <a:lnTo>
                      <a:pt x="912" y="278"/>
                    </a:lnTo>
                    <a:lnTo>
                      <a:pt x="896" y="278"/>
                    </a:lnTo>
                    <a:lnTo>
                      <a:pt x="896" y="282"/>
                    </a:lnTo>
                    <a:lnTo>
                      <a:pt x="892" y="282"/>
                    </a:lnTo>
                    <a:lnTo>
                      <a:pt x="888" y="282"/>
                    </a:lnTo>
                    <a:lnTo>
                      <a:pt x="888" y="286"/>
                    </a:lnTo>
                    <a:lnTo>
                      <a:pt x="892" y="286"/>
                    </a:lnTo>
                    <a:lnTo>
                      <a:pt x="896" y="286"/>
                    </a:lnTo>
                    <a:lnTo>
                      <a:pt x="900" y="286"/>
                    </a:lnTo>
                    <a:lnTo>
                      <a:pt x="900" y="290"/>
                    </a:lnTo>
                    <a:lnTo>
                      <a:pt x="904" y="290"/>
                    </a:lnTo>
                    <a:lnTo>
                      <a:pt x="916" y="290"/>
                    </a:lnTo>
                    <a:lnTo>
                      <a:pt x="916" y="294"/>
                    </a:lnTo>
                    <a:lnTo>
                      <a:pt x="916" y="298"/>
                    </a:lnTo>
                    <a:lnTo>
                      <a:pt x="916" y="302"/>
                    </a:lnTo>
                    <a:lnTo>
                      <a:pt x="921" y="302"/>
                    </a:lnTo>
                    <a:lnTo>
                      <a:pt x="929" y="302"/>
                    </a:lnTo>
                    <a:lnTo>
                      <a:pt x="929" y="306"/>
                    </a:lnTo>
                    <a:lnTo>
                      <a:pt x="933" y="306"/>
                    </a:lnTo>
                    <a:lnTo>
                      <a:pt x="933" y="310"/>
                    </a:lnTo>
                    <a:lnTo>
                      <a:pt x="937" y="310"/>
                    </a:lnTo>
                    <a:lnTo>
                      <a:pt x="937" y="314"/>
                    </a:lnTo>
                    <a:lnTo>
                      <a:pt x="941" y="314"/>
                    </a:lnTo>
                    <a:lnTo>
                      <a:pt x="941" y="318"/>
                    </a:lnTo>
                    <a:lnTo>
                      <a:pt x="941" y="314"/>
                    </a:lnTo>
                    <a:lnTo>
                      <a:pt x="945" y="314"/>
                    </a:lnTo>
                    <a:lnTo>
                      <a:pt x="945" y="310"/>
                    </a:lnTo>
                    <a:lnTo>
                      <a:pt x="949" y="310"/>
                    </a:lnTo>
                    <a:lnTo>
                      <a:pt x="957" y="310"/>
                    </a:lnTo>
                    <a:lnTo>
                      <a:pt x="961" y="310"/>
                    </a:lnTo>
                    <a:lnTo>
                      <a:pt x="961" y="314"/>
                    </a:lnTo>
                    <a:lnTo>
                      <a:pt x="961" y="318"/>
                    </a:lnTo>
                    <a:lnTo>
                      <a:pt x="957" y="318"/>
                    </a:lnTo>
                    <a:lnTo>
                      <a:pt x="953" y="318"/>
                    </a:lnTo>
                    <a:lnTo>
                      <a:pt x="953" y="322"/>
                    </a:lnTo>
                    <a:lnTo>
                      <a:pt x="957" y="322"/>
                    </a:lnTo>
                    <a:lnTo>
                      <a:pt x="957" y="326"/>
                    </a:lnTo>
                    <a:lnTo>
                      <a:pt x="961" y="326"/>
                    </a:lnTo>
                    <a:lnTo>
                      <a:pt x="961" y="331"/>
                    </a:lnTo>
                    <a:lnTo>
                      <a:pt x="965" y="331"/>
                    </a:lnTo>
                    <a:lnTo>
                      <a:pt x="969" y="331"/>
                    </a:lnTo>
                    <a:lnTo>
                      <a:pt x="969" y="335"/>
                    </a:lnTo>
                    <a:lnTo>
                      <a:pt x="969" y="339"/>
                    </a:lnTo>
                    <a:lnTo>
                      <a:pt x="974" y="339"/>
                    </a:lnTo>
                    <a:lnTo>
                      <a:pt x="978" y="339"/>
                    </a:lnTo>
                    <a:lnTo>
                      <a:pt x="978" y="343"/>
                    </a:lnTo>
                    <a:lnTo>
                      <a:pt x="982" y="343"/>
                    </a:lnTo>
                    <a:lnTo>
                      <a:pt x="982" y="347"/>
                    </a:lnTo>
                    <a:lnTo>
                      <a:pt x="982" y="355"/>
                    </a:lnTo>
                    <a:lnTo>
                      <a:pt x="982" y="359"/>
                    </a:lnTo>
                    <a:lnTo>
                      <a:pt x="978" y="359"/>
                    </a:lnTo>
                    <a:lnTo>
                      <a:pt x="969" y="359"/>
                    </a:lnTo>
                    <a:lnTo>
                      <a:pt x="969" y="363"/>
                    </a:lnTo>
                    <a:lnTo>
                      <a:pt x="965" y="363"/>
                    </a:lnTo>
                    <a:lnTo>
                      <a:pt x="965" y="367"/>
                    </a:lnTo>
                    <a:lnTo>
                      <a:pt x="969" y="367"/>
                    </a:lnTo>
                    <a:lnTo>
                      <a:pt x="969" y="371"/>
                    </a:lnTo>
                    <a:lnTo>
                      <a:pt x="974" y="371"/>
                    </a:lnTo>
                    <a:lnTo>
                      <a:pt x="974" y="375"/>
                    </a:lnTo>
                    <a:lnTo>
                      <a:pt x="978" y="375"/>
                    </a:lnTo>
                    <a:lnTo>
                      <a:pt x="978" y="379"/>
                    </a:lnTo>
                    <a:lnTo>
                      <a:pt x="982" y="379"/>
                    </a:lnTo>
                    <a:lnTo>
                      <a:pt x="982" y="375"/>
                    </a:lnTo>
                    <a:lnTo>
                      <a:pt x="990" y="375"/>
                    </a:lnTo>
                    <a:lnTo>
                      <a:pt x="990" y="371"/>
                    </a:lnTo>
                    <a:lnTo>
                      <a:pt x="994" y="371"/>
                    </a:lnTo>
                    <a:lnTo>
                      <a:pt x="994" y="367"/>
                    </a:lnTo>
                    <a:lnTo>
                      <a:pt x="998" y="367"/>
                    </a:lnTo>
                    <a:lnTo>
                      <a:pt x="1002" y="367"/>
                    </a:lnTo>
                    <a:lnTo>
                      <a:pt x="1006" y="367"/>
                    </a:lnTo>
                    <a:lnTo>
                      <a:pt x="1006" y="363"/>
                    </a:lnTo>
                    <a:lnTo>
                      <a:pt x="1014" y="363"/>
                    </a:lnTo>
                    <a:lnTo>
                      <a:pt x="1022" y="363"/>
                    </a:lnTo>
                    <a:lnTo>
                      <a:pt x="1026" y="363"/>
                    </a:lnTo>
                    <a:lnTo>
                      <a:pt x="1031" y="363"/>
                    </a:lnTo>
                    <a:lnTo>
                      <a:pt x="1031" y="367"/>
                    </a:lnTo>
                    <a:lnTo>
                      <a:pt x="1035" y="367"/>
                    </a:lnTo>
                    <a:lnTo>
                      <a:pt x="1035" y="371"/>
                    </a:lnTo>
                    <a:lnTo>
                      <a:pt x="1035" y="375"/>
                    </a:lnTo>
                    <a:lnTo>
                      <a:pt x="1035" y="379"/>
                    </a:lnTo>
                    <a:lnTo>
                      <a:pt x="1018" y="379"/>
                    </a:lnTo>
                    <a:lnTo>
                      <a:pt x="1018" y="375"/>
                    </a:lnTo>
                    <a:lnTo>
                      <a:pt x="1014" y="375"/>
                    </a:lnTo>
                    <a:lnTo>
                      <a:pt x="1010" y="375"/>
                    </a:lnTo>
                    <a:lnTo>
                      <a:pt x="1010" y="371"/>
                    </a:lnTo>
                    <a:lnTo>
                      <a:pt x="1006" y="371"/>
                    </a:lnTo>
                    <a:lnTo>
                      <a:pt x="1006" y="375"/>
                    </a:lnTo>
                    <a:lnTo>
                      <a:pt x="1002" y="375"/>
                    </a:lnTo>
                    <a:lnTo>
                      <a:pt x="994" y="375"/>
                    </a:lnTo>
                    <a:lnTo>
                      <a:pt x="994" y="379"/>
                    </a:lnTo>
                    <a:lnTo>
                      <a:pt x="990" y="379"/>
                    </a:lnTo>
                    <a:lnTo>
                      <a:pt x="990" y="388"/>
                    </a:lnTo>
                    <a:lnTo>
                      <a:pt x="994" y="388"/>
                    </a:lnTo>
                    <a:lnTo>
                      <a:pt x="994" y="392"/>
                    </a:lnTo>
                    <a:lnTo>
                      <a:pt x="1002" y="392"/>
                    </a:lnTo>
                    <a:lnTo>
                      <a:pt x="1006" y="392"/>
                    </a:lnTo>
                    <a:lnTo>
                      <a:pt x="1006" y="396"/>
                    </a:lnTo>
                    <a:lnTo>
                      <a:pt x="1010" y="396"/>
                    </a:lnTo>
                    <a:lnTo>
                      <a:pt x="1010" y="400"/>
                    </a:lnTo>
                    <a:lnTo>
                      <a:pt x="1010" y="404"/>
                    </a:lnTo>
                    <a:lnTo>
                      <a:pt x="1014" y="404"/>
                    </a:lnTo>
                    <a:lnTo>
                      <a:pt x="1014" y="408"/>
                    </a:lnTo>
                    <a:lnTo>
                      <a:pt x="1018" y="408"/>
                    </a:lnTo>
                    <a:lnTo>
                      <a:pt x="1018" y="412"/>
                    </a:lnTo>
                    <a:lnTo>
                      <a:pt x="1014" y="412"/>
                    </a:lnTo>
                    <a:lnTo>
                      <a:pt x="1002" y="412"/>
                    </a:lnTo>
                    <a:lnTo>
                      <a:pt x="1002" y="408"/>
                    </a:lnTo>
                    <a:lnTo>
                      <a:pt x="1002" y="404"/>
                    </a:lnTo>
                    <a:lnTo>
                      <a:pt x="998" y="404"/>
                    </a:lnTo>
                    <a:lnTo>
                      <a:pt x="998" y="400"/>
                    </a:lnTo>
                    <a:lnTo>
                      <a:pt x="994" y="400"/>
                    </a:lnTo>
                    <a:lnTo>
                      <a:pt x="994" y="404"/>
                    </a:lnTo>
                    <a:lnTo>
                      <a:pt x="990" y="404"/>
                    </a:lnTo>
                    <a:lnTo>
                      <a:pt x="990" y="400"/>
                    </a:lnTo>
                    <a:lnTo>
                      <a:pt x="986" y="400"/>
                    </a:lnTo>
                    <a:lnTo>
                      <a:pt x="982" y="400"/>
                    </a:lnTo>
                    <a:lnTo>
                      <a:pt x="982" y="404"/>
                    </a:lnTo>
                    <a:lnTo>
                      <a:pt x="982" y="408"/>
                    </a:lnTo>
                    <a:lnTo>
                      <a:pt x="982" y="412"/>
                    </a:lnTo>
                    <a:lnTo>
                      <a:pt x="978" y="412"/>
                    </a:lnTo>
                    <a:lnTo>
                      <a:pt x="982" y="412"/>
                    </a:lnTo>
                    <a:lnTo>
                      <a:pt x="986" y="412"/>
                    </a:lnTo>
                    <a:lnTo>
                      <a:pt x="986" y="416"/>
                    </a:lnTo>
                    <a:lnTo>
                      <a:pt x="990" y="416"/>
                    </a:lnTo>
                    <a:lnTo>
                      <a:pt x="990" y="420"/>
                    </a:lnTo>
                    <a:lnTo>
                      <a:pt x="982" y="420"/>
                    </a:lnTo>
                    <a:lnTo>
                      <a:pt x="982" y="424"/>
                    </a:lnTo>
                    <a:lnTo>
                      <a:pt x="978" y="424"/>
                    </a:lnTo>
                    <a:lnTo>
                      <a:pt x="978" y="428"/>
                    </a:lnTo>
                    <a:lnTo>
                      <a:pt x="978" y="424"/>
                    </a:lnTo>
                    <a:lnTo>
                      <a:pt x="974" y="424"/>
                    </a:lnTo>
                    <a:lnTo>
                      <a:pt x="974" y="420"/>
                    </a:lnTo>
                    <a:lnTo>
                      <a:pt x="969" y="420"/>
                    </a:lnTo>
                    <a:lnTo>
                      <a:pt x="969" y="416"/>
                    </a:lnTo>
                    <a:lnTo>
                      <a:pt x="965" y="416"/>
                    </a:lnTo>
                    <a:lnTo>
                      <a:pt x="965" y="412"/>
                    </a:lnTo>
                    <a:lnTo>
                      <a:pt x="961" y="412"/>
                    </a:lnTo>
                    <a:lnTo>
                      <a:pt x="957" y="412"/>
                    </a:lnTo>
                    <a:lnTo>
                      <a:pt x="957" y="408"/>
                    </a:lnTo>
                    <a:lnTo>
                      <a:pt x="949" y="408"/>
                    </a:lnTo>
                    <a:lnTo>
                      <a:pt x="945" y="408"/>
                    </a:lnTo>
                    <a:lnTo>
                      <a:pt x="945" y="400"/>
                    </a:lnTo>
                    <a:lnTo>
                      <a:pt x="941" y="400"/>
                    </a:lnTo>
                    <a:lnTo>
                      <a:pt x="941" y="396"/>
                    </a:lnTo>
                    <a:lnTo>
                      <a:pt x="933" y="396"/>
                    </a:lnTo>
                    <a:lnTo>
                      <a:pt x="929" y="396"/>
                    </a:lnTo>
                    <a:lnTo>
                      <a:pt x="929" y="400"/>
                    </a:lnTo>
                    <a:lnTo>
                      <a:pt x="925" y="400"/>
                    </a:lnTo>
                    <a:lnTo>
                      <a:pt x="921" y="400"/>
                    </a:lnTo>
                    <a:lnTo>
                      <a:pt x="916" y="400"/>
                    </a:lnTo>
                    <a:lnTo>
                      <a:pt x="912" y="400"/>
                    </a:lnTo>
                    <a:lnTo>
                      <a:pt x="912" y="404"/>
                    </a:lnTo>
                    <a:lnTo>
                      <a:pt x="904" y="404"/>
                    </a:lnTo>
                    <a:lnTo>
                      <a:pt x="900" y="404"/>
                    </a:lnTo>
                    <a:lnTo>
                      <a:pt x="900" y="408"/>
                    </a:lnTo>
                    <a:lnTo>
                      <a:pt x="896" y="408"/>
                    </a:lnTo>
                    <a:lnTo>
                      <a:pt x="892" y="408"/>
                    </a:lnTo>
                    <a:lnTo>
                      <a:pt x="892" y="400"/>
                    </a:lnTo>
                    <a:lnTo>
                      <a:pt x="888" y="400"/>
                    </a:lnTo>
                    <a:lnTo>
                      <a:pt x="888" y="396"/>
                    </a:lnTo>
                    <a:lnTo>
                      <a:pt x="884" y="396"/>
                    </a:lnTo>
                    <a:lnTo>
                      <a:pt x="884" y="400"/>
                    </a:lnTo>
                    <a:lnTo>
                      <a:pt x="880" y="400"/>
                    </a:lnTo>
                    <a:lnTo>
                      <a:pt x="880" y="404"/>
                    </a:lnTo>
                    <a:lnTo>
                      <a:pt x="880" y="408"/>
                    </a:lnTo>
                    <a:lnTo>
                      <a:pt x="880" y="412"/>
                    </a:lnTo>
                    <a:lnTo>
                      <a:pt x="876" y="412"/>
                    </a:lnTo>
                    <a:lnTo>
                      <a:pt x="876" y="416"/>
                    </a:lnTo>
                    <a:lnTo>
                      <a:pt x="872" y="416"/>
                    </a:lnTo>
                    <a:lnTo>
                      <a:pt x="872" y="420"/>
                    </a:lnTo>
                    <a:lnTo>
                      <a:pt x="872" y="424"/>
                    </a:lnTo>
                    <a:lnTo>
                      <a:pt x="876" y="424"/>
                    </a:lnTo>
                    <a:lnTo>
                      <a:pt x="876" y="432"/>
                    </a:lnTo>
                    <a:lnTo>
                      <a:pt x="876" y="437"/>
                    </a:lnTo>
                    <a:lnTo>
                      <a:pt x="880" y="437"/>
                    </a:lnTo>
                    <a:lnTo>
                      <a:pt x="884" y="437"/>
                    </a:lnTo>
                    <a:lnTo>
                      <a:pt x="884" y="441"/>
                    </a:lnTo>
                    <a:lnTo>
                      <a:pt x="888" y="441"/>
                    </a:lnTo>
                    <a:lnTo>
                      <a:pt x="892" y="441"/>
                    </a:lnTo>
                    <a:lnTo>
                      <a:pt x="892" y="445"/>
                    </a:lnTo>
                    <a:lnTo>
                      <a:pt x="900" y="445"/>
                    </a:lnTo>
                    <a:lnTo>
                      <a:pt x="900" y="441"/>
                    </a:lnTo>
                    <a:lnTo>
                      <a:pt x="904" y="441"/>
                    </a:lnTo>
                    <a:lnTo>
                      <a:pt x="912" y="441"/>
                    </a:lnTo>
                    <a:lnTo>
                      <a:pt x="912" y="445"/>
                    </a:lnTo>
                    <a:lnTo>
                      <a:pt x="912" y="449"/>
                    </a:lnTo>
                    <a:lnTo>
                      <a:pt x="896" y="449"/>
                    </a:lnTo>
                    <a:lnTo>
                      <a:pt x="896" y="445"/>
                    </a:lnTo>
                    <a:lnTo>
                      <a:pt x="892" y="445"/>
                    </a:lnTo>
                    <a:lnTo>
                      <a:pt x="892" y="449"/>
                    </a:lnTo>
                    <a:lnTo>
                      <a:pt x="888" y="449"/>
                    </a:lnTo>
                    <a:lnTo>
                      <a:pt x="888" y="445"/>
                    </a:lnTo>
                    <a:lnTo>
                      <a:pt x="884" y="445"/>
                    </a:lnTo>
                    <a:lnTo>
                      <a:pt x="880" y="445"/>
                    </a:lnTo>
                    <a:lnTo>
                      <a:pt x="880" y="441"/>
                    </a:lnTo>
                    <a:lnTo>
                      <a:pt x="880" y="445"/>
                    </a:lnTo>
                    <a:lnTo>
                      <a:pt x="876" y="445"/>
                    </a:lnTo>
                    <a:lnTo>
                      <a:pt x="876" y="449"/>
                    </a:lnTo>
                    <a:lnTo>
                      <a:pt x="880" y="449"/>
                    </a:lnTo>
                    <a:lnTo>
                      <a:pt x="880" y="453"/>
                    </a:lnTo>
                    <a:lnTo>
                      <a:pt x="884" y="453"/>
                    </a:lnTo>
                    <a:lnTo>
                      <a:pt x="884" y="457"/>
                    </a:lnTo>
                    <a:lnTo>
                      <a:pt x="876" y="457"/>
                    </a:lnTo>
                    <a:lnTo>
                      <a:pt x="876" y="453"/>
                    </a:lnTo>
                    <a:lnTo>
                      <a:pt x="872" y="453"/>
                    </a:lnTo>
                    <a:lnTo>
                      <a:pt x="872" y="457"/>
                    </a:lnTo>
                    <a:lnTo>
                      <a:pt x="868" y="457"/>
                    </a:lnTo>
                    <a:lnTo>
                      <a:pt x="868" y="461"/>
                    </a:lnTo>
                    <a:lnTo>
                      <a:pt x="859" y="461"/>
                    </a:lnTo>
                    <a:lnTo>
                      <a:pt x="851" y="461"/>
                    </a:lnTo>
                    <a:lnTo>
                      <a:pt x="851" y="465"/>
                    </a:lnTo>
                    <a:lnTo>
                      <a:pt x="843" y="465"/>
                    </a:lnTo>
                    <a:lnTo>
                      <a:pt x="843" y="461"/>
                    </a:lnTo>
                    <a:lnTo>
                      <a:pt x="839" y="461"/>
                    </a:lnTo>
                    <a:lnTo>
                      <a:pt x="839" y="457"/>
                    </a:lnTo>
                    <a:lnTo>
                      <a:pt x="843" y="457"/>
                    </a:lnTo>
                    <a:lnTo>
                      <a:pt x="843" y="453"/>
                    </a:lnTo>
                    <a:lnTo>
                      <a:pt x="839" y="453"/>
                    </a:lnTo>
                    <a:lnTo>
                      <a:pt x="839" y="449"/>
                    </a:lnTo>
                    <a:lnTo>
                      <a:pt x="839" y="445"/>
                    </a:lnTo>
                    <a:lnTo>
                      <a:pt x="835" y="445"/>
                    </a:lnTo>
                    <a:lnTo>
                      <a:pt x="835" y="441"/>
                    </a:lnTo>
                    <a:lnTo>
                      <a:pt x="823" y="441"/>
                    </a:lnTo>
                    <a:lnTo>
                      <a:pt x="819" y="441"/>
                    </a:lnTo>
                    <a:lnTo>
                      <a:pt x="819" y="437"/>
                    </a:lnTo>
                    <a:lnTo>
                      <a:pt x="815" y="437"/>
                    </a:lnTo>
                    <a:lnTo>
                      <a:pt x="811" y="437"/>
                    </a:lnTo>
                    <a:lnTo>
                      <a:pt x="811" y="432"/>
                    </a:lnTo>
                    <a:lnTo>
                      <a:pt x="806" y="432"/>
                    </a:lnTo>
                    <a:lnTo>
                      <a:pt x="806" y="428"/>
                    </a:lnTo>
                    <a:lnTo>
                      <a:pt x="802" y="428"/>
                    </a:lnTo>
                    <a:lnTo>
                      <a:pt x="802" y="424"/>
                    </a:lnTo>
                    <a:lnTo>
                      <a:pt x="802" y="420"/>
                    </a:lnTo>
                    <a:lnTo>
                      <a:pt x="798" y="420"/>
                    </a:lnTo>
                    <a:lnTo>
                      <a:pt x="794" y="420"/>
                    </a:lnTo>
                    <a:lnTo>
                      <a:pt x="790" y="420"/>
                    </a:lnTo>
                    <a:lnTo>
                      <a:pt x="790" y="424"/>
                    </a:lnTo>
                    <a:lnTo>
                      <a:pt x="782" y="424"/>
                    </a:lnTo>
                    <a:lnTo>
                      <a:pt x="778" y="424"/>
                    </a:lnTo>
                    <a:lnTo>
                      <a:pt x="774" y="424"/>
                    </a:lnTo>
                    <a:lnTo>
                      <a:pt x="774" y="420"/>
                    </a:lnTo>
                    <a:lnTo>
                      <a:pt x="774" y="424"/>
                    </a:lnTo>
                    <a:lnTo>
                      <a:pt x="770" y="424"/>
                    </a:lnTo>
                    <a:lnTo>
                      <a:pt x="766" y="424"/>
                    </a:lnTo>
                    <a:lnTo>
                      <a:pt x="766" y="428"/>
                    </a:lnTo>
                    <a:lnTo>
                      <a:pt x="770" y="428"/>
                    </a:lnTo>
                    <a:lnTo>
                      <a:pt x="770" y="432"/>
                    </a:lnTo>
                    <a:lnTo>
                      <a:pt x="766" y="432"/>
                    </a:lnTo>
                    <a:lnTo>
                      <a:pt x="762" y="432"/>
                    </a:lnTo>
                    <a:lnTo>
                      <a:pt x="758" y="432"/>
                    </a:lnTo>
                    <a:lnTo>
                      <a:pt x="749" y="432"/>
                    </a:lnTo>
                    <a:lnTo>
                      <a:pt x="749" y="428"/>
                    </a:lnTo>
                    <a:lnTo>
                      <a:pt x="745" y="428"/>
                    </a:lnTo>
                    <a:lnTo>
                      <a:pt x="745" y="424"/>
                    </a:lnTo>
                    <a:lnTo>
                      <a:pt x="741" y="424"/>
                    </a:lnTo>
                    <a:lnTo>
                      <a:pt x="741" y="428"/>
                    </a:lnTo>
                    <a:lnTo>
                      <a:pt x="737" y="428"/>
                    </a:lnTo>
                    <a:lnTo>
                      <a:pt x="737" y="432"/>
                    </a:lnTo>
                    <a:lnTo>
                      <a:pt x="733" y="432"/>
                    </a:lnTo>
                    <a:lnTo>
                      <a:pt x="733" y="428"/>
                    </a:lnTo>
                    <a:lnTo>
                      <a:pt x="733" y="420"/>
                    </a:lnTo>
                    <a:lnTo>
                      <a:pt x="733" y="416"/>
                    </a:lnTo>
                    <a:lnTo>
                      <a:pt x="729" y="416"/>
                    </a:lnTo>
                    <a:lnTo>
                      <a:pt x="729" y="412"/>
                    </a:lnTo>
                    <a:lnTo>
                      <a:pt x="725" y="412"/>
                    </a:lnTo>
                    <a:lnTo>
                      <a:pt x="721" y="412"/>
                    </a:lnTo>
                    <a:lnTo>
                      <a:pt x="721" y="416"/>
                    </a:lnTo>
                    <a:lnTo>
                      <a:pt x="721" y="412"/>
                    </a:lnTo>
                    <a:lnTo>
                      <a:pt x="717" y="412"/>
                    </a:lnTo>
                    <a:lnTo>
                      <a:pt x="713" y="412"/>
                    </a:lnTo>
                    <a:lnTo>
                      <a:pt x="713" y="408"/>
                    </a:lnTo>
                    <a:lnTo>
                      <a:pt x="709" y="408"/>
                    </a:lnTo>
                    <a:lnTo>
                      <a:pt x="705" y="408"/>
                    </a:lnTo>
                    <a:lnTo>
                      <a:pt x="705" y="404"/>
                    </a:lnTo>
                    <a:lnTo>
                      <a:pt x="705" y="400"/>
                    </a:lnTo>
                    <a:lnTo>
                      <a:pt x="700" y="400"/>
                    </a:lnTo>
                    <a:lnTo>
                      <a:pt x="692" y="400"/>
                    </a:lnTo>
                    <a:lnTo>
                      <a:pt x="688" y="400"/>
                    </a:lnTo>
                    <a:lnTo>
                      <a:pt x="688" y="396"/>
                    </a:lnTo>
                    <a:lnTo>
                      <a:pt x="684" y="396"/>
                    </a:lnTo>
                    <a:lnTo>
                      <a:pt x="684" y="392"/>
                    </a:lnTo>
                    <a:lnTo>
                      <a:pt x="676" y="392"/>
                    </a:lnTo>
                    <a:lnTo>
                      <a:pt x="672" y="392"/>
                    </a:lnTo>
                    <a:lnTo>
                      <a:pt x="672" y="396"/>
                    </a:lnTo>
                    <a:lnTo>
                      <a:pt x="664" y="396"/>
                    </a:lnTo>
                    <a:lnTo>
                      <a:pt x="664" y="392"/>
                    </a:lnTo>
                    <a:lnTo>
                      <a:pt x="664" y="388"/>
                    </a:lnTo>
                    <a:lnTo>
                      <a:pt x="660" y="388"/>
                    </a:lnTo>
                    <a:lnTo>
                      <a:pt x="660" y="379"/>
                    </a:lnTo>
                    <a:lnTo>
                      <a:pt x="664" y="379"/>
                    </a:lnTo>
                    <a:lnTo>
                      <a:pt x="664" y="375"/>
                    </a:lnTo>
                    <a:lnTo>
                      <a:pt x="668" y="375"/>
                    </a:lnTo>
                    <a:lnTo>
                      <a:pt x="668" y="371"/>
                    </a:lnTo>
                    <a:lnTo>
                      <a:pt x="668" y="367"/>
                    </a:lnTo>
                    <a:lnTo>
                      <a:pt x="664" y="367"/>
                    </a:lnTo>
                    <a:lnTo>
                      <a:pt x="660" y="367"/>
                    </a:lnTo>
                    <a:lnTo>
                      <a:pt x="660" y="363"/>
                    </a:lnTo>
                    <a:lnTo>
                      <a:pt x="656" y="363"/>
                    </a:lnTo>
                    <a:lnTo>
                      <a:pt x="656" y="359"/>
                    </a:lnTo>
                    <a:lnTo>
                      <a:pt x="656" y="355"/>
                    </a:lnTo>
                    <a:lnTo>
                      <a:pt x="656" y="351"/>
                    </a:lnTo>
                    <a:lnTo>
                      <a:pt x="652" y="351"/>
                    </a:lnTo>
                    <a:lnTo>
                      <a:pt x="648" y="351"/>
                    </a:lnTo>
                    <a:lnTo>
                      <a:pt x="648" y="347"/>
                    </a:lnTo>
                    <a:lnTo>
                      <a:pt x="652" y="347"/>
                    </a:lnTo>
                    <a:lnTo>
                      <a:pt x="652" y="343"/>
                    </a:lnTo>
                    <a:lnTo>
                      <a:pt x="656" y="343"/>
                    </a:lnTo>
                    <a:lnTo>
                      <a:pt x="656" y="339"/>
                    </a:lnTo>
                    <a:lnTo>
                      <a:pt x="660" y="339"/>
                    </a:lnTo>
                    <a:lnTo>
                      <a:pt x="660" y="335"/>
                    </a:lnTo>
                    <a:lnTo>
                      <a:pt x="660" y="331"/>
                    </a:lnTo>
                    <a:lnTo>
                      <a:pt x="656" y="331"/>
                    </a:lnTo>
                    <a:lnTo>
                      <a:pt x="652" y="331"/>
                    </a:lnTo>
                    <a:lnTo>
                      <a:pt x="652" y="326"/>
                    </a:lnTo>
                    <a:lnTo>
                      <a:pt x="652" y="322"/>
                    </a:lnTo>
                    <a:lnTo>
                      <a:pt x="652" y="314"/>
                    </a:lnTo>
                    <a:lnTo>
                      <a:pt x="648" y="314"/>
                    </a:lnTo>
                    <a:lnTo>
                      <a:pt x="648" y="310"/>
                    </a:lnTo>
                    <a:lnTo>
                      <a:pt x="643" y="310"/>
                    </a:lnTo>
                    <a:lnTo>
                      <a:pt x="639" y="310"/>
                    </a:lnTo>
                    <a:lnTo>
                      <a:pt x="639" y="314"/>
                    </a:lnTo>
                    <a:lnTo>
                      <a:pt x="635" y="314"/>
                    </a:lnTo>
                    <a:lnTo>
                      <a:pt x="631" y="314"/>
                    </a:lnTo>
                    <a:lnTo>
                      <a:pt x="631" y="310"/>
                    </a:lnTo>
                    <a:lnTo>
                      <a:pt x="627" y="310"/>
                    </a:lnTo>
                    <a:lnTo>
                      <a:pt x="623" y="310"/>
                    </a:lnTo>
                    <a:lnTo>
                      <a:pt x="619" y="310"/>
                    </a:lnTo>
                    <a:lnTo>
                      <a:pt x="619" y="314"/>
                    </a:lnTo>
                    <a:lnTo>
                      <a:pt x="611" y="314"/>
                    </a:lnTo>
                    <a:lnTo>
                      <a:pt x="607" y="314"/>
                    </a:lnTo>
                    <a:lnTo>
                      <a:pt x="607" y="318"/>
                    </a:lnTo>
                    <a:lnTo>
                      <a:pt x="603" y="318"/>
                    </a:lnTo>
                    <a:lnTo>
                      <a:pt x="599" y="318"/>
                    </a:lnTo>
                    <a:lnTo>
                      <a:pt x="599" y="322"/>
                    </a:lnTo>
                    <a:lnTo>
                      <a:pt x="599" y="326"/>
                    </a:lnTo>
                    <a:lnTo>
                      <a:pt x="595" y="326"/>
                    </a:lnTo>
                    <a:lnTo>
                      <a:pt x="595" y="331"/>
                    </a:lnTo>
                    <a:lnTo>
                      <a:pt x="590" y="331"/>
                    </a:lnTo>
                    <a:lnTo>
                      <a:pt x="590" y="335"/>
                    </a:lnTo>
                    <a:lnTo>
                      <a:pt x="586" y="335"/>
                    </a:lnTo>
                    <a:lnTo>
                      <a:pt x="582" y="335"/>
                    </a:lnTo>
                    <a:lnTo>
                      <a:pt x="578" y="335"/>
                    </a:lnTo>
                    <a:lnTo>
                      <a:pt x="574" y="335"/>
                    </a:lnTo>
                    <a:lnTo>
                      <a:pt x="574" y="331"/>
                    </a:lnTo>
                    <a:lnTo>
                      <a:pt x="570" y="331"/>
                    </a:lnTo>
                    <a:lnTo>
                      <a:pt x="566" y="331"/>
                    </a:lnTo>
                    <a:lnTo>
                      <a:pt x="566" y="326"/>
                    </a:lnTo>
                    <a:lnTo>
                      <a:pt x="566" y="331"/>
                    </a:lnTo>
                    <a:lnTo>
                      <a:pt x="562" y="331"/>
                    </a:lnTo>
                    <a:lnTo>
                      <a:pt x="554" y="331"/>
                    </a:lnTo>
                    <a:lnTo>
                      <a:pt x="554" y="335"/>
                    </a:lnTo>
                    <a:lnTo>
                      <a:pt x="554" y="339"/>
                    </a:lnTo>
                    <a:lnTo>
                      <a:pt x="550" y="339"/>
                    </a:lnTo>
                    <a:lnTo>
                      <a:pt x="546" y="339"/>
                    </a:lnTo>
                    <a:lnTo>
                      <a:pt x="546" y="343"/>
                    </a:lnTo>
                    <a:lnTo>
                      <a:pt x="546" y="347"/>
                    </a:lnTo>
                    <a:lnTo>
                      <a:pt x="542" y="347"/>
                    </a:lnTo>
                    <a:lnTo>
                      <a:pt x="537" y="347"/>
                    </a:lnTo>
                    <a:lnTo>
                      <a:pt x="537" y="351"/>
                    </a:lnTo>
                    <a:lnTo>
                      <a:pt x="533" y="351"/>
                    </a:lnTo>
                    <a:lnTo>
                      <a:pt x="533" y="355"/>
                    </a:lnTo>
                    <a:lnTo>
                      <a:pt x="533" y="359"/>
                    </a:lnTo>
                    <a:lnTo>
                      <a:pt x="529" y="359"/>
                    </a:lnTo>
                    <a:lnTo>
                      <a:pt x="529" y="363"/>
                    </a:lnTo>
                    <a:lnTo>
                      <a:pt x="525" y="363"/>
                    </a:lnTo>
                    <a:lnTo>
                      <a:pt x="521" y="363"/>
                    </a:lnTo>
                    <a:lnTo>
                      <a:pt x="521" y="359"/>
                    </a:lnTo>
                    <a:lnTo>
                      <a:pt x="513" y="359"/>
                    </a:lnTo>
                    <a:lnTo>
                      <a:pt x="513" y="363"/>
                    </a:lnTo>
                    <a:lnTo>
                      <a:pt x="509" y="363"/>
                    </a:lnTo>
                    <a:lnTo>
                      <a:pt x="509" y="367"/>
                    </a:lnTo>
                    <a:lnTo>
                      <a:pt x="509" y="371"/>
                    </a:lnTo>
                    <a:lnTo>
                      <a:pt x="505" y="371"/>
                    </a:lnTo>
                    <a:lnTo>
                      <a:pt x="505" y="375"/>
                    </a:lnTo>
                    <a:lnTo>
                      <a:pt x="501" y="375"/>
                    </a:lnTo>
                    <a:lnTo>
                      <a:pt x="501" y="371"/>
                    </a:lnTo>
                    <a:lnTo>
                      <a:pt x="497" y="371"/>
                    </a:lnTo>
                    <a:lnTo>
                      <a:pt x="493" y="371"/>
                    </a:lnTo>
                    <a:lnTo>
                      <a:pt x="493" y="367"/>
                    </a:lnTo>
                    <a:lnTo>
                      <a:pt x="493" y="363"/>
                    </a:lnTo>
                    <a:lnTo>
                      <a:pt x="493" y="359"/>
                    </a:lnTo>
                    <a:lnTo>
                      <a:pt x="489" y="359"/>
                    </a:lnTo>
                    <a:lnTo>
                      <a:pt x="493" y="359"/>
                    </a:lnTo>
                    <a:lnTo>
                      <a:pt x="493" y="355"/>
                    </a:lnTo>
                    <a:lnTo>
                      <a:pt x="493" y="351"/>
                    </a:lnTo>
                    <a:lnTo>
                      <a:pt x="497" y="351"/>
                    </a:lnTo>
                    <a:lnTo>
                      <a:pt x="497" y="347"/>
                    </a:lnTo>
                    <a:lnTo>
                      <a:pt x="497" y="343"/>
                    </a:lnTo>
                    <a:lnTo>
                      <a:pt x="497" y="339"/>
                    </a:lnTo>
                    <a:lnTo>
                      <a:pt x="493" y="339"/>
                    </a:lnTo>
                    <a:lnTo>
                      <a:pt x="497" y="339"/>
                    </a:lnTo>
                    <a:lnTo>
                      <a:pt x="497" y="331"/>
                    </a:lnTo>
                    <a:lnTo>
                      <a:pt x="493" y="331"/>
                    </a:lnTo>
                    <a:lnTo>
                      <a:pt x="493" y="326"/>
                    </a:lnTo>
                    <a:lnTo>
                      <a:pt x="489" y="326"/>
                    </a:lnTo>
                    <a:lnTo>
                      <a:pt x="485" y="326"/>
                    </a:lnTo>
                    <a:lnTo>
                      <a:pt x="480" y="326"/>
                    </a:lnTo>
                    <a:lnTo>
                      <a:pt x="480" y="331"/>
                    </a:lnTo>
                    <a:lnTo>
                      <a:pt x="476" y="331"/>
                    </a:lnTo>
                    <a:lnTo>
                      <a:pt x="476" y="343"/>
                    </a:lnTo>
                    <a:lnTo>
                      <a:pt x="476" y="347"/>
                    </a:lnTo>
                    <a:lnTo>
                      <a:pt x="472" y="347"/>
                    </a:lnTo>
                    <a:lnTo>
                      <a:pt x="468" y="347"/>
                    </a:lnTo>
                    <a:lnTo>
                      <a:pt x="468" y="351"/>
                    </a:lnTo>
                    <a:lnTo>
                      <a:pt x="468" y="355"/>
                    </a:lnTo>
                    <a:lnTo>
                      <a:pt x="464" y="355"/>
                    </a:lnTo>
                    <a:lnTo>
                      <a:pt x="460" y="355"/>
                    </a:lnTo>
                    <a:lnTo>
                      <a:pt x="460" y="351"/>
                    </a:lnTo>
                    <a:lnTo>
                      <a:pt x="460" y="347"/>
                    </a:lnTo>
                    <a:lnTo>
                      <a:pt x="460" y="339"/>
                    </a:lnTo>
                    <a:lnTo>
                      <a:pt x="456" y="339"/>
                    </a:lnTo>
                    <a:lnTo>
                      <a:pt x="456" y="335"/>
                    </a:lnTo>
                    <a:lnTo>
                      <a:pt x="456" y="331"/>
                    </a:lnTo>
                    <a:lnTo>
                      <a:pt x="452" y="331"/>
                    </a:lnTo>
                    <a:lnTo>
                      <a:pt x="440" y="331"/>
                    </a:lnTo>
                    <a:lnTo>
                      <a:pt x="423" y="331"/>
                    </a:lnTo>
                    <a:lnTo>
                      <a:pt x="415" y="331"/>
                    </a:lnTo>
                    <a:lnTo>
                      <a:pt x="415" y="326"/>
                    </a:lnTo>
                    <a:lnTo>
                      <a:pt x="415" y="318"/>
                    </a:lnTo>
                    <a:lnTo>
                      <a:pt x="436" y="318"/>
                    </a:lnTo>
                    <a:lnTo>
                      <a:pt x="436" y="314"/>
                    </a:lnTo>
                    <a:lnTo>
                      <a:pt x="440" y="314"/>
                    </a:lnTo>
                    <a:lnTo>
                      <a:pt x="440" y="310"/>
                    </a:lnTo>
                    <a:lnTo>
                      <a:pt x="444" y="310"/>
                    </a:lnTo>
                    <a:lnTo>
                      <a:pt x="444" y="306"/>
                    </a:lnTo>
                    <a:lnTo>
                      <a:pt x="444" y="302"/>
                    </a:lnTo>
                    <a:lnTo>
                      <a:pt x="444" y="298"/>
                    </a:lnTo>
                    <a:lnTo>
                      <a:pt x="444" y="294"/>
                    </a:lnTo>
                    <a:lnTo>
                      <a:pt x="440" y="294"/>
                    </a:lnTo>
                    <a:lnTo>
                      <a:pt x="440" y="290"/>
                    </a:lnTo>
                    <a:lnTo>
                      <a:pt x="436" y="290"/>
                    </a:lnTo>
                    <a:lnTo>
                      <a:pt x="427" y="290"/>
                    </a:lnTo>
                    <a:lnTo>
                      <a:pt x="427" y="286"/>
                    </a:lnTo>
                    <a:lnTo>
                      <a:pt x="423" y="286"/>
                    </a:lnTo>
                    <a:lnTo>
                      <a:pt x="415" y="286"/>
                    </a:lnTo>
                    <a:lnTo>
                      <a:pt x="411" y="286"/>
                    </a:lnTo>
                    <a:lnTo>
                      <a:pt x="407" y="286"/>
                    </a:lnTo>
                    <a:lnTo>
                      <a:pt x="407" y="282"/>
                    </a:lnTo>
                    <a:lnTo>
                      <a:pt x="407" y="278"/>
                    </a:lnTo>
                    <a:lnTo>
                      <a:pt x="407" y="273"/>
                    </a:lnTo>
                    <a:lnTo>
                      <a:pt x="403" y="273"/>
                    </a:lnTo>
                    <a:lnTo>
                      <a:pt x="403" y="269"/>
                    </a:lnTo>
                    <a:lnTo>
                      <a:pt x="399" y="269"/>
                    </a:lnTo>
                    <a:lnTo>
                      <a:pt x="395" y="269"/>
                    </a:lnTo>
                    <a:lnTo>
                      <a:pt x="391" y="269"/>
                    </a:lnTo>
                    <a:lnTo>
                      <a:pt x="391" y="265"/>
                    </a:lnTo>
                    <a:lnTo>
                      <a:pt x="387" y="265"/>
                    </a:lnTo>
                    <a:lnTo>
                      <a:pt x="383" y="265"/>
                    </a:lnTo>
                    <a:lnTo>
                      <a:pt x="379" y="265"/>
                    </a:lnTo>
                    <a:lnTo>
                      <a:pt x="374" y="265"/>
                    </a:lnTo>
                    <a:lnTo>
                      <a:pt x="370" y="265"/>
                    </a:lnTo>
                    <a:lnTo>
                      <a:pt x="362" y="265"/>
                    </a:lnTo>
                    <a:lnTo>
                      <a:pt x="362" y="269"/>
                    </a:lnTo>
                    <a:lnTo>
                      <a:pt x="362" y="273"/>
                    </a:lnTo>
                    <a:lnTo>
                      <a:pt x="358" y="273"/>
                    </a:lnTo>
                    <a:lnTo>
                      <a:pt x="358" y="278"/>
                    </a:lnTo>
                    <a:lnTo>
                      <a:pt x="354" y="278"/>
                    </a:lnTo>
                    <a:lnTo>
                      <a:pt x="350" y="278"/>
                    </a:lnTo>
                    <a:lnTo>
                      <a:pt x="350" y="282"/>
                    </a:lnTo>
                    <a:lnTo>
                      <a:pt x="350" y="286"/>
                    </a:lnTo>
                    <a:lnTo>
                      <a:pt x="346" y="286"/>
                    </a:lnTo>
                    <a:lnTo>
                      <a:pt x="338" y="286"/>
                    </a:lnTo>
                    <a:lnTo>
                      <a:pt x="330" y="286"/>
                    </a:lnTo>
                    <a:lnTo>
                      <a:pt x="330" y="290"/>
                    </a:lnTo>
                    <a:lnTo>
                      <a:pt x="322" y="290"/>
                    </a:lnTo>
                    <a:lnTo>
                      <a:pt x="317" y="290"/>
                    </a:lnTo>
                    <a:lnTo>
                      <a:pt x="317" y="294"/>
                    </a:lnTo>
                    <a:lnTo>
                      <a:pt x="313" y="294"/>
                    </a:lnTo>
                    <a:lnTo>
                      <a:pt x="309" y="294"/>
                    </a:lnTo>
                    <a:lnTo>
                      <a:pt x="309" y="298"/>
                    </a:lnTo>
                    <a:lnTo>
                      <a:pt x="309" y="302"/>
                    </a:lnTo>
                    <a:lnTo>
                      <a:pt x="301" y="302"/>
                    </a:lnTo>
                    <a:lnTo>
                      <a:pt x="301" y="298"/>
                    </a:lnTo>
                    <a:lnTo>
                      <a:pt x="297" y="298"/>
                    </a:lnTo>
                    <a:lnTo>
                      <a:pt x="297" y="294"/>
                    </a:lnTo>
                    <a:lnTo>
                      <a:pt x="297" y="290"/>
                    </a:lnTo>
                    <a:lnTo>
                      <a:pt x="293" y="290"/>
                    </a:lnTo>
                    <a:lnTo>
                      <a:pt x="289" y="290"/>
                    </a:lnTo>
                    <a:lnTo>
                      <a:pt x="289" y="286"/>
                    </a:lnTo>
                    <a:lnTo>
                      <a:pt x="289" y="290"/>
                    </a:lnTo>
                    <a:lnTo>
                      <a:pt x="285" y="290"/>
                    </a:lnTo>
                    <a:lnTo>
                      <a:pt x="285" y="294"/>
                    </a:lnTo>
                    <a:lnTo>
                      <a:pt x="285" y="298"/>
                    </a:lnTo>
                    <a:lnTo>
                      <a:pt x="277" y="298"/>
                    </a:lnTo>
                    <a:lnTo>
                      <a:pt x="277" y="294"/>
                    </a:lnTo>
                    <a:lnTo>
                      <a:pt x="269" y="294"/>
                    </a:lnTo>
                    <a:lnTo>
                      <a:pt x="264" y="294"/>
                    </a:lnTo>
                    <a:lnTo>
                      <a:pt x="264" y="298"/>
                    </a:lnTo>
                    <a:lnTo>
                      <a:pt x="264" y="302"/>
                    </a:lnTo>
                    <a:lnTo>
                      <a:pt x="260" y="302"/>
                    </a:lnTo>
                    <a:lnTo>
                      <a:pt x="260" y="306"/>
                    </a:lnTo>
                    <a:lnTo>
                      <a:pt x="256" y="306"/>
                    </a:lnTo>
                    <a:lnTo>
                      <a:pt x="252" y="306"/>
                    </a:lnTo>
                    <a:lnTo>
                      <a:pt x="248" y="306"/>
                    </a:lnTo>
                    <a:lnTo>
                      <a:pt x="244" y="306"/>
                    </a:lnTo>
                    <a:lnTo>
                      <a:pt x="240" y="306"/>
                    </a:lnTo>
                    <a:lnTo>
                      <a:pt x="240" y="302"/>
                    </a:lnTo>
                    <a:lnTo>
                      <a:pt x="236" y="302"/>
                    </a:lnTo>
                    <a:lnTo>
                      <a:pt x="236" y="298"/>
                    </a:lnTo>
                    <a:lnTo>
                      <a:pt x="232" y="298"/>
                    </a:lnTo>
                    <a:lnTo>
                      <a:pt x="232" y="294"/>
                    </a:lnTo>
                    <a:lnTo>
                      <a:pt x="228" y="294"/>
                    </a:lnTo>
                    <a:lnTo>
                      <a:pt x="228" y="290"/>
                    </a:lnTo>
                    <a:lnTo>
                      <a:pt x="232" y="290"/>
                    </a:lnTo>
                    <a:lnTo>
                      <a:pt x="228" y="290"/>
                    </a:lnTo>
                    <a:lnTo>
                      <a:pt x="224" y="290"/>
                    </a:lnTo>
                    <a:lnTo>
                      <a:pt x="224" y="286"/>
                    </a:lnTo>
                    <a:lnTo>
                      <a:pt x="220" y="286"/>
                    </a:lnTo>
                    <a:lnTo>
                      <a:pt x="216" y="286"/>
                    </a:lnTo>
                    <a:lnTo>
                      <a:pt x="211" y="286"/>
                    </a:lnTo>
                    <a:lnTo>
                      <a:pt x="211" y="282"/>
                    </a:lnTo>
                    <a:lnTo>
                      <a:pt x="207" y="282"/>
                    </a:lnTo>
                    <a:lnTo>
                      <a:pt x="207" y="278"/>
                    </a:lnTo>
                    <a:lnTo>
                      <a:pt x="203" y="278"/>
                    </a:lnTo>
                    <a:lnTo>
                      <a:pt x="199" y="278"/>
                    </a:lnTo>
                    <a:lnTo>
                      <a:pt x="199" y="273"/>
                    </a:lnTo>
                    <a:lnTo>
                      <a:pt x="195" y="273"/>
                    </a:lnTo>
                    <a:lnTo>
                      <a:pt x="191" y="273"/>
                    </a:lnTo>
                    <a:lnTo>
                      <a:pt x="191" y="269"/>
                    </a:lnTo>
                    <a:lnTo>
                      <a:pt x="191" y="265"/>
                    </a:lnTo>
                    <a:lnTo>
                      <a:pt x="187" y="265"/>
                    </a:lnTo>
                    <a:lnTo>
                      <a:pt x="187" y="261"/>
                    </a:lnTo>
                    <a:lnTo>
                      <a:pt x="183" y="261"/>
                    </a:lnTo>
                    <a:lnTo>
                      <a:pt x="179" y="261"/>
                    </a:lnTo>
                    <a:lnTo>
                      <a:pt x="179" y="257"/>
                    </a:lnTo>
                    <a:lnTo>
                      <a:pt x="179" y="253"/>
                    </a:lnTo>
                    <a:lnTo>
                      <a:pt x="179" y="245"/>
                    </a:lnTo>
                    <a:lnTo>
                      <a:pt x="183" y="245"/>
                    </a:lnTo>
                    <a:lnTo>
                      <a:pt x="187" y="245"/>
                    </a:lnTo>
                    <a:lnTo>
                      <a:pt x="187" y="249"/>
                    </a:lnTo>
                    <a:lnTo>
                      <a:pt x="187" y="253"/>
                    </a:lnTo>
                    <a:lnTo>
                      <a:pt x="191" y="253"/>
                    </a:lnTo>
                    <a:lnTo>
                      <a:pt x="191" y="257"/>
                    </a:lnTo>
                    <a:lnTo>
                      <a:pt x="191" y="253"/>
                    </a:lnTo>
                    <a:lnTo>
                      <a:pt x="195" y="253"/>
                    </a:lnTo>
                    <a:lnTo>
                      <a:pt x="195" y="257"/>
                    </a:lnTo>
                    <a:lnTo>
                      <a:pt x="199" y="257"/>
                    </a:lnTo>
                    <a:lnTo>
                      <a:pt x="199" y="253"/>
                    </a:lnTo>
                    <a:lnTo>
                      <a:pt x="203" y="253"/>
                    </a:lnTo>
                    <a:lnTo>
                      <a:pt x="203" y="257"/>
                    </a:lnTo>
                    <a:lnTo>
                      <a:pt x="207" y="257"/>
                    </a:lnTo>
                    <a:lnTo>
                      <a:pt x="207" y="253"/>
                    </a:lnTo>
                    <a:lnTo>
                      <a:pt x="211" y="253"/>
                    </a:lnTo>
                    <a:lnTo>
                      <a:pt x="207" y="253"/>
                    </a:lnTo>
                    <a:lnTo>
                      <a:pt x="207" y="249"/>
                    </a:lnTo>
                    <a:lnTo>
                      <a:pt x="211" y="249"/>
                    </a:lnTo>
                    <a:lnTo>
                      <a:pt x="211" y="245"/>
                    </a:lnTo>
                    <a:lnTo>
                      <a:pt x="216" y="245"/>
                    </a:lnTo>
                    <a:lnTo>
                      <a:pt x="216" y="241"/>
                    </a:lnTo>
                    <a:lnTo>
                      <a:pt x="216" y="237"/>
                    </a:lnTo>
                    <a:lnTo>
                      <a:pt x="216" y="233"/>
                    </a:lnTo>
                    <a:lnTo>
                      <a:pt x="211" y="233"/>
                    </a:lnTo>
                    <a:lnTo>
                      <a:pt x="211" y="225"/>
                    </a:lnTo>
                    <a:lnTo>
                      <a:pt x="232" y="225"/>
                    </a:lnTo>
                    <a:lnTo>
                      <a:pt x="236" y="225"/>
                    </a:lnTo>
                    <a:lnTo>
                      <a:pt x="236" y="221"/>
                    </a:lnTo>
                    <a:lnTo>
                      <a:pt x="240" y="221"/>
                    </a:lnTo>
                    <a:lnTo>
                      <a:pt x="240" y="216"/>
                    </a:lnTo>
                    <a:lnTo>
                      <a:pt x="244" y="216"/>
                    </a:lnTo>
                    <a:lnTo>
                      <a:pt x="248" y="216"/>
                    </a:lnTo>
                    <a:lnTo>
                      <a:pt x="248" y="221"/>
                    </a:lnTo>
                    <a:lnTo>
                      <a:pt x="248" y="216"/>
                    </a:lnTo>
                    <a:lnTo>
                      <a:pt x="252" y="216"/>
                    </a:lnTo>
                    <a:lnTo>
                      <a:pt x="256" y="216"/>
                    </a:lnTo>
                    <a:lnTo>
                      <a:pt x="256" y="221"/>
                    </a:lnTo>
                    <a:lnTo>
                      <a:pt x="260" y="221"/>
                    </a:lnTo>
                    <a:lnTo>
                      <a:pt x="264" y="221"/>
                    </a:lnTo>
                    <a:lnTo>
                      <a:pt x="273" y="221"/>
                    </a:lnTo>
                    <a:lnTo>
                      <a:pt x="277" y="221"/>
                    </a:lnTo>
                    <a:lnTo>
                      <a:pt x="281" y="221"/>
                    </a:lnTo>
                    <a:lnTo>
                      <a:pt x="285" y="221"/>
                    </a:lnTo>
                    <a:lnTo>
                      <a:pt x="285" y="216"/>
                    </a:lnTo>
                    <a:lnTo>
                      <a:pt x="289" y="216"/>
                    </a:lnTo>
                    <a:lnTo>
                      <a:pt x="289" y="221"/>
                    </a:lnTo>
                    <a:lnTo>
                      <a:pt x="293" y="221"/>
                    </a:lnTo>
                    <a:lnTo>
                      <a:pt x="293" y="216"/>
                    </a:lnTo>
                    <a:lnTo>
                      <a:pt x="297" y="216"/>
                    </a:lnTo>
                    <a:lnTo>
                      <a:pt x="297" y="221"/>
                    </a:lnTo>
                    <a:lnTo>
                      <a:pt x="301" y="221"/>
                    </a:lnTo>
                    <a:lnTo>
                      <a:pt x="301" y="216"/>
                    </a:lnTo>
                    <a:lnTo>
                      <a:pt x="305" y="216"/>
                    </a:lnTo>
                    <a:lnTo>
                      <a:pt x="309" y="216"/>
                    </a:lnTo>
                    <a:lnTo>
                      <a:pt x="313" y="216"/>
                    </a:lnTo>
                    <a:lnTo>
                      <a:pt x="313" y="212"/>
                    </a:lnTo>
                    <a:lnTo>
                      <a:pt x="317" y="212"/>
                    </a:lnTo>
                    <a:lnTo>
                      <a:pt x="317" y="216"/>
                    </a:lnTo>
                    <a:lnTo>
                      <a:pt x="322" y="216"/>
                    </a:lnTo>
                    <a:lnTo>
                      <a:pt x="322" y="212"/>
                    </a:lnTo>
                    <a:lnTo>
                      <a:pt x="326" y="212"/>
                    </a:lnTo>
                    <a:lnTo>
                      <a:pt x="326" y="208"/>
                    </a:lnTo>
                    <a:lnTo>
                      <a:pt x="326" y="204"/>
                    </a:lnTo>
                    <a:lnTo>
                      <a:pt x="326" y="200"/>
                    </a:lnTo>
                    <a:lnTo>
                      <a:pt x="322" y="200"/>
                    </a:lnTo>
                    <a:lnTo>
                      <a:pt x="322" y="196"/>
                    </a:lnTo>
                    <a:lnTo>
                      <a:pt x="322" y="192"/>
                    </a:lnTo>
                    <a:lnTo>
                      <a:pt x="326" y="192"/>
                    </a:lnTo>
                    <a:lnTo>
                      <a:pt x="326" y="196"/>
                    </a:lnTo>
                    <a:lnTo>
                      <a:pt x="330" y="196"/>
                    </a:lnTo>
                    <a:lnTo>
                      <a:pt x="334" y="196"/>
                    </a:lnTo>
                    <a:lnTo>
                      <a:pt x="334" y="200"/>
                    </a:lnTo>
                    <a:lnTo>
                      <a:pt x="338" y="200"/>
                    </a:lnTo>
                    <a:lnTo>
                      <a:pt x="338" y="204"/>
                    </a:lnTo>
                    <a:lnTo>
                      <a:pt x="342" y="204"/>
                    </a:lnTo>
                    <a:lnTo>
                      <a:pt x="346" y="204"/>
                    </a:lnTo>
                    <a:lnTo>
                      <a:pt x="350" y="204"/>
                    </a:lnTo>
                    <a:lnTo>
                      <a:pt x="350" y="208"/>
                    </a:lnTo>
                    <a:lnTo>
                      <a:pt x="354" y="208"/>
                    </a:lnTo>
                    <a:lnTo>
                      <a:pt x="350" y="208"/>
                    </a:lnTo>
                    <a:lnTo>
                      <a:pt x="350" y="212"/>
                    </a:lnTo>
                    <a:lnTo>
                      <a:pt x="354" y="212"/>
                    </a:lnTo>
                    <a:lnTo>
                      <a:pt x="354" y="216"/>
                    </a:lnTo>
                    <a:lnTo>
                      <a:pt x="358" y="216"/>
                    </a:lnTo>
                    <a:lnTo>
                      <a:pt x="362" y="216"/>
                    </a:lnTo>
                    <a:lnTo>
                      <a:pt x="362" y="221"/>
                    </a:lnTo>
                    <a:lnTo>
                      <a:pt x="362" y="225"/>
                    </a:lnTo>
                    <a:lnTo>
                      <a:pt x="366" y="225"/>
                    </a:lnTo>
                    <a:lnTo>
                      <a:pt x="370" y="225"/>
                    </a:lnTo>
                    <a:lnTo>
                      <a:pt x="374" y="225"/>
                    </a:lnTo>
                    <a:lnTo>
                      <a:pt x="374" y="221"/>
                    </a:lnTo>
                    <a:lnTo>
                      <a:pt x="374" y="212"/>
                    </a:lnTo>
                    <a:lnTo>
                      <a:pt x="374" y="208"/>
                    </a:lnTo>
                    <a:lnTo>
                      <a:pt x="370" y="208"/>
                    </a:lnTo>
                    <a:lnTo>
                      <a:pt x="374" y="208"/>
                    </a:lnTo>
                    <a:lnTo>
                      <a:pt x="374" y="204"/>
                    </a:lnTo>
                    <a:lnTo>
                      <a:pt x="379" y="204"/>
                    </a:lnTo>
                    <a:lnTo>
                      <a:pt x="383" y="204"/>
                    </a:lnTo>
                    <a:lnTo>
                      <a:pt x="383" y="200"/>
                    </a:lnTo>
                    <a:lnTo>
                      <a:pt x="383" y="196"/>
                    </a:lnTo>
                    <a:lnTo>
                      <a:pt x="379" y="196"/>
                    </a:lnTo>
                    <a:lnTo>
                      <a:pt x="379" y="192"/>
                    </a:lnTo>
                    <a:lnTo>
                      <a:pt x="383" y="192"/>
                    </a:lnTo>
                    <a:lnTo>
                      <a:pt x="383" y="184"/>
                    </a:lnTo>
                    <a:lnTo>
                      <a:pt x="383" y="180"/>
                    </a:lnTo>
                    <a:lnTo>
                      <a:pt x="387" y="180"/>
                    </a:lnTo>
                    <a:lnTo>
                      <a:pt x="399" y="180"/>
                    </a:lnTo>
                    <a:lnTo>
                      <a:pt x="403" y="180"/>
                    </a:lnTo>
                    <a:lnTo>
                      <a:pt x="407" y="180"/>
                    </a:lnTo>
                    <a:lnTo>
                      <a:pt x="407" y="184"/>
                    </a:lnTo>
                    <a:lnTo>
                      <a:pt x="415" y="184"/>
                    </a:lnTo>
                    <a:lnTo>
                      <a:pt x="415" y="180"/>
                    </a:lnTo>
                    <a:lnTo>
                      <a:pt x="419" y="180"/>
                    </a:lnTo>
                    <a:lnTo>
                      <a:pt x="423" y="180"/>
                    </a:lnTo>
                    <a:lnTo>
                      <a:pt x="423" y="176"/>
                    </a:lnTo>
                    <a:lnTo>
                      <a:pt x="427" y="176"/>
                    </a:lnTo>
                    <a:lnTo>
                      <a:pt x="432" y="176"/>
                    </a:lnTo>
                    <a:lnTo>
                      <a:pt x="432" y="180"/>
                    </a:lnTo>
                    <a:lnTo>
                      <a:pt x="436" y="180"/>
                    </a:lnTo>
                    <a:lnTo>
                      <a:pt x="444" y="180"/>
                    </a:lnTo>
                    <a:lnTo>
                      <a:pt x="452" y="180"/>
                    </a:lnTo>
                    <a:lnTo>
                      <a:pt x="452" y="176"/>
                    </a:lnTo>
                    <a:lnTo>
                      <a:pt x="460" y="176"/>
                    </a:lnTo>
                    <a:lnTo>
                      <a:pt x="460" y="180"/>
                    </a:lnTo>
                    <a:lnTo>
                      <a:pt x="464" y="180"/>
                    </a:lnTo>
                    <a:lnTo>
                      <a:pt x="464" y="184"/>
                    </a:lnTo>
                    <a:lnTo>
                      <a:pt x="468" y="184"/>
                    </a:lnTo>
                    <a:lnTo>
                      <a:pt x="472" y="184"/>
                    </a:lnTo>
                    <a:lnTo>
                      <a:pt x="472" y="188"/>
                    </a:lnTo>
                    <a:lnTo>
                      <a:pt x="476" y="188"/>
                    </a:lnTo>
                    <a:lnTo>
                      <a:pt x="476" y="192"/>
                    </a:lnTo>
                    <a:lnTo>
                      <a:pt x="480" y="192"/>
                    </a:lnTo>
                    <a:lnTo>
                      <a:pt x="485" y="192"/>
                    </a:lnTo>
                    <a:lnTo>
                      <a:pt x="489" y="192"/>
                    </a:lnTo>
                    <a:lnTo>
                      <a:pt x="493" y="192"/>
                    </a:lnTo>
                    <a:lnTo>
                      <a:pt x="493" y="188"/>
                    </a:lnTo>
                    <a:lnTo>
                      <a:pt x="497" y="188"/>
                    </a:lnTo>
                    <a:lnTo>
                      <a:pt x="497" y="184"/>
                    </a:lnTo>
                    <a:lnTo>
                      <a:pt x="497" y="180"/>
                    </a:lnTo>
                    <a:lnTo>
                      <a:pt x="501" y="180"/>
                    </a:lnTo>
                    <a:lnTo>
                      <a:pt x="505" y="180"/>
                    </a:lnTo>
                    <a:lnTo>
                      <a:pt x="505" y="184"/>
                    </a:lnTo>
                    <a:lnTo>
                      <a:pt x="505" y="188"/>
                    </a:lnTo>
                    <a:lnTo>
                      <a:pt x="505" y="192"/>
                    </a:lnTo>
                    <a:lnTo>
                      <a:pt x="505" y="188"/>
                    </a:lnTo>
                    <a:lnTo>
                      <a:pt x="509" y="188"/>
                    </a:lnTo>
                    <a:lnTo>
                      <a:pt x="509" y="184"/>
                    </a:lnTo>
                    <a:lnTo>
                      <a:pt x="513" y="184"/>
                    </a:lnTo>
                    <a:lnTo>
                      <a:pt x="513" y="180"/>
                    </a:lnTo>
                    <a:lnTo>
                      <a:pt x="517" y="180"/>
                    </a:lnTo>
                    <a:lnTo>
                      <a:pt x="517" y="184"/>
                    </a:lnTo>
                    <a:lnTo>
                      <a:pt x="517" y="188"/>
                    </a:lnTo>
                    <a:lnTo>
                      <a:pt x="525" y="188"/>
                    </a:lnTo>
                    <a:lnTo>
                      <a:pt x="525" y="192"/>
                    </a:lnTo>
                    <a:lnTo>
                      <a:pt x="529" y="192"/>
                    </a:lnTo>
                    <a:lnTo>
                      <a:pt x="542" y="192"/>
                    </a:lnTo>
                    <a:lnTo>
                      <a:pt x="542" y="188"/>
                    </a:lnTo>
                    <a:lnTo>
                      <a:pt x="546" y="188"/>
                    </a:lnTo>
                    <a:lnTo>
                      <a:pt x="546" y="184"/>
                    </a:lnTo>
                    <a:lnTo>
                      <a:pt x="546" y="172"/>
                    </a:lnTo>
                    <a:lnTo>
                      <a:pt x="546" y="168"/>
                    </a:lnTo>
                    <a:lnTo>
                      <a:pt x="542" y="168"/>
                    </a:lnTo>
                    <a:lnTo>
                      <a:pt x="542" y="163"/>
                    </a:lnTo>
                    <a:lnTo>
                      <a:pt x="537" y="163"/>
                    </a:lnTo>
                    <a:lnTo>
                      <a:pt x="537" y="159"/>
                    </a:lnTo>
                    <a:lnTo>
                      <a:pt x="537" y="155"/>
                    </a:lnTo>
                    <a:lnTo>
                      <a:pt x="542" y="155"/>
                    </a:lnTo>
                    <a:lnTo>
                      <a:pt x="542" y="159"/>
                    </a:lnTo>
                    <a:lnTo>
                      <a:pt x="546" y="159"/>
                    </a:lnTo>
                    <a:lnTo>
                      <a:pt x="550" y="159"/>
                    </a:lnTo>
                    <a:lnTo>
                      <a:pt x="550" y="163"/>
                    </a:lnTo>
                    <a:lnTo>
                      <a:pt x="554" y="163"/>
                    </a:lnTo>
                    <a:lnTo>
                      <a:pt x="554" y="168"/>
                    </a:lnTo>
                    <a:lnTo>
                      <a:pt x="558" y="168"/>
                    </a:lnTo>
                    <a:lnTo>
                      <a:pt x="558" y="172"/>
                    </a:lnTo>
                    <a:lnTo>
                      <a:pt x="562" y="172"/>
                    </a:lnTo>
                    <a:lnTo>
                      <a:pt x="562" y="176"/>
                    </a:lnTo>
                    <a:lnTo>
                      <a:pt x="570" y="176"/>
                    </a:lnTo>
                    <a:lnTo>
                      <a:pt x="570" y="180"/>
                    </a:lnTo>
                    <a:lnTo>
                      <a:pt x="574" y="180"/>
                    </a:lnTo>
                    <a:lnTo>
                      <a:pt x="574" y="184"/>
                    </a:lnTo>
                    <a:lnTo>
                      <a:pt x="578" y="184"/>
                    </a:lnTo>
                    <a:lnTo>
                      <a:pt x="582" y="184"/>
                    </a:lnTo>
                    <a:lnTo>
                      <a:pt x="586" y="184"/>
                    </a:lnTo>
                    <a:lnTo>
                      <a:pt x="586" y="188"/>
                    </a:lnTo>
                    <a:lnTo>
                      <a:pt x="586" y="192"/>
                    </a:lnTo>
                    <a:lnTo>
                      <a:pt x="590" y="192"/>
                    </a:lnTo>
                    <a:lnTo>
                      <a:pt x="590" y="200"/>
                    </a:lnTo>
                    <a:lnTo>
                      <a:pt x="595" y="200"/>
                    </a:lnTo>
                    <a:lnTo>
                      <a:pt x="595" y="204"/>
                    </a:lnTo>
                    <a:lnTo>
                      <a:pt x="595" y="212"/>
                    </a:lnTo>
                    <a:lnTo>
                      <a:pt x="599" y="212"/>
                    </a:lnTo>
                    <a:lnTo>
                      <a:pt x="603" y="212"/>
                    </a:lnTo>
                    <a:lnTo>
                      <a:pt x="607" y="212"/>
                    </a:lnTo>
                    <a:lnTo>
                      <a:pt x="607" y="216"/>
                    </a:lnTo>
                    <a:lnTo>
                      <a:pt x="611" y="216"/>
                    </a:lnTo>
                    <a:lnTo>
                      <a:pt x="615" y="216"/>
                    </a:lnTo>
                    <a:lnTo>
                      <a:pt x="615" y="221"/>
                    </a:lnTo>
                    <a:lnTo>
                      <a:pt x="623" y="221"/>
                    </a:lnTo>
                    <a:lnTo>
                      <a:pt x="623" y="225"/>
                    </a:lnTo>
                    <a:lnTo>
                      <a:pt x="627" y="225"/>
                    </a:lnTo>
                    <a:lnTo>
                      <a:pt x="627" y="229"/>
                    </a:lnTo>
                    <a:lnTo>
                      <a:pt x="631" y="229"/>
                    </a:lnTo>
                    <a:lnTo>
                      <a:pt x="639" y="229"/>
                    </a:lnTo>
                    <a:lnTo>
                      <a:pt x="639" y="233"/>
                    </a:lnTo>
                    <a:lnTo>
                      <a:pt x="643" y="233"/>
                    </a:lnTo>
                    <a:lnTo>
                      <a:pt x="648" y="233"/>
                    </a:lnTo>
                    <a:lnTo>
                      <a:pt x="648" y="229"/>
                    </a:lnTo>
                    <a:lnTo>
                      <a:pt x="652" y="229"/>
                    </a:lnTo>
                    <a:lnTo>
                      <a:pt x="656" y="229"/>
                    </a:lnTo>
                    <a:lnTo>
                      <a:pt x="656" y="225"/>
                    </a:lnTo>
                    <a:lnTo>
                      <a:pt x="660" y="225"/>
                    </a:lnTo>
                    <a:lnTo>
                      <a:pt x="660" y="221"/>
                    </a:lnTo>
                    <a:lnTo>
                      <a:pt x="660" y="216"/>
                    </a:lnTo>
                    <a:lnTo>
                      <a:pt x="660" y="212"/>
                    </a:lnTo>
                    <a:lnTo>
                      <a:pt x="664" y="212"/>
                    </a:lnTo>
                    <a:lnTo>
                      <a:pt x="664" y="208"/>
                    </a:lnTo>
                    <a:lnTo>
                      <a:pt x="668" y="208"/>
                    </a:lnTo>
                    <a:lnTo>
                      <a:pt x="668" y="204"/>
                    </a:lnTo>
                    <a:lnTo>
                      <a:pt x="668" y="200"/>
                    </a:lnTo>
                    <a:lnTo>
                      <a:pt x="664" y="200"/>
                    </a:lnTo>
                    <a:lnTo>
                      <a:pt x="664" y="196"/>
                    </a:lnTo>
                    <a:lnTo>
                      <a:pt x="660" y="196"/>
                    </a:lnTo>
                    <a:lnTo>
                      <a:pt x="660" y="192"/>
                    </a:lnTo>
                    <a:lnTo>
                      <a:pt x="656" y="192"/>
                    </a:lnTo>
                    <a:lnTo>
                      <a:pt x="656" y="188"/>
                    </a:lnTo>
                    <a:lnTo>
                      <a:pt x="652" y="188"/>
                    </a:lnTo>
                    <a:lnTo>
                      <a:pt x="652" y="184"/>
                    </a:lnTo>
                    <a:lnTo>
                      <a:pt x="648" y="184"/>
                    </a:lnTo>
                    <a:lnTo>
                      <a:pt x="643" y="184"/>
                    </a:lnTo>
                    <a:lnTo>
                      <a:pt x="643" y="180"/>
                    </a:lnTo>
                    <a:lnTo>
                      <a:pt x="639" y="180"/>
                    </a:lnTo>
                    <a:lnTo>
                      <a:pt x="639" y="176"/>
                    </a:lnTo>
                    <a:lnTo>
                      <a:pt x="635" y="176"/>
                    </a:lnTo>
                    <a:lnTo>
                      <a:pt x="631" y="176"/>
                    </a:lnTo>
                    <a:lnTo>
                      <a:pt x="631" y="172"/>
                    </a:lnTo>
                    <a:lnTo>
                      <a:pt x="627" y="172"/>
                    </a:lnTo>
                    <a:lnTo>
                      <a:pt x="627" y="168"/>
                    </a:lnTo>
                    <a:lnTo>
                      <a:pt x="623" y="168"/>
                    </a:lnTo>
                    <a:lnTo>
                      <a:pt x="623" y="163"/>
                    </a:lnTo>
                    <a:lnTo>
                      <a:pt x="619" y="163"/>
                    </a:lnTo>
                    <a:lnTo>
                      <a:pt x="615" y="163"/>
                    </a:lnTo>
                    <a:lnTo>
                      <a:pt x="615" y="159"/>
                    </a:lnTo>
                    <a:lnTo>
                      <a:pt x="611" y="159"/>
                    </a:lnTo>
                    <a:lnTo>
                      <a:pt x="611" y="155"/>
                    </a:lnTo>
                    <a:lnTo>
                      <a:pt x="607" y="155"/>
                    </a:lnTo>
                    <a:lnTo>
                      <a:pt x="607" y="151"/>
                    </a:lnTo>
                    <a:lnTo>
                      <a:pt x="603" y="151"/>
                    </a:lnTo>
                    <a:lnTo>
                      <a:pt x="603" y="147"/>
                    </a:lnTo>
                    <a:lnTo>
                      <a:pt x="599" y="147"/>
                    </a:lnTo>
                    <a:lnTo>
                      <a:pt x="599" y="143"/>
                    </a:lnTo>
                    <a:lnTo>
                      <a:pt x="595" y="143"/>
                    </a:lnTo>
                    <a:lnTo>
                      <a:pt x="595" y="139"/>
                    </a:lnTo>
                    <a:lnTo>
                      <a:pt x="590" y="139"/>
                    </a:lnTo>
                    <a:lnTo>
                      <a:pt x="586" y="139"/>
                    </a:lnTo>
                    <a:lnTo>
                      <a:pt x="586" y="135"/>
                    </a:lnTo>
                    <a:lnTo>
                      <a:pt x="595" y="135"/>
                    </a:lnTo>
                    <a:close/>
                    <a:moveTo>
                      <a:pt x="460" y="119"/>
                    </a:moveTo>
                    <a:lnTo>
                      <a:pt x="460" y="123"/>
                    </a:lnTo>
                    <a:lnTo>
                      <a:pt x="464" y="123"/>
                    </a:lnTo>
                    <a:lnTo>
                      <a:pt x="468" y="123"/>
                    </a:lnTo>
                    <a:lnTo>
                      <a:pt x="468" y="127"/>
                    </a:lnTo>
                    <a:lnTo>
                      <a:pt x="472" y="127"/>
                    </a:lnTo>
                    <a:lnTo>
                      <a:pt x="480" y="127"/>
                    </a:lnTo>
                    <a:lnTo>
                      <a:pt x="485" y="127"/>
                    </a:lnTo>
                    <a:lnTo>
                      <a:pt x="485" y="131"/>
                    </a:lnTo>
                    <a:lnTo>
                      <a:pt x="485" y="135"/>
                    </a:lnTo>
                    <a:lnTo>
                      <a:pt x="485" y="139"/>
                    </a:lnTo>
                    <a:lnTo>
                      <a:pt x="480" y="139"/>
                    </a:lnTo>
                    <a:lnTo>
                      <a:pt x="480" y="143"/>
                    </a:lnTo>
                    <a:lnTo>
                      <a:pt x="485" y="143"/>
                    </a:lnTo>
                    <a:lnTo>
                      <a:pt x="489" y="143"/>
                    </a:lnTo>
                    <a:lnTo>
                      <a:pt x="489" y="147"/>
                    </a:lnTo>
                    <a:lnTo>
                      <a:pt x="489" y="151"/>
                    </a:lnTo>
                    <a:lnTo>
                      <a:pt x="493" y="151"/>
                    </a:lnTo>
                    <a:lnTo>
                      <a:pt x="493" y="155"/>
                    </a:lnTo>
                    <a:lnTo>
                      <a:pt x="493" y="159"/>
                    </a:lnTo>
                    <a:lnTo>
                      <a:pt x="493" y="163"/>
                    </a:lnTo>
                    <a:lnTo>
                      <a:pt x="489" y="163"/>
                    </a:lnTo>
                    <a:lnTo>
                      <a:pt x="485" y="163"/>
                    </a:lnTo>
                    <a:lnTo>
                      <a:pt x="485" y="159"/>
                    </a:lnTo>
                    <a:lnTo>
                      <a:pt x="480" y="159"/>
                    </a:lnTo>
                    <a:lnTo>
                      <a:pt x="480" y="155"/>
                    </a:lnTo>
                    <a:lnTo>
                      <a:pt x="476" y="155"/>
                    </a:lnTo>
                    <a:lnTo>
                      <a:pt x="476" y="151"/>
                    </a:lnTo>
                    <a:lnTo>
                      <a:pt x="472" y="151"/>
                    </a:lnTo>
                    <a:lnTo>
                      <a:pt x="468" y="151"/>
                    </a:lnTo>
                    <a:lnTo>
                      <a:pt x="468" y="147"/>
                    </a:lnTo>
                    <a:lnTo>
                      <a:pt x="464" y="147"/>
                    </a:lnTo>
                    <a:lnTo>
                      <a:pt x="460" y="147"/>
                    </a:lnTo>
                    <a:lnTo>
                      <a:pt x="460" y="143"/>
                    </a:lnTo>
                    <a:lnTo>
                      <a:pt x="456" y="143"/>
                    </a:lnTo>
                    <a:lnTo>
                      <a:pt x="456" y="135"/>
                    </a:lnTo>
                    <a:lnTo>
                      <a:pt x="456" y="131"/>
                    </a:lnTo>
                    <a:lnTo>
                      <a:pt x="452" y="131"/>
                    </a:lnTo>
                    <a:lnTo>
                      <a:pt x="452" y="127"/>
                    </a:lnTo>
                    <a:lnTo>
                      <a:pt x="448" y="127"/>
                    </a:lnTo>
                    <a:lnTo>
                      <a:pt x="448" y="123"/>
                    </a:lnTo>
                    <a:lnTo>
                      <a:pt x="452" y="123"/>
                    </a:lnTo>
                    <a:lnTo>
                      <a:pt x="452" y="119"/>
                    </a:lnTo>
                    <a:lnTo>
                      <a:pt x="460" y="119"/>
                    </a:lnTo>
                    <a:close/>
                    <a:moveTo>
                      <a:pt x="456" y="53"/>
                    </a:moveTo>
                    <a:lnTo>
                      <a:pt x="456" y="58"/>
                    </a:lnTo>
                    <a:lnTo>
                      <a:pt x="460" y="58"/>
                    </a:lnTo>
                    <a:lnTo>
                      <a:pt x="460" y="62"/>
                    </a:lnTo>
                    <a:lnTo>
                      <a:pt x="460" y="66"/>
                    </a:lnTo>
                    <a:lnTo>
                      <a:pt x="464" y="66"/>
                    </a:lnTo>
                    <a:lnTo>
                      <a:pt x="464" y="70"/>
                    </a:lnTo>
                    <a:lnTo>
                      <a:pt x="468" y="70"/>
                    </a:lnTo>
                    <a:lnTo>
                      <a:pt x="468" y="74"/>
                    </a:lnTo>
                    <a:lnTo>
                      <a:pt x="468" y="78"/>
                    </a:lnTo>
                    <a:lnTo>
                      <a:pt x="472" y="78"/>
                    </a:lnTo>
                    <a:lnTo>
                      <a:pt x="472" y="82"/>
                    </a:lnTo>
                    <a:lnTo>
                      <a:pt x="476" y="82"/>
                    </a:lnTo>
                    <a:lnTo>
                      <a:pt x="480" y="82"/>
                    </a:lnTo>
                    <a:lnTo>
                      <a:pt x="480" y="86"/>
                    </a:lnTo>
                    <a:lnTo>
                      <a:pt x="480" y="90"/>
                    </a:lnTo>
                    <a:lnTo>
                      <a:pt x="485" y="90"/>
                    </a:lnTo>
                    <a:lnTo>
                      <a:pt x="485" y="94"/>
                    </a:lnTo>
                    <a:lnTo>
                      <a:pt x="485" y="98"/>
                    </a:lnTo>
                    <a:lnTo>
                      <a:pt x="480" y="98"/>
                    </a:lnTo>
                    <a:lnTo>
                      <a:pt x="476" y="98"/>
                    </a:lnTo>
                    <a:lnTo>
                      <a:pt x="472" y="98"/>
                    </a:lnTo>
                    <a:lnTo>
                      <a:pt x="468" y="98"/>
                    </a:lnTo>
                    <a:lnTo>
                      <a:pt x="468" y="102"/>
                    </a:lnTo>
                    <a:lnTo>
                      <a:pt x="464" y="102"/>
                    </a:lnTo>
                    <a:lnTo>
                      <a:pt x="464" y="98"/>
                    </a:lnTo>
                    <a:lnTo>
                      <a:pt x="460" y="98"/>
                    </a:lnTo>
                    <a:lnTo>
                      <a:pt x="456" y="98"/>
                    </a:lnTo>
                    <a:lnTo>
                      <a:pt x="456" y="94"/>
                    </a:lnTo>
                    <a:lnTo>
                      <a:pt x="452" y="94"/>
                    </a:lnTo>
                    <a:lnTo>
                      <a:pt x="452" y="90"/>
                    </a:lnTo>
                    <a:lnTo>
                      <a:pt x="452" y="86"/>
                    </a:lnTo>
                    <a:lnTo>
                      <a:pt x="452" y="82"/>
                    </a:lnTo>
                    <a:lnTo>
                      <a:pt x="452" y="78"/>
                    </a:lnTo>
                    <a:lnTo>
                      <a:pt x="452" y="74"/>
                    </a:lnTo>
                    <a:lnTo>
                      <a:pt x="452" y="70"/>
                    </a:lnTo>
                    <a:lnTo>
                      <a:pt x="452" y="62"/>
                    </a:lnTo>
                    <a:lnTo>
                      <a:pt x="448" y="62"/>
                    </a:lnTo>
                    <a:lnTo>
                      <a:pt x="448" y="58"/>
                    </a:lnTo>
                    <a:lnTo>
                      <a:pt x="452" y="58"/>
                    </a:lnTo>
                    <a:lnTo>
                      <a:pt x="452" y="53"/>
                    </a:lnTo>
                    <a:lnTo>
                      <a:pt x="456" y="53"/>
                    </a:lnTo>
                    <a:close/>
                    <a:moveTo>
                      <a:pt x="114" y="41"/>
                    </a:moveTo>
                    <a:lnTo>
                      <a:pt x="114" y="45"/>
                    </a:lnTo>
                    <a:lnTo>
                      <a:pt x="114" y="49"/>
                    </a:lnTo>
                    <a:lnTo>
                      <a:pt x="118" y="49"/>
                    </a:lnTo>
                    <a:lnTo>
                      <a:pt x="118" y="53"/>
                    </a:lnTo>
                    <a:lnTo>
                      <a:pt x="106" y="53"/>
                    </a:lnTo>
                    <a:lnTo>
                      <a:pt x="106" y="58"/>
                    </a:lnTo>
                    <a:lnTo>
                      <a:pt x="101" y="58"/>
                    </a:lnTo>
                    <a:lnTo>
                      <a:pt x="101" y="53"/>
                    </a:lnTo>
                    <a:lnTo>
                      <a:pt x="97" y="53"/>
                    </a:lnTo>
                    <a:lnTo>
                      <a:pt x="97" y="49"/>
                    </a:lnTo>
                    <a:lnTo>
                      <a:pt x="97" y="45"/>
                    </a:lnTo>
                    <a:lnTo>
                      <a:pt x="101" y="45"/>
                    </a:lnTo>
                    <a:lnTo>
                      <a:pt x="101" y="41"/>
                    </a:lnTo>
                    <a:lnTo>
                      <a:pt x="110" y="41"/>
                    </a:lnTo>
                    <a:lnTo>
                      <a:pt x="114" y="41"/>
                    </a:lnTo>
                    <a:close/>
                    <a:moveTo>
                      <a:pt x="700" y="41"/>
                    </a:moveTo>
                    <a:lnTo>
                      <a:pt x="705" y="41"/>
                    </a:lnTo>
                    <a:lnTo>
                      <a:pt x="709" y="41"/>
                    </a:lnTo>
                    <a:lnTo>
                      <a:pt x="709" y="45"/>
                    </a:lnTo>
                    <a:lnTo>
                      <a:pt x="713" y="45"/>
                    </a:lnTo>
                    <a:lnTo>
                      <a:pt x="717" y="45"/>
                    </a:lnTo>
                    <a:lnTo>
                      <a:pt x="717" y="49"/>
                    </a:lnTo>
                    <a:lnTo>
                      <a:pt x="725" y="49"/>
                    </a:lnTo>
                    <a:lnTo>
                      <a:pt x="729" y="49"/>
                    </a:lnTo>
                    <a:lnTo>
                      <a:pt x="729" y="53"/>
                    </a:lnTo>
                    <a:lnTo>
                      <a:pt x="733" y="53"/>
                    </a:lnTo>
                    <a:lnTo>
                      <a:pt x="737" y="53"/>
                    </a:lnTo>
                    <a:lnTo>
                      <a:pt x="737" y="58"/>
                    </a:lnTo>
                    <a:lnTo>
                      <a:pt x="741" y="58"/>
                    </a:lnTo>
                    <a:lnTo>
                      <a:pt x="741" y="62"/>
                    </a:lnTo>
                    <a:lnTo>
                      <a:pt x="745" y="62"/>
                    </a:lnTo>
                    <a:lnTo>
                      <a:pt x="745" y="66"/>
                    </a:lnTo>
                    <a:lnTo>
                      <a:pt x="745" y="70"/>
                    </a:lnTo>
                    <a:lnTo>
                      <a:pt x="749" y="70"/>
                    </a:lnTo>
                    <a:lnTo>
                      <a:pt x="753" y="70"/>
                    </a:lnTo>
                    <a:lnTo>
                      <a:pt x="753" y="74"/>
                    </a:lnTo>
                    <a:lnTo>
                      <a:pt x="753" y="78"/>
                    </a:lnTo>
                    <a:lnTo>
                      <a:pt x="758" y="78"/>
                    </a:lnTo>
                    <a:lnTo>
                      <a:pt x="758" y="82"/>
                    </a:lnTo>
                    <a:lnTo>
                      <a:pt x="762" y="82"/>
                    </a:lnTo>
                    <a:lnTo>
                      <a:pt x="762" y="90"/>
                    </a:lnTo>
                    <a:lnTo>
                      <a:pt x="762" y="94"/>
                    </a:lnTo>
                    <a:lnTo>
                      <a:pt x="762" y="98"/>
                    </a:lnTo>
                    <a:lnTo>
                      <a:pt x="758" y="98"/>
                    </a:lnTo>
                    <a:lnTo>
                      <a:pt x="749" y="98"/>
                    </a:lnTo>
                    <a:lnTo>
                      <a:pt x="741" y="98"/>
                    </a:lnTo>
                    <a:lnTo>
                      <a:pt x="741" y="102"/>
                    </a:lnTo>
                    <a:lnTo>
                      <a:pt x="741" y="110"/>
                    </a:lnTo>
                    <a:lnTo>
                      <a:pt x="741" y="115"/>
                    </a:lnTo>
                    <a:lnTo>
                      <a:pt x="737" y="115"/>
                    </a:lnTo>
                    <a:lnTo>
                      <a:pt x="737" y="119"/>
                    </a:lnTo>
                    <a:lnTo>
                      <a:pt x="733" y="119"/>
                    </a:lnTo>
                    <a:lnTo>
                      <a:pt x="729" y="119"/>
                    </a:lnTo>
                    <a:lnTo>
                      <a:pt x="725" y="119"/>
                    </a:lnTo>
                    <a:lnTo>
                      <a:pt x="725" y="115"/>
                    </a:lnTo>
                    <a:lnTo>
                      <a:pt x="721" y="115"/>
                    </a:lnTo>
                    <a:lnTo>
                      <a:pt x="721" y="110"/>
                    </a:lnTo>
                    <a:lnTo>
                      <a:pt x="721" y="106"/>
                    </a:lnTo>
                    <a:lnTo>
                      <a:pt x="721" y="102"/>
                    </a:lnTo>
                    <a:lnTo>
                      <a:pt x="717" y="102"/>
                    </a:lnTo>
                    <a:lnTo>
                      <a:pt x="713" y="102"/>
                    </a:lnTo>
                    <a:lnTo>
                      <a:pt x="713" y="98"/>
                    </a:lnTo>
                    <a:lnTo>
                      <a:pt x="709" y="98"/>
                    </a:lnTo>
                    <a:lnTo>
                      <a:pt x="709" y="94"/>
                    </a:lnTo>
                    <a:lnTo>
                      <a:pt x="709" y="90"/>
                    </a:lnTo>
                    <a:lnTo>
                      <a:pt x="705" y="90"/>
                    </a:lnTo>
                    <a:lnTo>
                      <a:pt x="705" y="86"/>
                    </a:lnTo>
                    <a:lnTo>
                      <a:pt x="705" y="82"/>
                    </a:lnTo>
                    <a:lnTo>
                      <a:pt x="700" y="82"/>
                    </a:lnTo>
                    <a:lnTo>
                      <a:pt x="700" y="78"/>
                    </a:lnTo>
                    <a:lnTo>
                      <a:pt x="700" y="74"/>
                    </a:lnTo>
                    <a:lnTo>
                      <a:pt x="705" y="74"/>
                    </a:lnTo>
                    <a:lnTo>
                      <a:pt x="705" y="70"/>
                    </a:lnTo>
                    <a:lnTo>
                      <a:pt x="705" y="66"/>
                    </a:lnTo>
                    <a:lnTo>
                      <a:pt x="700" y="66"/>
                    </a:lnTo>
                    <a:lnTo>
                      <a:pt x="700" y="62"/>
                    </a:lnTo>
                    <a:lnTo>
                      <a:pt x="696" y="62"/>
                    </a:lnTo>
                    <a:lnTo>
                      <a:pt x="692" y="62"/>
                    </a:lnTo>
                    <a:lnTo>
                      <a:pt x="692" y="58"/>
                    </a:lnTo>
                    <a:lnTo>
                      <a:pt x="688" y="58"/>
                    </a:lnTo>
                    <a:lnTo>
                      <a:pt x="688" y="49"/>
                    </a:lnTo>
                    <a:lnTo>
                      <a:pt x="684" y="49"/>
                    </a:lnTo>
                    <a:lnTo>
                      <a:pt x="684" y="45"/>
                    </a:lnTo>
                    <a:lnTo>
                      <a:pt x="688" y="45"/>
                    </a:lnTo>
                    <a:lnTo>
                      <a:pt x="692" y="45"/>
                    </a:lnTo>
                    <a:lnTo>
                      <a:pt x="692" y="41"/>
                    </a:lnTo>
                    <a:lnTo>
                      <a:pt x="696" y="41"/>
                    </a:lnTo>
                    <a:lnTo>
                      <a:pt x="700" y="41"/>
                    </a:lnTo>
                    <a:close/>
                    <a:moveTo>
                      <a:pt x="725" y="0"/>
                    </a:moveTo>
                    <a:lnTo>
                      <a:pt x="725" y="9"/>
                    </a:lnTo>
                    <a:lnTo>
                      <a:pt x="729" y="9"/>
                    </a:lnTo>
                    <a:lnTo>
                      <a:pt x="729" y="13"/>
                    </a:lnTo>
                    <a:lnTo>
                      <a:pt x="733" y="13"/>
                    </a:lnTo>
                    <a:lnTo>
                      <a:pt x="737" y="13"/>
                    </a:lnTo>
                    <a:lnTo>
                      <a:pt x="737" y="17"/>
                    </a:lnTo>
                    <a:lnTo>
                      <a:pt x="741" y="17"/>
                    </a:lnTo>
                    <a:lnTo>
                      <a:pt x="741" y="21"/>
                    </a:lnTo>
                    <a:lnTo>
                      <a:pt x="745" y="21"/>
                    </a:lnTo>
                    <a:lnTo>
                      <a:pt x="745" y="25"/>
                    </a:lnTo>
                    <a:lnTo>
                      <a:pt x="745" y="37"/>
                    </a:lnTo>
                    <a:lnTo>
                      <a:pt x="741" y="37"/>
                    </a:lnTo>
                    <a:lnTo>
                      <a:pt x="741" y="41"/>
                    </a:lnTo>
                    <a:lnTo>
                      <a:pt x="737" y="41"/>
                    </a:lnTo>
                    <a:lnTo>
                      <a:pt x="733" y="41"/>
                    </a:lnTo>
                    <a:lnTo>
                      <a:pt x="729" y="41"/>
                    </a:lnTo>
                    <a:lnTo>
                      <a:pt x="729" y="37"/>
                    </a:lnTo>
                    <a:lnTo>
                      <a:pt x="725" y="37"/>
                    </a:lnTo>
                    <a:lnTo>
                      <a:pt x="721" y="37"/>
                    </a:lnTo>
                    <a:lnTo>
                      <a:pt x="721" y="33"/>
                    </a:lnTo>
                    <a:lnTo>
                      <a:pt x="721" y="29"/>
                    </a:lnTo>
                    <a:lnTo>
                      <a:pt x="717" y="29"/>
                    </a:lnTo>
                    <a:lnTo>
                      <a:pt x="717" y="25"/>
                    </a:lnTo>
                    <a:lnTo>
                      <a:pt x="713" y="25"/>
                    </a:lnTo>
                    <a:lnTo>
                      <a:pt x="713" y="17"/>
                    </a:lnTo>
                    <a:lnTo>
                      <a:pt x="717" y="17"/>
                    </a:lnTo>
                    <a:lnTo>
                      <a:pt x="717" y="13"/>
                    </a:lnTo>
                    <a:lnTo>
                      <a:pt x="721" y="13"/>
                    </a:lnTo>
                    <a:lnTo>
                      <a:pt x="721" y="9"/>
                    </a:lnTo>
                    <a:lnTo>
                      <a:pt x="721" y="5"/>
                    </a:lnTo>
                    <a:lnTo>
                      <a:pt x="717" y="5"/>
                    </a:lnTo>
                    <a:lnTo>
                      <a:pt x="721" y="5"/>
                    </a:lnTo>
                    <a:lnTo>
                      <a:pt x="721" y="0"/>
                    </a:lnTo>
                    <a:lnTo>
                      <a:pt x="725" y="0"/>
                    </a:lnTo>
                    <a:close/>
                  </a:path>
                </a:pathLst>
              </a:custGeom>
              <a:solidFill>
                <a:schemeClr val="bg1">
                  <a:lumMod val="75000"/>
                </a:schemeClr>
              </a:solidFill>
              <a:ln w="12700" cap="flat" cmpd="sng">
                <a:noFill/>
                <a:bevel/>
                <a:headEnd/>
                <a:tailEnd/>
              </a:ln>
              <a:effectLst/>
            </p:spPr>
            <p:txBody>
              <a:bodyPr wrap="none" anchor="ctr"/>
              <a:lstStyle/>
              <a:p>
                <a:pPr lvl="0"/>
                <a:endParaRPr lang="en-US"/>
              </a:p>
            </p:txBody>
          </p:sp>
        </p:grpSp>
      </p:grpSp>
    </p:spTree>
    <p:extLst>
      <p:ext uri="{BB962C8B-B14F-4D97-AF65-F5344CB8AC3E}">
        <p14:creationId xmlns:p14="http://schemas.microsoft.com/office/powerpoint/2010/main" val="1876029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ptop Sc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86807-5D7F-8D47-A331-3DFF2F6D44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1843036"/>
            <a:ext cx="4176559" cy="2614664"/>
          </a:xfrm>
          <a:prstGeom prst="rect">
            <a:avLst/>
          </a:prstGeom>
        </p:spPr>
      </p:pic>
      <p:sp>
        <p:nvSpPr>
          <p:cNvPr id="8" name="Picture Placeholder 7">
            <a:extLst>
              <a:ext uri="{FF2B5EF4-FFF2-40B4-BE49-F238E27FC236}">
                <a16:creationId xmlns:a16="http://schemas.microsoft.com/office/drawing/2014/main" id="{E53DF7EE-EB19-964B-958E-E1DD752EB92D}"/>
              </a:ext>
            </a:extLst>
          </p:cNvPr>
          <p:cNvSpPr>
            <a:spLocks noGrp="1"/>
          </p:cNvSpPr>
          <p:nvPr>
            <p:ph type="pic" sz="quarter" idx="16"/>
          </p:nvPr>
        </p:nvSpPr>
        <p:spPr>
          <a:xfrm>
            <a:off x="5178083" y="2008136"/>
            <a:ext cx="2964391" cy="2030464"/>
          </a:xfrm>
        </p:spPr>
        <p:txBody>
          <a:bodyPr/>
          <a:lstStyle>
            <a:lvl1pPr marL="0" indent="0">
              <a:buNone/>
              <a:defRPr/>
            </a:lvl1pPr>
          </a:lstStyle>
          <a:p>
            <a:endParaRPr lang="en-US"/>
          </a:p>
        </p:txBody>
      </p:sp>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dirty="0"/>
              <a:t>Edit Master text styles</a:t>
            </a:r>
          </a:p>
        </p:txBody>
      </p:sp>
      <p:sp>
        <p:nvSpPr>
          <p:cNvPr id="7" name="Slide Number Placeholder 8">
            <a:extLst>
              <a:ext uri="{FF2B5EF4-FFF2-40B4-BE49-F238E27FC236}">
                <a16:creationId xmlns:a16="http://schemas.microsoft.com/office/drawing/2014/main" id="{99FE77C9-BD52-114A-8F4E-98BC542F4EFC}"/>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108141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8229600"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5" name="Slide Number Placeholder 8">
            <a:extLst>
              <a:ext uri="{FF2B5EF4-FFF2-40B4-BE49-F238E27FC236}">
                <a16:creationId xmlns:a16="http://schemas.microsoft.com/office/drawing/2014/main" id="{EAAA62F0-8674-D246-82F5-FB8CCB319B77}"/>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dirty="0"/>
              <a:t>Edit Master text styles</a:t>
            </a:r>
          </a:p>
        </p:txBody>
      </p:sp>
    </p:spTree>
    <p:extLst>
      <p:ext uri="{BB962C8B-B14F-4D97-AF65-F5344CB8AC3E}">
        <p14:creationId xmlns:p14="http://schemas.microsoft.com/office/powerpoint/2010/main" val="50484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Hand Holding Pho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EF015B-AF22-324D-A2B7-99B27C96AA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06925" y="0"/>
            <a:ext cx="4537075" cy="5143500"/>
          </a:xfrm>
          <a:prstGeom prst="rect">
            <a:avLst/>
          </a:prstGeom>
        </p:spPr>
      </p:pic>
      <p:sp>
        <p:nvSpPr>
          <p:cNvPr id="2" name="Title 1"/>
          <p:cNvSpPr>
            <a:spLocks noGrp="1"/>
          </p:cNvSpPr>
          <p:nvPr>
            <p:ph type="title"/>
          </p:nvPr>
        </p:nvSpPr>
        <p:spPr>
          <a:xfrm>
            <a:off x="402628" y="365761"/>
            <a:ext cx="3884025" cy="827313"/>
          </a:xfrm>
          <a:prstGeom prst="rect">
            <a:avLst/>
          </a:prstGeom>
        </p:spPr>
        <p:txBody>
          <a:bodyPr wrap="square" lIns="0" rIns="0" anchor="t">
            <a:noAutofit/>
          </a:bodyPr>
          <a:lstStyle/>
          <a:p>
            <a:r>
              <a:rPr lang="en-US" dirty="0"/>
              <a:t>Click to edit Master title style</a:t>
            </a:r>
          </a:p>
        </p:txBody>
      </p:sp>
      <p:sp>
        <p:nvSpPr>
          <p:cNvPr id="9" name="Text Placeholder 8"/>
          <p:cNvSpPr>
            <a:spLocks noGrp="1"/>
          </p:cNvSpPr>
          <p:nvPr>
            <p:ph type="body" sz="quarter" idx="12" hasCustomPrompt="1"/>
          </p:nvPr>
        </p:nvSpPr>
        <p:spPr>
          <a:xfrm>
            <a:off x="402628" y="1357533"/>
            <a:ext cx="3884025" cy="2967019"/>
          </a:xfrm>
        </p:spPr>
        <p:txBody>
          <a:bodyPr wrap="square"/>
          <a:lstStyle>
            <a:lvl3pPr marL="548640" marR="0"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lvl3pPr>
          </a:lstStyle>
          <a:p>
            <a:pPr lvl="0"/>
            <a:r>
              <a:rPr lang="en-US" dirty="0"/>
              <a:t>Click to edit Master text</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7" name="Picture Placeholder 9">
            <a:extLst>
              <a:ext uri="{FF2B5EF4-FFF2-40B4-BE49-F238E27FC236}">
                <a16:creationId xmlns:a16="http://schemas.microsoft.com/office/drawing/2014/main" id="{FFA427BC-F02A-CA4F-A330-9829420DE73B}"/>
              </a:ext>
            </a:extLst>
          </p:cNvPr>
          <p:cNvSpPr>
            <a:spLocks noGrp="1"/>
          </p:cNvSpPr>
          <p:nvPr>
            <p:ph type="pic" sz="quarter" idx="16"/>
          </p:nvPr>
        </p:nvSpPr>
        <p:spPr>
          <a:xfrm>
            <a:off x="6062442" y="512593"/>
            <a:ext cx="1670770" cy="3623978"/>
          </a:xfrm>
          <a:prstGeom prst="roundRect">
            <a:avLst>
              <a:gd name="adj" fmla="val 11159"/>
            </a:avLst>
          </a:prstGeom>
        </p:spPr>
        <p:txBody>
          <a:bodyPr/>
          <a:lstStyle>
            <a:lvl1pPr marL="0" indent="0">
              <a:buNone/>
              <a:defRPr/>
            </a:lvl1pPr>
          </a:lstStyle>
          <a:p>
            <a:r>
              <a:rPr lang="en-US" dirty="0"/>
              <a:t>Click icon to add picture</a:t>
            </a:r>
          </a:p>
        </p:txBody>
      </p:sp>
      <p:sp>
        <p:nvSpPr>
          <p:cNvPr id="10" name="Slide Number Placeholder 8">
            <a:extLst>
              <a:ext uri="{FF2B5EF4-FFF2-40B4-BE49-F238E27FC236}">
                <a16:creationId xmlns:a16="http://schemas.microsoft.com/office/drawing/2014/main" id="{267ECA2B-4187-2A47-9D40-85E1A7B107FE}"/>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2367368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379053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2">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7AED97B-F8AE-164E-94F2-200ED3B4E00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9657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507008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3">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55E75896-11D7-1D48-80FF-7E04F6954330}"/>
              </a:ext>
            </a:extLst>
          </p:cNvPr>
          <p:cNvPicPr>
            <a:picLocks noChangeAspect="1"/>
          </p:cNvPicPr>
          <p:nvPr userDrawn="1"/>
        </p:nvPicPr>
        <p:blipFill>
          <a:blip r:embed="rId2"/>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657331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4">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A69DAA7F-E8F9-8A47-9016-27555524E4BE}"/>
              </a:ext>
            </a:extLst>
          </p:cNvPr>
          <p:cNvPicPr>
            <a:picLocks noChangeAspect="1"/>
          </p:cNvPicPr>
          <p:nvPr userDrawn="1"/>
        </p:nvPicPr>
        <p:blipFill>
          <a:blip r:embed="rId2"/>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562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636062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A64C-2FFE-084A-B86E-9F2F686C350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60838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6">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13DD3B2-F28D-1F43-8EE8-F3A0A3FBA7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257864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7">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93FABE6A-2866-4D48-8000-C0233195644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928464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8">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A5690E6E-37DC-D343-B4DA-61C2E9AF2E9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924584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9">
    <p:spTree>
      <p:nvGrpSpPr>
        <p:cNvPr id="1" name=""/>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742C6A2A-3B3F-C84F-924B-A233376C56B9}"/>
              </a:ext>
            </a:extLst>
          </p:cNvPr>
          <p:cNvPicPr>
            <a:picLocks noChangeAspect="1"/>
          </p:cNvPicPr>
          <p:nvPr userDrawn="1"/>
        </p:nvPicPr>
        <p:blipFill>
          <a:blip r:embed="rId2"/>
          <a:stretch>
            <a:fillRect/>
          </a:stretch>
        </p:blipFill>
        <p:spPr bwMode="auto">
          <a:xfrm>
            <a:off x="0" y="0"/>
            <a:ext cx="9144000" cy="515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2451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07275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dirty="0"/>
              <a:t>Edit Master text styles</a:t>
            </a:r>
          </a:p>
        </p:txBody>
      </p:sp>
      <p:sp>
        <p:nvSpPr>
          <p:cNvPr id="7" name="Slide Number Placeholder 8">
            <a:extLst>
              <a:ext uri="{FF2B5EF4-FFF2-40B4-BE49-F238E27FC236}">
                <a16:creationId xmlns:a16="http://schemas.microsoft.com/office/drawing/2014/main" id="{DDF9C011-C76D-EC47-8954-7737929E10DF}"/>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229367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10">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0B5D3E1-0479-6C40-BB2F-D544A05D5E7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1264741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or Call Out Slide 1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2874129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Custom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5D8E64-913C-0F46-BEC1-E9A4078E5672}"/>
              </a:ext>
            </a:extLst>
          </p:cNvPr>
          <p:cNvSpPr>
            <a:spLocks noGrp="1"/>
          </p:cNvSpPr>
          <p:nvPr>
            <p:ph type="pic" sz="quarter" idx="11"/>
          </p:nvPr>
        </p:nvSpPr>
        <p:spPr>
          <a:xfrm>
            <a:off x="0" y="0"/>
            <a:ext cx="9144000" cy="5157216"/>
          </a:xfrm>
          <a:solidFill>
            <a:schemeClr val="bg1">
              <a:lumMod val="95000"/>
            </a:schemeClr>
          </a:solidFill>
        </p:spPr>
        <p:txBody>
          <a:bodyPr/>
          <a:lstStyle>
            <a:lvl1pPr marL="0" indent="0">
              <a:buNone/>
              <a:defRPr/>
            </a:lvl1pPr>
          </a:lstStyle>
          <a:p>
            <a:endParaRPr lang="en-US" dirty="0"/>
          </a:p>
        </p:txBody>
      </p:sp>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2"/>
                </a:solidFill>
              </a:defRPr>
            </a:lvl1pPr>
          </a:lstStyle>
          <a:p>
            <a:pPr lvl="0"/>
            <a:r>
              <a:rPr lang="en-US" dirty="0"/>
              <a:t>Click to edit Master text</a:t>
            </a:r>
          </a:p>
        </p:txBody>
      </p:sp>
    </p:spTree>
    <p:extLst>
      <p:ext uri="{BB962C8B-B14F-4D97-AF65-F5344CB8AC3E}">
        <p14:creationId xmlns:p14="http://schemas.microsoft.com/office/powerpoint/2010/main" val="2475215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053737" y="2204712"/>
            <a:ext cx="7062651" cy="2075188"/>
          </a:xfrm>
          <a:prstGeom prst="rect">
            <a:avLst/>
          </a:prstGeom>
        </p:spPr>
        <p:txBody>
          <a:bodyPr wrap="square" lIns="0" rIns="0" anchor="t">
            <a:noAutofit/>
          </a:bodyPr>
          <a:lstStyle>
            <a:lvl1pPr algn="ctr">
              <a:defRPr sz="2900" b="1">
                <a:solidFill>
                  <a:srgbClr val="ED1B2E"/>
                </a:solidFill>
                <a:latin typeface="Arial" panose="020B0604020202020204" pitchFamily="34" charset="0"/>
                <a:cs typeface="Arial" panose="020B0604020202020204" pitchFamily="34" charset="0"/>
              </a:defRPr>
            </a:lvl1pPr>
          </a:lstStyle>
          <a:p>
            <a:r>
              <a:rPr lang="en-US" dirty="0"/>
              <a:t>Click to edit Master title</a:t>
            </a:r>
          </a:p>
        </p:txBody>
      </p:sp>
      <p:pic>
        <p:nvPicPr>
          <p:cNvPr id="4" name="Picture 3">
            <a:extLst>
              <a:ext uri="{FF2B5EF4-FFF2-40B4-BE49-F238E27FC236}">
                <a16:creationId xmlns:a16="http://schemas.microsoft.com/office/drawing/2014/main" id="{FBD1CB92-000E-6E49-9A59-433553F5A7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0702" y="1015992"/>
            <a:ext cx="1188720" cy="1188720"/>
          </a:xfrm>
          <a:prstGeom prst="rect">
            <a:avLst/>
          </a:prstGeom>
        </p:spPr>
      </p:pic>
      <p:sp>
        <p:nvSpPr>
          <p:cNvPr id="6" name="Slide Number Placeholder 8">
            <a:extLst>
              <a:ext uri="{FF2B5EF4-FFF2-40B4-BE49-F238E27FC236}">
                <a16:creationId xmlns:a16="http://schemas.microsoft.com/office/drawing/2014/main" id="{8D75F9D1-C6F3-0445-BD38-5F52B532D3E8}"/>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4048394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Information">
    <p:spTree>
      <p:nvGrpSpPr>
        <p:cNvPr id="1" name=""/>
        <p:cNvGrpSpPr/>
        <p:nvPr/>
      </p:nvGrpSpPr>
      <p:grpSpPr>
        <a:xfrm>
          <a:off x="0" y="0"/>
          <a:ext cx="0" cy="0"/>
          <a:chOff x="0" y="0"/>
          <a:chExt cx="0" cy="0"/>
        </a:xfrm>
      </p:grpSpPr>
      <p:sp>
        <p:nvSpPr>
          <p:cNvPr id="2" name="Title 1"/>
          <p:cNvSpPr>
            <a:spLocks noGrp="1"/>
          </p:cNvSpPr>
          <p:nvPr>
            <p:ph type="title"/>
          </p:nvPr>
        </p:nvSpPr>
        <p:spPr>
          <a:xfrm>
            <a:off x="1053737" y="1772912"/>
            <a:ext cx="7062651" cy="678188"/>
          </a:xfrm>
          <a:prstGeom prst="rect">
            <a:avLst/>
          </a:prstGeom>
        </p:spPr>
        <p:txBody>
          <a:bodyPr wrap="square" lIns="0" rIns="0" anchor="t">
            <a:noAutofit/>
          </a:bodyPr>
          <a:lstStyle>
            <a:lvl1pPr algn="ctr">
              <a:defRPr sz="2900" b="1">
                <a:solidFill>
                  <a:srgbClr val="ED1B2E"/>
                </a:solidFill>
                <a:latin typeface="Arial" panose="020B0604020202020204" pitchFamily="34" charset="0"/>
                <a:cs typeface="Arial" panose="020B0604020202020204" pitchFamily="34" charset="0"/>
              </a:defRPr>
            </a:lvl1pPr>
          </a:lstStyle>
          <a:p>
            <a:r>
              <a:rPr lang="en-US" dirty="0"/>
              <a:t>Click to edit Master title</a:t>
            </a:r>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053737" y="2590800"/>
            <a:ext cx="7062651" cy="1295400"/>
          </a:xfrm>
        </p:spPr>
        <p:txBody>
          <a:bodyPr/>
          <a:lstStyle>
            <a:lvl1pPr marL="0" indent="0" algn="ctr">
              <a:spcAft>
                <a:spcPts val="600"/>
              </a:spcAft>
              <a:buNone/>
              <a:defRPr b="0">
                <a:solidFill>
                  <a:schemeClr val="tx1"/>
                </a:solidFill>
              </a:defRPr>
            </a:lvl1pPr>
          </a:lstStyle>
          <a:p>
            <a:pPr lvl="0"/>
            <a:r>
              <a:rPr lang="en-US" dirty="0"/>
              <a:t>Edit Master text styles</a:t>
            </a:r>
          </a:p>
        </p:txBody>
      </p:sp>
      <p:sp>
        <p:nvSpPr>
          <p:cNvPr id="7" name="Slide Number Placeholder 8">
            <a:extLst>
              <a:ext uri="{FF2B5EF4-FFF2-40B4-BE49-F238E27FC236}">
                <a16:creationId xmlns:a16="http://schemas.microsoft.com/office/drawing/2014/main" id="{154E31F2-791E-DD4C-8BCA-75F827AE0E8F}"/>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3118809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C10C86-872F-E449-B336-8D2DCCE894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51982" y="2063931"/>
            <a:ext cx="2284150" cy="1039000"/>
          </a:xfrm>
          <a:prstGeom prst="rect">
            <a:avLst/>
          </a:prstGeom>
        </p:spPr>
      </p:pic>
      <p:pic>
        <p:nvPicPr>
          <p:cNvPr id="7" name="Picture 6">
            <a:extLst>
              <a:ext uri="{FF2B5EF4-FFF2-40B4-BE49-F238E27FC236}">
                <a16:creationId xmlns:a16="http://schemas.microsoft.com/office/drawing/2014/main" id="{E9AD8A72-59D7-4D42-8A8B-FC12A0A502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09478" y="1076178"/>
            <a:ext cx="4733779" cy="2820573"/>
          </a:xfrm>
          <a:prstGeom prst="rect">
            <a:avLst/>
          </a:prstGeom>
        </p:spPr>
      </p:pic>
      <p:sp>
        <p:nvSpPr>
          <p:cNvPr id="5" name="Slide Number Placeholder 8">
            <a:extLst>
              <a:ext uri="{FF2B5EF4-FFF2-40B4-BE49-F238E27FC236}">
                <a16:creationId xmlns:a16="http://schemas.microsoft.com/office/drawing/2014/main" id="{775B3AB0-A98F-004C-995F-B26014FD131B}"/>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1891202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FB813BC-54DD-8B47-AF16-8D7B564120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D8E04107-0036-EC4D-956E-685B402E9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65E6647-4246-7D4A-A9CA-BB14801DFA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B8941E67-82D1-7249-A122-2E169C0F4E6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4BCDD03A-8DBC-D348-8944-5AD63AA108A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5076EEFA-5B7B-BD43-A7AB-DEBAF4886806}"/>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Biological</a:t>
            </a:r>
          </a:p>
        </p:txBody>
      </p:sp>
      <p:sp>
        <p:nvSpPr>
          <p:cNvPr id="10" name="Text Placeholder 6">
            <a:extLst>
              <a:ext uri="{FF2B5EF4-FFF2-40B4-BE49-F238E27FC236}">
                <a16:creationId xmlns:a16="http://schemas.microsoft.com/office/drawing/2014/main" id="{A8C29A92-FD37-D644-8299-1B85922F4F7A}"/>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Blizzard</a:t>
            </a:r>
          </a:p>
        </p:txBody>
      </p:sp>
      <p:sp>
        <p:nvSpPr>
          <p:cNvPr id="11" name="Text Placeholder 6">
            <a:extLst>
              <a:ext uri="{FF2B5EF4-FFF2-40B4-BE49-F238E27FC236}">
                <a16:creationId xmlns:a16="http://schemas.microsoft.com/office/drawing/2014/main" id="{6289CD39-057B-6145-9A6A-E17F882E680B}"/>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Chemical</a:t>
            </a:r>
          </a:p>
        </p:txBody>
      </p:sp>
      <p:sp>
        <p:nvSpPr>
          <p:cNvPr id="12" name="Text Placeholder 6">
            <a:extLst>
              <a:ext uri="{FF2B5EF4-FFF2-40B4-BE49-F238E27FC236}">
                <a16:creationId xmlns:a16="http://schemas.microsoft.com/office/drawing/2014/main" id="{002E31D8-1FB8-B348-9ACF-A5F1E2F056E4}"/>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Drought</a:t>
            </a:r>
          </a:p>
        </p:txBody>
      </p:sp>
      <p:sp>
        <p:nvSpPr>
          <p:cNvPr id="13" name="Text Placeholder 6">
            <a:extLst>
              <a:ext uri="{FF2B5EF4-FFF2-40B4-BE49-F238E27FC236}">
                <a16:creationId xmlns:a16="http://schemas.microsoft.com/office/drawing/2014/main" id="{C66ABF2C-BBC9-D940-9596-3A3433278F1A}"/>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Earthquake</a:t>
            </a:r>
          </a:p>
        </p:txBody>
      </p:sp>
      <p:pic>
        <p:nvPicPr>
          <p:cNvPr id="14" name="Picture 13">
            <a:extLst>
              <a:ext uri="{FF2B5EF4-FFF2-40B4-BE49-F238E27FC236}">
                <a16:creationId xmlns:a16="http://schemas.microsoft.com/office/drawing/2014/main" id="{E30B6193-7CFC-1142-9286-E4A699872F7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707111C4-1AE5-3B46-983B-F865AA72F4B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935E6E12-8451-4540-BE4A-0C4C154955FB}"/>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D3AB5313-269A-AD48-8303-168F364B592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32C49AAE-CD30-1F4D-B6FD-1894E8B38EC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E8E140D-9CC3-2C4F-8D08-0E2EC729EF8F}"/>
              </a:ext>
            </a:extLst>
          </p:cNvPr>
          <p:cNvSpPr txBox="1">
            <a:spLocks/>
          </p:cNvSpPr>
          <p:nvPr userDrawn="1"/>
        </p:nvSpPr>
        <p:spPr>
          <a:xfrm>
            <a:off x="573258" y="4077305"/>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Emergency</a:t>
            </a:r>
          </a:p>
        </p:txBody>
      </p:sp>
      <p:sp>
        <p:nvSpPr>
          <p:cNvPr id="20" name="Text Placeholder 6">
            <a:extLst>
              <a:ext uri="{FF2B5EF4-FFF2-40B4-BE49-F238E27FC236}">
                <a16:creationId xmlns:a16="http://schemas.microsoft.com/office/drawing/2014/main" id="{7DE13AE2-BA46-8245-A9A4-BCB7AA3A5172}"/>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Explosion</a:t>
            </a:r>
          </a:p>
        </p:txBody>
      </p:sp>
      <p:sp>
        <p:nvSpPr>
          <p:cNvPr id="21" name="Text Placeholder 6">
            <a:extLst>
              <a:ext uri="{FF2B5EF4-FFF2-40B4-BE49-F238E27FC236}">
                <a16:creationId xmlns:a16="http://schemas.microsoft.com/office/drawing/2014/main" id="{786C2FE2-2D19-8B4D-AE11-6A98B30017BF}"/>
              </a:ext>
            </a:extLst>
          </p:cNvPr>
          <p:cNvSpPr txBox="1">
            <a:spLocks/>
          </p:cNvSpPr>
          <p:nvPr userDrawn="1"/>
        </p:nvSpPr>
        <p:spPr>
          <a:xfrm>
            <a:off x="3941884"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Fire</a:t>
            </a:r>
          </a:p>
        </p:txBody>
      </p:sp>
      <p:sp>
        <p:nvSpPr>
          <p:cNvPr id="22" name="Text Placeholder 6">
            <a:extLst>
              <a:ext uri="{FF2B5EF4-FFF2-40B4-BE49-F238E27FC236}">
                <a16:creationId xmlns:a16="http://schemas.microsoft.com/office/drawing/2014/main" id="{F1D5B4F8-7356-304E-A41C-1CC3E8F7BA24}"/>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Flood</a:t>
            </a:r>
          </a:p>
        </p:txBody>
      </p:sp>
      <p:sp>
        <p:nvSpPr>
          <p:cNvPr id="23" name="Text Placeholder 6">
            <a:extLst>
              <a:ext uri="{FF2B5EF4-FFF2-40B4-BE49-F238E27FC236}">
                <a16:creationId xmlns:a16="http://schemas.microsoft.com/office/drawing/2014/main" id="{398C5CAA-07A3-C54E-9F60-AA9B27B37CEB}"/>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Heatwave</a:t>
            </a:r>
          </a:p>
        </p:txBody>
      </p:sp>
    </p:spTree>
    <p:extLst>
      <p:ext uri="{BB962C8B-B14F-4D97-AF65-F5344CB8AC3E}">
        <p14:creationId xmlns:p14="http://schemas.microsoft.com/office/powerpoint/2010/main" val="2851744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3D2AE251-439E-CB4F-BD7B-90EFD0522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C725273C-8D0D-774D-88DF-859E7288C9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E7AAEE3-2CD1-124C-91C1-D34C5B2669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D61EB51B-F631-4846-A495-2B002ECDFA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D2672433-0204-F94C-A584-11DC68FAE38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C22E9A2C-855E-8745-B711-DC73E4EDCE41}"/>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Home Fire</a:t>
            </a:r>
          </a:p>
        </p:txBody>
      </p:sp>
      <p:sp>
        <p:nvSpPr>
          <p:cNvPr id="10" name="Text Placeholder 6">
            <a:extLst>
              <a:ext uri="{FF2B5EF4-FFF2-40B4-BE49-F238E27FC236}">
                <a16:creationId xmlns:a16="http://schemas.microsoft.com/office/drawing/2014/main" id="{CBC68EAD-4ABE-4E44-967D-36CDDD03BA09}"/>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Hurricane</a:t>
            </a:r>
          </a:p>
        </p:txBody>
      </p:sp>
      <p:sp>
        <p:nvSpPr>
          <p:cNvPr id="11" name="Text Placeholder 6">
            <a:extLst>
              <a:ext uri="{FF2B5EF4-FFF2-40B4-BE49-F238E27FC236}">
                <a16:creationId xmlns:a16="http://schemas.microsoft.com/office/drawing/2014/main" id="{4E42E44F-C3B7-AB46-97F9-4D5D6CB5752B}"/>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Landside</a:t>
            </a:r>
          </a:p>
        </p:txBody>
      </p:sp>
      <p:sp>
        <p:nvSpPr>
          <p:cNvPr id="12" name="Text Placeholder 6">
            <a:extLst>
              <a:ext uri="{FF2B5EF4-FFF2-40B4-BE49-F238E27FC236}">
                <a16:creationId xmlns:a16="http://schemas.microsoft.com/office/drawing/2014/main" id="{055FB58C-44E9-0147-9D5E-2816B7E522B4}"/>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Pandemic/Flu</a:t>
            </a:r>
          </a:p>
        </p:txBody>
      </p:sp>
      <p:sp>
        <p:nvSpPr>
          <p:cNvPr id="13" name="Text Placeholder 6">
            <a:extLst>
              <a:ext uri="{FF2B5EF4-FFF2-40B4-BE49-F238E27FC236}">
                <a16:creationId xmlns:a16="http://schemas.microsoft.com/office/drawing/2014/main" id="{6EDA8FDB-1F90-E447-822D-586B1E734249}"/>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Poison</a:t>
            </a:r>
          </a:p>
        </p:txBody>
      </p:sp>
      <p:pic>
        <p:nvPicPr>
          <p:cNvPr id="14" name="Picture 13">
            <a:extLst>
              <a:ext uri="{FF2B5EF4-FFF2-40B4-BE49-F238E27FC236}">
                <a16:creationId xmlns:a16="http://schemas.microsoft.com/office/drawing/2014/main" id="{D3496C60-2E85-9743-83E7-488010E7BC7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A0BAAA7F-DC91-CA4B-9B84-CC7435DAD7B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79C5728-1B5A-744F-B945-DE52A091E2F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1E7BAF5-B8EB-EB47-98F1-7E652800831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61911D29-70F5-1243-9794-E80C286F12D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B02B120-357A-C84F-BD0A-A8B1EBB0D478}"/>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Power Outage</a:t>
            </a:r>
          </a:p>
        </p:txBody>
      </p:sp>
      <p:sp>
        <p:nvSpPr>
          <p:cNvPr id="20" name="Text Placeholder 6">
            <a:extLst>
              <a:ext uri="{FF2B5EF4-FFF2-40B4-BE49-F238E27FC236}">
                <a16:creationId xmlns:a16="http://schemas.microsoft.com/office/drawing/2014/main" id="{49EDFF48-D50F-F24E-B225-0B6E52F3D1D0}"/>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Radiation</a:t>
            </a:r>
          </a:p>
        </p:txBody>
      </p:sp>
      <p:sp>
        <p:nvSpPr>
          <p:cNvPr id="21" name="Text Placeholder 6">
            <a:extLst>
              <a:ext uri="{FF2B5EF4-FFF2-40B4-BE49-F238E27FC236}">
                <a16:creationId xmlns:a16="http://schemas.microsoft.com/office/drawing/2014/main" id="{AAA42DB7-1556-674B-83C4-A9002CB3247B}"/>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Severe Weather/ Thunderstorm</a:t>
            </a:r>
          </a:p>
        </p:txBody>
      </p:sp>
      <p:sp>
        <p:nvSpPr>
          <p:cNvPr id="22" name="Text Placeholder 6">
            <a:extLst>
              <a:ext uri="{FF2B5EF4-FFF2-40B4-BE49-F238E27FC236}">
                <a16:creationId xmlns:a16="http://schemas.microsoft.com/office/drawing/2014/main" id="{F18DBF02-774C-AF43-8014-38570C0B6975}"/>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Severe Wind/ Derecho</a:t>
            </a:r>
          </a:p>
        </p:txBody>
      </p:sp>
      <p:sp>
        <p:nvSpPr>
          <p:cNvPr id="23" name="Text Placeholder 6">
            <a:extLst>
              <a:ext uri="{FF2B5EF4-FFF2-40B4-BE49-F238E27FC236}">
                <a16:creationId xmlns:a16="http://schemas.microsoft.com/office/drawing/2014/main" id="{AEDD892C-3273-754A-B14B-B86F7576521C}"/>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Tornado</a:t>
            </a:r>
          </a:p>
        </p:txBody>
      </p:sp>
    </p:spTree>
    <p:extLst>
      <p:ext uri="{BB962C8B-B14F-4D97-AF65-F5344CB8AC3E}">
        <p14:creationId xmlns:p14="http://schemas.microsoft.com/office/powerpoint/2010/main" val="3511837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71748D4-F538-E547-923F-DF428BA76F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F6CA646A-47A2-024B-8477-C6E344DA64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23CFFAE4-4CB3-8847-A945-83B446B7AA2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9DE84C4-5D0C-6C49-972C-50EA8B7F06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01E85529-BBB4-CF4C-9F08-7AB5666E58D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23EC4CB6-27E0-CD42-918A-9C7B062BE146}"/>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Tsunami</a:t>
            </a:r>
          </a:p>
        </p:txBody>
      </p:sp>
      <p:sp>
        <p:nvSpPr>
          <p:cNvPr id="10" name="Text Placeholder 6">
            <a:extLst>
              <a:ext uri="{FF2B5EF4-FFF2-40B4-BE49-F238E27FC236}">
                <a16:creationId xmlns:a16="http://schemas.microsoft.com/office/drawing/2014/main" id="{87E45E2E-7298-8F4C-852A-741E98639B1C}"/>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Virus</a:t>
            </a:r>
          </a:p>
        </p:txBody>
      </p:sp>
      <p:sp>
        <p:nvSpPr>
          <p:cNvPr id="11" name="Text Placeholder 6">
            <a:extLst>
              <a:ext uri="{FF2B5EF4-FFF2-40B4-BE49-F238E27FC236}">
                <a16:creationId xmlns:a16="http://schemas.microsoft.com/office/drawing/2014/main" id="{01163537-1FF5-BB41-A726-30164C26F782}"/>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Volcano</a:t>
            </a:r>
          </a:p>
        </p:txBody>
      </p:sp>
      <p:sp>
        <p:nvSpPr>
          <p:cNvPr id="12" name="Text Placeholder 6">
            <a:extLst>
              <a:ext uri="{FF2B5EF4-FFF2-40B4-BE49-F238E27FC236}">
                <a16:creationId xmlns:a16="http://schemas.microsoft.com/office/drawing/2014/main" id="{E0BD2DE1-9F62-0848-8320-B6E310288768}"/>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Wildfire</a:t>
            </a:r>
          </a:p>
        </p:txBody>
      </p:sp>
      <p:sp>
        <p:nvSpPr>
          <p:cNvPr id="13" name="Text Placeholder 6">
            <a:extLst>
              <a:ext uri="{FF2B5EF4-FFF2-40B4-BE49-F238E27FC236}">
                <a16:creationId xmlns:a16="http://schemas.microsoft.com/office/drawing/2014/main" id="{F2602F8E-EC9F-F049-8535-29CAEF5552B8}"/>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Batteries</a:t>
            </a:r>
          </a:p>
        </p:txBody>
      </p:sp>
      <p:pic>
        <p:nvPicPr>
          <p:cNvPr id="14" name="Picture 13">
            <a:extLst>
              <a:ext uri="{FF2B5EF4-FFF2-40B4-BE49-F238E27FC236}">
                <a16:creationId xmlns:a16="http://schemas.microsoft.com/office/drawing/2014/main" id="{1ECB21BB-BC0E-2E46-B06D-CE66F97723B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044099E2-AD59-AB43-A518-6122B3CF8EC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06E986D8-0388-3F4B-9897-96A09526B7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43601B0F-48AB-AE4E-A0AC-5FF438F2BDA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5B7ACCA3-856E-7445-88BD-0FBA4217D8C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325CD676-C0CA-974B-862E-A5A00D198E0E}"/>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Case Worker</a:t>
            </a:r>
          </a:p>
        </p:txBody>
      </p:sp>
      <p:sp>
        <p:nvSpPr>
          <p:cNvPr id="20" name="Text Placeholder 6">
            <a:extLst>
              <a:ext uri="{FF2B5EF4-FFF2-40B4-BE49-F238E27FC236}">
                <a16:creationId xmlns:a16="http://schemas.microsoft.com/office/drawing/2014/main" id="{2FB89AB8-EA61-BB42-98D5-CBF8557B6017}"/>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Clean Up Kit</a:t>
            </a:r>
          </a:p>
        </p:txBody>
      </p:sp>
      <p:sp>
        <p:nvSpPr>
          <p:cNvPr id="21" name="Text Placeholder 6">
            <a:extLst>
              <a:ext uri="{FF2B5EF4-FFF2-40B4-BE49-F238E27FC236}">
                <a16:creationId xmlns:a16="http://schemas.microsoft.com/office/drawing/2014/main" id="{9A54F5AE-A760-5744-8E93-82E1452D2EC9}"/>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Comfort Kit</a:t>
            </a:r>
            <a:br>
              <a:rPr lang="en-US" sz="1000" dirty="0"/>
            </a:br>
            <a:r>
              <a:rPr lang="en-US" sz="1000" dirty="0"/>
              <a:t>Box</a:t>
            </a:r>
          </a:p>
        </p:txBody>
      </p:sp>
      <p:sp>
        <p:nvSpPr>
          <p:cNvPr id="22" name="Text Placeholder 6">
            <a:extLst>
              <a:ext uri="{FF2B5EF4-FFF2-40B4-BE49-F238E27FC236}">
                <a16:creationId xmlns:a16="http://schemas.microsoft.com/office/drawing/2014/main" id="{187B1336-C57D-8947-B905-5CB9308BDE70}"/>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Comfort Kit Toothbrush</a:t>
            </a:r>
          </a:p>
        </p:txBody>
      </p:sp>
      <p:sp>
        <p:nvSpPr>
          <p:cNvPr id="23" name="Text Placeholder 6">
            <a:extLst>
              <a:ext uri="{FF2B5EF4-FFF2-40B4-BE49-F238E27FC236}">
                <a16:creationId xmlns:a16="http://schemas.microsoft.com/office/drawing/2014/main" id="{21820D3F-FBAF-ED46-914C-3688FBE231A2}"/>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Cot/Bed</a:t>
            </a:r>
          </a:p>
        </p:txBody>
      </p:sp>
    </p:spTree>
    <p:extLst>
      <p:ext uri="{BB962C8B-B14F-4D97-AF65-F5344CB8AC3E}">
        <p14:creationId xmlns:p14="http://schemas.microsoft.com/office/powerpoint/2010/main" val="2829160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2A22748A-DAD8-864A-9094-180655482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514" y="1083970"/>
            <a:ext cx="914400" cy="914400"/>
          </a:xfrm>
          <a:prstGeom prst="rect">
            <a:avLst/>
          </a:prstGeom>
        </p:spPr>
      </p:pic>
      <p:pic>
        <p:nvPicPr>
          <p:cNvPr id="5" name="Picture 4">
            <a:extLst>
              <a:ext uri="{FF2B5EF4-FFF2-40B4-BE49-F238E27FC236}">
                <a16:creationId xmlns:a16="http://schemas.microsoft.com/office/drawing/2014/main" id="{ED6612EC-F215-BD47-B518-D5FAE1F8A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1769EF2A-AC64-0041-BD0E-6D03FC3BB2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CD7404FC-329A-3A4F-9DCC-A55E13FC768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3E04AD60-0006-594E-AED9-D66EE36FA2E8}"/>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Preparedness</a:t>
            </a:r>
            <a:br>
              <a:rPr lang="en-US" sz="1000" dirty="0"/>
            </a:br>
            <a:r>
              <a:rPr lang="en-US" sz="1000" dirty="0"/>
              <a:t>List</a:t>
            </a:r>
          </a:p>
        </p:txBody>
      </p:sp>
      <p:sp>
        <p:nvSpPr>
          <p:cNvPr id="9" name="Text Placeholder 6">
            <a:extLst>
              <a:ext uri="{FF2B5EF4-FFF2-40B4-BE49-F238E27FC236}">
                <a16:creationId xmlns:a16="http://schemas.microsoft.com/office/drawing/2014/main" id="{23F1C0A8-53E8-9F47-A7A8-B2EB6D1E7BDC}"/>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Shelter</a:t>
            </a:r>
          </a:p>
        </p:txBody>
      </p:sp>
      <p:sp>
        <p:nvSpPr>
          <p:cNvPr id="10" name="Text Placeholder 6">
            <a:extLst>
              <a:ext uri="{FF2B5EF4-FFF2-40B4-BE49-F238E27FC236}">
                <a16:creationId xmlns:a16="http://schemas.microsoft.com/office/drawing/2014/main" id="{A973AE64-B111-0648-92B7-F6876C3FCA2B}"/>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Smoke Alarm</a:t>
            </a:r>
          </a:p>
        </p:txBody>
      </p:sp>
      <p:sp>
        <p:nvSpPr>
          <p:cNvPr id="11" name="Text Placeholder 6">
            <a:extLst>
              <a:ext uri="{FF2B5EF4-FFF2-40B4-BE49-F238E27FC236}">
                <a16:creationId xmlns:a16="http://schemas.microsoft.com/office/drawing/2014/main" id="{639B70F9-A408-2B47-BEFB-45E25DEFBABB}"/>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Stopwatch</a:t>
            </a:r>
          </a:p>
          <a:p>
            <a:pPr marL="0" indent="0" algn="ctr">
              <a:buNone/>
            </a:pPr>
            <a:endParaRPr lang="en-US" sz="1000" dirty="0"/>
          </a:p>
        </p:txBody>
      </p:sp>
      <p:sp>
        <p:nvSpPr>
          <p:cNvPr id="12" name="Text Placeholder 6">
            <a:extLst>
              <a:ext uri="{FF2B5EF4-FFF2-40B4-BE49-F238E27FC236}">
                <a16:creationId xmlns:a16="http://schemas.microsoft.com/office/drawing/2014/main" id="{EEA0FD70-8121-DD41-8CD8-FF58E24FCFD8}"/>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Volunteers</a:t>
            </a:r>
          </a:p>
        </p:txBody>
      </p:sp>
      <p:pic>
        <p:nvPicPr>
          <p:cNvPr id="13" name="Picture 12">
            <a:extLst>
              <a:ext uri="{FF2B5EF4-FFF2-40B4-BE49-F238E27FC236}">
                <a16:creationId xmlns:a16="http://schemas.microsoft.com/office/drawing/2014/main" id="{3DAEF942-09B2-F64B-ACC2-94E83F797D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E1E9B9D7-207B-9041-9F7F-668C1A0E4DD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F480669A-A663-B24F-A746-1CF9CEEE5FF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5D03D74F-903E-804D-9441-5BCA971554A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048180BF-0044-BA4C-8C5C-44A60F8066F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95B34E14-3BFF-CB4B-98A1-21F966BA6C6A}"/>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Water Bottle</a:t>
            </a:r>
          </a:p>
        </p:txBody>
      </p:sp>
      <p:sp>
        <p:nvSpPr>
          <p:cNvPr id="19" name="Text Placeholder 6">
            <a:extLst>
              <a:ext uri="{FF2B5EF4-FFF2-40B4-BE49-F238E27FC236}">
                <a16:creationId xmlns:a16="http://schemas.microsoft.com/office/drawing/2014/main" id="{0DF15FF6-939A-604C-BF6C-14F6F469DB48}"/>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Blanket</a:t>
            </a:r>
          </a:p>
        </p:txBody>
      </p:sp>
      <p:sp>
        <p:nvSpPr>
          <p:cNvPr id="20" name="Text Placeholder 6">
            <a:extLst>
              <a:ext uri="{FF2B5EF4-FFF2-40B4-BE49-F238E27FC236}">
                <a16:creationId xmlns:a16="http://schemas.microsoft.com/office/drawing/2014/main" id="{FD2A1A8C-3877-EB4C-AFA6-31B6CE9C1244}"/>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Connecting Military Families</a:t>
            </a:r>
          </a:p>
        </p:txBody>
      </p:sp>
      <p:sp>
        <p:nvSpPr>
          <p:cNvPr id="21" name="Text Placeholder 6">
            <a:extLst>
              <a:ext uri="{FF2B5EF4-FFF2-40B4-BE49-F238E27FC236}">
                <a16:creationId xmlns:a16="http://schemas.microsoft.com/office/drawing/2014/main" id="{F1C38E17-6B9B-124B-9CB4-902C0881BBDA}"/>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Dog Tags</a:t>
            </a:r>
          </a:p>
        </p:txBody>
      </p:sp>
      <p:sp>
        <p:nvSpPr>
          <p:cNvPr id="22" name="Text Placeholder 6">
            <a:extLst>
              <a:ext uri="{FF2B5EF4-FFF2-40B4-BE49-F238E27FC236}">
                <a16:creationId xmlns:a16="http://schemas.microsoft.com/office/drawing/2014/main" id="{3EE0BE97-B6DB-3E41-8229-4EFC2A48B20D}"/>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Disinfectant</a:t>
            </a:r>
          </a:p>
        </p:txBody>
      </p:sp>
      <p:pic>
        <p:nvPicPr>
          <p:cNvPr id="23" name="Picture 22">
            <a:extLst>
              <a:ext uri="{FF2B5EF4-FFF2-40B4-BE49-F238E27FC236}">
                <a16:creationId xmlns:a16="http://schemas.microsoft.com/office/drawing/2014/main" id="{367DB6D8-A58B-9C41-9386-DEE0141DB67F}"/>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5784265" y="1132032"/>
            <a:ext cx="849153" cy="822960"/>
          </a:xfrm>
          <a:prstGeom prst="rect">
            <a:avLst/>
          </a:prstGeom>
        </p:spPr>
      </p:pic>
    </p:spTree>
    <p:extLst>
      <p:ext uri="{BB962C8B-B14F-4D97-AF65-F5344CB8AC3E}">
        <p14:creationId xmlns:p14="http://schemas.microsoft.com/office/powerpoint/2010/main" val="422070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ulleted Text with Custom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lvl3pPr marL="548640" marR="0"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lvl3pPr>
          </a:lstStyle>
          <a:p>
            <a:pPr lvl="0"/>
            <a:r>
              <a:rPr lang="en-US" dirty="0"/>
              <a:t>Click to edit Master text</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4" name="Content Placeholder 3">
            <a:extLst>
              <a:ext uri="{FF2B5EF4-FFF2-40B4-BE49-F238E27FC236}">
                <a16:creationId xmlns:a16="http://schemas.microsoft.com/office/drawing/2014/main" id="{E6C5E936-6742-1A48-8D85-230D60BC664E}"/>
              </a:ext>
            </a:extLst>
          </p:cNvPr>
          <p:cNvSpPr>
            <a:spLocks noGrp="1"/>
          </p:cNvSpPr>
          <p:nvPr>
            <p:ph sz="quarter" idx="15" hasCustomPrompt="1"/>
          </p:nvPr>
        </p:nvSpPr>
        <p:spPr>
          <a:xfrm>
            <a:off x="5092700" y="2108200"/>
            <a:ext cx="3200400" cy="1574800"/>
          </a:xfrm>
        </p:spPr>
        <p:txBody>
          <a:bodyPr/>
          <a:lstStyle>
            <a:lvl3pPr marL="365760" marR="0" indent="0" algn="l" defTabSz="457200" rtl="0" eaLnBrk="0" fontAlgn="base" latinLnBrk="0" hangingPunct="0">
              <a:lnSpc>
                <a:spcPct val="100000"/>
              </a:lnSpc>
              <a:spcBef>
                <a:spcPts val="0"/>
              </a:spcBef>
              <a:spcAft>
                <a:spcPts val="1200"/>
              </a:spcAft>
              <a:buClr>
                <a:srgbClr val="ED1B2E"/>
              </a:buClr>
              <a:buSzPct val="75000"/>
              <a:buFontTx/>
              <a:buNone/>
              <a:tabLst/>
              <a:defRPr/>
            </a:lvl3pPr>
          </a:lstStyle>
          <a:p>
            <a:pPr marL="548640" marR="0" lvl="2"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pPr>
            <a:r>
              <a:rPr lang="en-US" dirty="0"/>
              <a:t>Custom content: click to upload additional visuals, partner logos, etc.</a:t>
            </a:r>
          </a:p>
        </p:txBody>
      </p:sp>
      <p:sp>
        <p:nvSpPr>
          <p:cNvPr id="6" name="Slide Number Placeholder 8">
            <a:extLst>
              <a:ext uri="{FF2B5EF4-FFF2-40B4-BE49-F238E27FC236}">
                <a16:creationId xmlns:a16="http://schemas.microsoft.com/office/drawing/2014/main" id="{BD5B41A2-175D-6C4E-8029-508F7C9D8CF4}"/>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557683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con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02B296AC-EB97-4240-B043-758B510C1E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214" y="1109370"/>
            <a:ext cx="914400" cy="914400"/>
          </a:xfrm>
          <a:prstGeom prst="rect">
            <a:avLst/>
          </a:prstGeom>
        </p:spPr>
      </p:pic>
      <p:pic>
        <p:nvPicPr>
          <p:cNvPr id="5" name="Picture 4">
            <a:extLst>
              <a:ext uri="{FF2B5EF4-FFF2-40B4-BE49-F238E27FC236}">
                <a16:creationId xmlns:a16="http://schemas.microsoft.com/office/drawing/2014/main" id="{6EC24797-0208-7842-BAA1-72AEC724D5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AC83D6B0-1473-7847-B115-F30F480CA2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E5BCB2BF-4038-8D4C-B37C-53F57FE9DAA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41084" y="1086115"/>
            <a:ext cx="914400" cy="914400"/>
          </a:xfrm>
          <a:prstGeom prst="rect">
            <a:avLst/>
          </a:prstGeom>
        </p:spPr>
      </p:pic>
      <p:pic>
        <p:nvPicPr>
          <p:cNvPr id="8" name="Picture 7">
            <a:extLst>
              <a:ext uri="{FF2B5EF4-FFF2-40B4-BE49-F238E27FC236}">
                <a16:creationId xmlns:a16="http://schemas.microsoft.com/office/drawing/2014/main" id="{D7BC973A-1426-4747-BD99-27820B6CBF8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9697A59E-6ED5-4949-B28F-6660CA0239EE}"/>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Disaster Specialist</a:t>
            </a:r>
          </a:p>
        </p:txBody>
      </p:sp>
      <p:sp>
        <p:nvSpPr>
          <p:cNvPr id="10" name="Text Placeholder 6">
            <a:extLst>
              <a:ext uri="{FF2B5EF4-FFF2-40B4-BE49-F238E27FC236}">
                <a16:creationId xmlns:a16="http://schemas.microsoft.com/office/drawing/2014/main" id="{7830D307-5E59-7942-9041-7C3653AD225B}"/>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Pandemic</a:t>
            </a:r>
          </a:p>
        </p:txBody>
      </p:sp>
      <p:sp>
        <p:nvSpPr>
          <p:cNvPr id="11" name="Text Placeholder 6">
            <a:extLst>
              <a:ext uri="{FF2B5EF4-FFF2-40B4-BE49-F238E27FC236}">
                <a16:creationId xmlns:a16="http://schemas.microsoft.com/office/drawing/2014/main" id="{5E815F71-99F6-9A4A-BF71-C0157FB82003}"/>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Cash</a:t>
            </a:r>
          </a:p>
        </p:txBody>
      </p:sp>
      <p:sp>
        <p:nvSpPr>
          <p:cNvPr id="12" name="Text Placeholder 6">
            <a:extLst>
              <a:ext uri="{FF2B5EF4-FFF2-40B4-BE49-F238E27FC236}">
                <a16:creationId xmlns:a16="http://schemas.microsoft.com/office/drawing/2014/main" id="{F37F6D27-1ACB-804C-AA6C-96ADDB04C5F1}"/>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Dollar</a:t>
            </a:r>
          </a:p>
          <a:p>
            <a:pPr marL="0" indent="0" algn="ctr">
              <a:buNone/>
            </a:pPr>
            <a:endParaRPr lang="en-US" sz="1000" dirty="0"/>
          </a:p>
        </p:txBody>
      </p:sp>
      <p:sp>
        <p:nvSpPr>
          <p:cNvPr id="13" name="Text Placeholder 6">
            <a:extLst>
              <a:ext uri="{FF2B5EF4-FFF2-40B4-BE49-F238E27FC236}">
                <a16:creationId xmlns:a16="http://schemas.microsoft.com/office/drawing/2014/main" id="{926CED36-B303-F14C-9613-066F5CA9269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Hand</a:t>
            </a:r>
          </a:p>
          <a:p>
            <a:pPr marL="0" indent="0" algn="ctr">
              <a:buNone/>
            </a:pPr>
            <a:endParaRPr lang="en-US" sz="1000" dirty="0"/>
          </a:p>
        </p:txBody>
      </p:sp>
      <p:pic>
        <p:nvPicPr>
          <p:cNvPr id="14" name="Picture 13">
            <a:extLst>
              <a:ext uri="{FF2B5EF4-FFF2-40B4-BE49-F238E27FC236}">
                <a16:creationId xmlns:a16="http://schemas.microsoft.com/office/drawing/2014/main" id="{DDDF33AB-F095-5B45-80F5-8D7AA0DDC25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5214" y="2962306"/>
            <a:ext cx="914400" cy="914400"/>
          </a:xfrm>
          <a:prstGeom prst="rect">
            <a:avLst/>
          </a:prstGeom>
        </p:spPr>
      </p:pic>
      <p:pic>
        <p:nvPicPr>
          <p:cNvPr id="15" name="Picture 14">
            <a:extLst>
              <a:ext uri="{FF2B5EF4-FFF2-40B4-BE49-F238E27FC236}">
                <a16:creationId xmlns:a16="http://schemas.microsoft.com/office/drawing/2014/main" id="{6D69A3E3-5CA5-3E4A-9D7F-874617A8E1A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2A78E2C-B4E4-F749-B956-27E1BE1ACF0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780CCBD7-0256-B541-96D3-C8A180AA2DF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A77E6480-015F-0F40-AD6A-31791158424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FA303DA5-9FE2-9C4F-966C-24EA04C1EAF2}"/>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First Aid</a:t>
            </a:r>
          </a:p>
        </p:txBody>
      </p:sp>
      <p:sp>
        <p:nvSpPr>
          <p:cNvPr id="20" name="Text Placeholder 6">
            <a:extLst>
              <a:ext uri="{FF2B5EF4-FFF2-40B4-BE49-F238E27FC236}">
                <a16:creationId xmlns:a16="http://schemas.microsoft.com/office/drawing/2014/main" id="{174A114A-E295-1548-8A4C-31695CE598D5}"/>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International Volunteers</a:t>
            </a:r>
          </a:p>
        </p:txBody>
      </p:sp>
      <p:sp>
        <p:nvSpPr>
          <p:cNvPr id="21" name="Text Placeholder 6">
            <a:extLst>
              <a:ext uri="{FF2B5EF4-FFF2-40B4-BE49-F238E27FC236}">
                <a16:creationId xmlns:a16="http://schemas.microsoft.com/office/drawing/2014/main" id="{E7D61874-4332-E141-9300-E358621903AD}"/>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Meals Snacks</a:t>
            </a:r>
          </a:p>
        </p:txBody>
      </p:sp>
      <p:sp>
        <p:nvSpPr>
          <p:cNvPr id="22" name="Text Placeholder 6">
            <a:extLst>
              <a:ext uri="{FF2B5EF4-FFF2-40B4-BE49-F238E27FC236}">
                <a16:creationId xmlns:a16="http://schemas.microsoft.com/office/drawing/2014/main" id="{15E3456C-43F9-1E41-8A9B-2F877C42AA72}"/>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Community</a:t>
            </a:r>
          </a:p>
        </p:txBody>
      </p:sp>
      <p:sp>
        <p:nvSpPr>
          <p:cNvPr id="23" name="Text Placeholder 6">
            <a:extLst>
              <a:ext uri="{FF2B5EF4-FFF2-40B4-BE49-F238E27FC236}">
                <a16:creationId xmlns:a16="http://schemas.microsoft.com/office/drawing/2014/main" id="{C9D2EA88-B1BC-5D40-998B-E283318B952F}"/>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Support</a:t>
            </a:r>
          </a:p>
        </p:txBody>
      </p:sp>
    </p:spTree>
    <p:extLst>
      <p:ext uri="{BB962C8B-B14F-4D97-AF65-F5344CB8AC3E}">
        <p14:creationId xmlns:p14="http://schemas.microsoft.com/office/powerpoint/2010/main" val="2560541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con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643ADBEC-49A0-B541-A41E-9E65C231D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E4E429C7-D280-1349-BC3C-F9DAB54273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9864" y="1058570"/>
            <a:ext cx="1005840" cy="1005840"/>
          </a:xfrm>
          <a:prstGeom prst="rect">
            <a:avLst/>
          </a:prstGeom>
        </p:spPr>
      </p:pic>
      <p:pic>
        <p:nvPicPr>
          <p:cNvPr id="6" name="Picture 5">
            <a:extLst>
              <a:ext uri="{FF2B5EF4-FFF2-40B4-BE49-F238E27FC236}">
                <a16:creationId xmlns:a16="http://schemas.microsoft.com/office/drawing/2014/main" id="{330CEECC-B980-B44E-865E-8F9F7B85F00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0582706-79E2-AB42-86DE-24932E8DF3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A8E20C3E-4AB3-1A42-8997-8C4CDC01DD7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DF486AFB-41B8-7C4F-B97D-F86AF526F945}"/>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Bag</a:t>
            </a:r>
          </a:p>
        </p:txBody>
      </p:sp>
      <p:sp>
        <p:nvSpPr>
          <p:cNvPr id="10" name="Text Placeholder 6">
            <a:extLst>
              <a:ext uri="{FF2B5EF4-FFF2-40B4-BE49-F238E27FC236}">
                <a16:creationId xmlns:a16="http://schemas.microsoft.com/office/drawing/2014/main" id="{A822D947-DD93-4040-9D5A-73A2427D5B01}"/>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Donation</a:t>
            </a:r>
          </a:p>
        </p:txBody>
      </p:sp>
      <p:sp>
        <p:nvSpPr>
          <p:cNvPr id="11" name="Text Placeholder 6">
            <a:extLst>
              <a:ext uri="{FF2B5EF4-FFF2-40B4-BE49-F238E27FC236}">
                <a16:creationId xmlns:a16="http://schemas.microsoft.com/office/drawing/2014/main" id="{E75BDF52-2C2F-2D47-8171-38AA42743FB8}"/>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Donor</a:t>
            </a:r>
          </a:p>
        </p:txBody>
      </p:sp>
      <p:sp>
        <p:nvSpPr>
          <p:cNvPr id="12" name="Text Placeholder 6">
            <a:extLst>
              <a:ext uri="{FF2B5EF4-FFF2-40B4-BE49-F238E27FC236}">
                <a16:creationId xmlns:a16="http://schemas.microsoft.com/office/drawing/2014/main" id="{6A1BE368-5385-4342-845E-94A457133B8B}"/>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Drop</a:t>
            </a:r>
          </a:p>
          <a:p>
            <a:pPr marL="0" indent="0" algn="ctr">
              <a:buNone/>
            </a:pPr>
            <a:endParaRPr lang="en-US" sz="1000" dirty="0"/>
          </a:p>
        </p:txBody>
      </p:sp>
      <p:sp>
        <p:nvSpPr>
          <p:cNvPr id="13" name="Text Placeholder 6">
            <a:extLst>
              <a:ext uri="{FF2B5EF4-FFF2-40B4-BE49-F238E27FC236}">
                <a16:creationId xmlns:a16="http://schemas.microsoft.com/office/drawing/2014/main" id="{EC8F283D-7AB9-E14E-AC88-D7BD2DAAFF0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Recipient</a:t>
            </a:r>
          </a:p>
          <a:p>
            <a:pPr marL="0" indent="0" algn="ctr">
              <a:buNone/>
            </a:pPr>
            <a:endParaRPr lang="en-US" sz="1000" dirty="0"/>
          </a:p>
        </p:txBody>
      </p:sp>
      <p:pic>
        <p:nvPicPr>
          <p:cNvPr id="14" name="Picture 13">
            <a:extLst>
              <a:ext uri="{FF2B5EF4-FFF2-40B4-BE49-F238E27FC236}">
                <a16:creationId xmlns:a16="http://schemas.microsoft.com/office/drawing/2014/main" id="{0DCFC3EE-C182-D946-AD86-EE0C5C166FD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479DDED3-5B51-B041-8904-3C9EB7D7461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533E929C-C3C0-D146-81CD-D71803413A8F}"/>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7E20748-E5B6-2E4F-887C-AFDE19F3A0F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21FBA007-153B-BF40-9EB2-149E624177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9A08F16A-A627-3247-B15F-4FA5115DC623}"/>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Testing Microscope</a:t>
            </a:r>
          </a:p>
        </p:txBody>
      </p:sp>
      <p:sp>
        <p:nvSpPr>
          <p:cNvPr id="20" name="Text Placeholder 6">
            <a:extLst>
              <a:ext uri="{FF2B5EF4-FFF2-40B4-BE49-F238E27FC236}">
                <a16:creationId xmlns:a16="http://schemas.microsoft.com/office/drawing/2014/main" id="{D7F7111D-AA2D-4443-AEE4-C8C3557F68E2}"/>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Testing Vials</a:t>
            </a:r>
          </a:p>
        </p:txBody>
      </p:sp>
      <p:sp>
        <p:nvSpPr>
          <p:cNvPr id="21" name="Text Placeholder 6">
            <a:extLst>
              <a:ext uri="{FF2B5EF4-FFF2-40B4-BE49-F238E27FC236}">
                <a16:creationId xmlns:a16="http://schemas.microsoft.com/office/drawing/2014/main" id="{BB4517F6-9A35-EB49-8823-2D9898DBC7B3}"/>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Bloodmobile</a:t>
            </a:r>
          </a:p>
        </p:txBody>
      </p:sp>
      <p:sp>
        <p:nvSpPr>
          <p:cNvPr id="22" name="Text Placeholder 6">
            <a:extLst>
              <a:ext uri="{FF2B5EF4-FFF2-40B4-BE49-F238E27FC236}">
                <a16:creationId xmlns:a16="http://schemas.microsoft.com/office/drawing/2014/main" id="{9A7B8A03-A4D5-B248-8861-7F479AFB28F8}"/>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Calendar</a:t>
            </a:r>
          </a:p>
        </p:txBody>
      </p:sp>
      <p:sp>
        <p:nvSpPr>
          <p:cNvPr id="23" name="Text Placeholder 6">
            <a:extLst>
              <a:ext uri="{FF2B5EF4-FFF2-40B4-BE49-F238E27FC236}">
                <a16:creationId xmlns:a16="http://schemas.microsoft.com/office/drawing/2014/main" id="{66F64AEE-6C2A-6D48-BBB8-BB35EFE2CC50}"/>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Drive Sign</a:t>
            </a:r>
          </a:p>
        </p:txBody>
      </p:sp>
    </p:spTree>
    <p:extLst>
      <p:ext uri="{BB962C8B-B14F-4D97-AF65-F5344CB8AC3E}">
        <p14:creationId xmlns:p14="http://schemas.microsoft.com/office/powerpoint/2010/main" val="3986210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con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18377B66-32B4-164C-82BF-2AF1AEB6FD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90D28702-46EC-8F46-ACDD-DA0C02EE30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04D0DD7-78ED-814F-AA7F-CF8FD6B856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2F0CA498-5C5D-3C4A-B6E0-79B464F4D4F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EA0F574C-23D7-C34B-AB6C-C48982DC5C64}"/>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Family Four</a:t>
            </a:r>
          </a:p>
        </p:txBody>
      </p:sp>
      <p:sp>
        <p:nvSpPr>
          <p:cNvPr id="9" name="Text Placeholder 6">
            <a:extLst>
              <a:ext uri="{FF2B5EF4-FFF2-40B4-BE49-F238E27FC236}">
                <a16:creationId xmlns:a16="http://schemas.microsoft.com/office/drawing/2014/main" id="{63EFBF80-592A-FE49-B212-89C71A486E9A}"/>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Family Three</a:t>
            </a:r>
          </a:p>
        </p:txBody>
      </p:sp>
      <p:sp>
        <p:nvSpPr>
          <p:cNvPr id="10" name="Text Placeholder 6">
            <a:extLst>
              <a:ext uri="{FF2B5EF4-FFF2-40B4-BE49-F238E27FC236}">
                <a16:creationId xmlns:a16="http://schemas.microsoft.com/office/drawing/2014/main" id="{323E980D-F680-C44F-8DBD-1E7C2E79FC5F}"/>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Fire Escape Route</a:t>
            </a:r>
          </a:p>
        </p:txBody>
      </p:sp>
      <p:sp>
        <p:nvSpPr>
          <p:cNvPr id="11" name="Text Placeholder 6">
            <a:extLst>
              <a:ext uri="{FF2B5EF4-FFF2-40B4-BE49-F238E27FC236}">
                <a16:creationId xmlns:a16="http://schemas.microsoft.com/office/drawing/2014/main" id="{18862488-151F-DC41-A0FC-7A4BAB7DEAEA}"/>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Globe</a:t>
            </a:r>
          </a:p>
          <a:p>
            <a:pPr marL="0" indent="0" algn="ctr">
              <a:buNone/>
            </a:pPr>
            <a:endParaRPr lang="en-US" sz="1000" dirty="0"/>
          </a:p>
        </p:txBody>
      </p:sp>
      <p:sp>
        <p:nvSpPr>
          <p:cNvPr id="12" name="Text Placeholder 6">
            <a:extLst>
              <a:ext uri="{FF2B5EF4-FFF2-40B4-BE49-F238E27FC236}">
                <a16:creationId xmlns:a16="http://schemas.microsoft.com/office/drawing/2014/main" id="{D721D996-3850-0445-A247-CF911610CC44}"/>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Gloves</a:t>
            </a:r>
          </a:p>
        </p:txBody>
      </p:sp>
      <p:pic>
        <p:nvPicPr>
          <p:cNvPr id="13" name="Picture 12">
            <a:extLst>
              <a:ext uri="{FF2B5EF4-FFF2-40B4-BE49-F238E27FC236}">
                <a16:creationId xmlns:a16="http://schemas.microsoft.com/office/drawing/2014/main" id="{72E703CE-D402-AA45-90AA-03B512EE7F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06A39C87-7C5B-F84F-BAA9-BE090D5C068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9B69B315-72B9-C040-9D0D-B9C26CB0A26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6AC2D706-EBCD-CC49-A616-1FC41A8AB37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5117039B-C831-5C47-823C-79438AF1278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E4CBC07C-9085-A340-99EC-EC240DC6D835}"/>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Hand Sanitizer</a:t>
            </a:r>
          </a:p>
        </p:txBody>
      </p:sp>
      <p:sp>
        <p:nvSpPr>
          <p:cNvPr id="19" name="Text Placeholder 6">
            <a:extLst>
              <a:ext uri="{FF2B5EF4-FFF2-40B4-BE49-F238E27FC236}">
                <a16:creationId xmlns:a16="http://schemas.microsoft.com/office/drawing/2014/main" id="{46C00384-AF2B-2241-92B3-C6A4EA3ADD97}"/>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Hospital</a:t>
            </a:r>
          </a:p>
        </p:txBody>
      </p:sp>
      <p:sp>
        <p:nvSpPr>
          <p:cNvPr id="20" name="Text Placeholder 6">
            <a:extLst>
              <a:ext uri="{FF2B5EF4-FFF2-40B4-BE49-F238E27FC236}">
                <a16:creationId xmlns:a16="http://schemas.microsoft.com/office/drawing/2014/main" id="{6280C06A-3982-E348-A7E0-DB48D9C781E0}"/>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Infant</a:t>
            </a:r>
          </a:p>
        </p:txBody>
      </p:sp>
      <p:sp>
        <p:nvSpPr>
          <p:cNvPr id="21" name="Text Placeholder 6">
            <a:extLst>
              <a:ext uri="{FF2B5EF4-FFF2-40B4-BE49-F238E27FC236}">
                <a16:creationId xmlns:a16="http://schemas.microsoft.com/office/drawing/2014/main" id="{575D57CD-3FC7-584D-B78B-F8275F2418C1}"/>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Laptop</a:t>
            </a:r>
          </a:p>
        </p:txBody>
      </p:sp>
      <p:sp>
        <p:nvSpPr>
          <p:cNvPr id="22" name="Text Placeholder 6">
            <a:extLst>
              <a:ext uri="{FF2B5EF4-FFF2-40B4-BE49-F238E27FC236}">
                <a16:creationId xmlns:a16="http://schemas.microsoft.com/office/drawing/2014/main" id="{42950A94-0D28-8843-A4BA-D7EE7CD2AFE9}"/>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Map Pin</a:t>
            </a:r>
          </a:p>
        </p:txBody>
      </p:sp>
      <p:pic>
        <p:nvPicPr>
          <p:cNvPr id="23" name="Picture 22">
            <a:extLst>
              <a:ext uri="{FF2B5EF4-FFF2-40B4-BE49-F238E27FC236}">
                <a16:creationId xmlns:a16="http://schemas.microsoft.com/office/drawing/2014/main" id="{9BC0EFFD-B785-DF43-A4A0-034591CDD1F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spTree>
    <p:extLst>
      <p:ext uri="{BB962C8B-B14F-4D97-AF65-F5344CB8AC3E}">
        <p14:creationId xmlns:p14="http://schemas.microsoft.com/office/powerpoint/2010/main" val="36185241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4531FAE-0192-494F-9ADC-1FE6A5A0C4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6F5F50F5-1DE1-8042-9129-EF9B367237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715F801-D5E2-3841-994A-B87DD0553C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B36E0D1-AF8D-294A-9E14-C885E6C1355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CBA9B1DB-BA5F-8A4A-B451-9108A0C91015}"/>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Medicine</a:t>
            </a:r>
          </a:p>
        </p:txBody>
      </p:sp>
      <p:sp>
        <p:nvSpPr>
          <p:cNvPr id="9" name="Text Placeholder 6">
            <a:extLst>
              <a:ext uri="{FF2B5EF4-FFF2-40B4-BE49-F238E27FC236}">
                <a16:creationId xmlns:a16="http://schemas.microsoft.com/office/drawing/2014/main" id="{A1BDC3D8-AE36-7042-AE30-03E724BCC157}"/>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Red Cross Building</a:t>
            </a:r>
          </a:p>
        </p:txBody>
      </p:sp>
      <p:sp>
        <p:nvSpPr>
          <p:cNvPr id="10" name="Text Placeholder 6">
            <a:extLst>
              <a:ext uri="{FF2B5EF4-FFF2-40B4-BE49-F238E27FC236}">
                <a16:creationId xmlns:a16="http://schemas.microsoft.com/office/drawing/2014/main" id="{2213C4E8-4A4D-BA4F-A1C6-B5BE9914D64A}"/>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Red Cross </a:t>
            </a:r>
            <a:br>
              <a:rPr lang="en-US" sz="1000" dirty="0"/>
            </a:br>
            <a:r>
              <a:rPr lang="en-US" sz="1000" dirty="0"/>
              <a:t>Flag</a:t>
            </a:r>
          </a:p>
        </p:txBody>
      </p:sp>
      <p:sp>
        <p:nvSpPr>
          <p:cNvPr id="11" name="Text Placeholder 6">
            <a:extLst>
              <a:ext uri="{FF2B5EF4-FFF2-40B4-BE49-F238E27FC236}">
                <a16:creationId xmlns:a16="http://schemas.microsoft.com/office/drawing/2014/main" id="{33AAC5A1-80AE-A547-89CA-1021AF051B55}"/>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Smart Phone</a:t>
            </a:r>
          </a:p>
          <a:p>
            <a:pPr marL="0" indent="0" algn="ctr">
              <a:buNone/>
            </a:pPr>
            <a:endParaRPr lang="en-US" sz="1000" dirty="0"/>
          </a:p>
        </p:txBody>
      </p:sp>
      <p:sp>
        <p:nvSpPr>
          <p:cNvPr id="12" name="Text Placeholder 6">
            <a:extLst>
              <a:ext uri="{FF2B5EF4-FFF2-40B4-BE49-F238E27FC236}">
                <a16:creationId xmlns:a16="http://schemas.microsoft.com/office/drawing/2014/main" id="{2A76D8BA-37FB-2E40-BC7F-EC268529BBB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Student</a:t>
            </a:r>
          </a:p>
        </p:txBody>
      </p:sp>
      <p:pic>
        <p:nvPicPr>
          <p:cNvPr id="13" name="Picture 12">
            <a:extLst>
              <a:ext uri="{FF2B5EF4-FFF2-40B4-BE49-F238E27FC236}">
                <a16:creationId xmlns:a16="http://schemas.microsoft.com/office/drawing/2014/main" id="{301E4FB7-F7BB-A34A-A143-E6DE2C4B0BE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9DF97F96-5C7B-794D-90F8-06DB5FD2B86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A9DEB1D0-41EB-E145-8521-23D8C974A22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FD03C06F-4736-5947-BFE5-505E74DE786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9967157A-4599-9248-B37C-A409F72AF11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C5118D84-F2CF-A64D-A903-3D2137EFA9A6}"/>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Training</a:t>
            </a:r>
          </a:p>
        </p:txBody>
      </p:sp>
      <p:sp>
        <p:nvSpPr>
          <p:cNvPr id="19" name="Text Placeholder 6">
            <a:extLst>
              <a:ext uri="{FF2B5EF4-FFF2-40B4-BE49-F238E27FC236}">
                <a16:creationId xmlns:a16="http://schemas.microsoft.com/office/drawing/2014/main" id="{0B26AC9F-63A2-7546-9AF8-14A0F05BC4CC}"/>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Vaccination 1</a:t>
            </a:r>
          </a:p>
        </p:txBody>
      </p:sp>
      <p:sp>
        <p:nvSpPr>
          <p:cNvPr id="20" name="Text Placeholder 6">
            <a:extLst>
              <a:ext uri="{FF2B5EF4-FFF2-40B4-BE49-F238E27FC236}">
                <a16:creationId xmlns:a16="http://schemas.microsoft.com/office/drawing/2014/main" id="{D6F2B5B8-84AC-0346-8FE4-0F98DE11CEEF}"/>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Vaccination 2</a:t>
            </a:r>
          </a:p>
        </p:txBody>
      </p:sp>
      <p:sp>
        <p:nvSpPr>
          <p:cNvPr id="21" name="Text Placeholder 6">
            <a:extLst>
              <a:ext uri="{FF2B5EF4-FFF2-40B4-BE49-F238E27FC236}">
                <a16:creationId xmlns:a16="http://schemas.microsoft.com/office/drawing/2014/main" id="{D9A5951C-1EC9-0E4B-9AAC-E89794C9EFF6}"/>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Handshake</a:t>
            </a:r>
          </a:p>
        </p:txBody>
      </p:sp>
      <p:sp>
        <p:nvSpPr>
          <p:cNvPr id="22" name="Text Placeholder 6">
            <a:extLst>
              <a:ext uri="{FF2B5EF4-FFF2-40B4-BE49-F238E27FC236}">
                <a16:creationId xmlns:a16="http://schemas.microsoft.com/office/drawing/2014/main" id="{7574434B-002B-4D43-99AA-060581A24CC0}"/>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Virtual Meeting</a:t>
            </a:r>
          </a:p>
        </p:txBody>
      </p:sp>
      <p:pic>
        <p:nvPicPr>
          <p:cNvPr id="23" name="Picture 22">
            <a:extLst>
              <a:ext uri="{FF2B5EF4-FFF2-40B4-BE49-F238E27FC236}">
                <a16:creationId xmlns:a16="http://schemas.microsoft.com/office/drawing/2014/main" id="{93C4E3B9-21B8-4647-B6DC-EC3B417E05A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spTree>
    <p:extLst>
      <p:ext uri="{BB962C8B-B14F-4D97-AF65-F5344CB8AC3E}">
        <p14:creationId xmlns:p14="http://schemas.microsoft.com/office/powerpoint/2010/main" val="4174835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cons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13FF4568-4708-D846-A448-0C0E1BBD3E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5279E6B8-160B-0F4B-8F9A-6A5E733C4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1E47337-4E90-FE44-9E78-3131D57031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020C1D6-EFD4-2A4E-901E-4241F8540F6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4831B016-C876-4E4E-AFCD-9474E887AE7A}"/>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AED</a:t>
            </a:r>
          </a:p>
        </p:txBody>
      </p:sp>
      <p:sp>
        <p:nvSpPr>
          <p:cNvPr id="9" name="Text Placeholder 6">
            <a:extLst>
              <a:ext uri="{FF2B5EF4-FFF2-40B4-BE49-F238E27FC236}">
                <a16:creationId xmlns:a16="http://schemas.microsoft.com/office/drawing/2014/main" id="{ACC3B348-8AC2-2247-9108-1E943FF96748}"/>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Build a Kit</a:t>
            </a:r>
          </a:p>
        </p:txBody>
      </p:sp>
      <p:sp>
        <p:nvSpPr>
          <p:cNvPr id="10" name="Text Placeholder 6">
            <a:extLst>
              <a:ext uri="{FF2B5EF4-FFF2-40B4-BE49-F238E27FC236}">
                <a16:creationId xmlns:a16="http://schemas.microsoft.com/office/drawing/2014/main" id="{BA48FE29-2348-1848-A535-C9872F6AE8B6}"/>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CPR</a:t>
            </a:r>
          </a:p>
        </p:txBody>
      </p:sp>
      <p:sp>
        <p:nvSpPr>
          <p:cNvPr id="11" name="Text Placeholder 6">
            <a:extLst>
              <a:ext uri="{FF2B5EF4-FFF2-40B4-BE49-F238E27FC236}">
                <a16:creationId xmlns:a16="http://schemas.microsoft.com/office/drawing/2014/main" id="{6E5B969F-C66B-7041-8541-751A185DDEBE}"/>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First Aid Kit</a:t>
            </a:r>
          </a:p>
          <a:p>
            <a:pPr marL="0" indent="0" algn="ctr">
              <a:buNone/>
            </a:pPr>
            <a:endParaRPr lang="en-US" sz="1000" dirty="0"/>
          </a:p>
        </p:txBody>
      </p:sp>
      <p:sp>
        <p:nvSpPr>
          <p:cNvPr id="12" name="Text Placeholder 6">
            <a:extLst>
              <a:ext uri="{FF2B5EF4-FFF2-40B4-BE49-F238E27FC236}">
                <a16:creationId xmlns:a16="http://schemas.microsoft.com/office/drawing/2014/main" id="{83462D18-4007-9A45-9B6C-27186AE71C9C}"/>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Lifeguard</a:t>
            </a:r>
          </a:p>
        </p:txBody>
      </p:sp>
      <p:pic>
        <p:nvPicPr>
          <p:cNvPr id="13" name="Picture 12">
            <a:extLst>
              <a:ext uri="{FF2B5EF4-FFF2-40B4-BE49-F238E27FC236}">
                <a16:creationId xmlns:a16="http://schemas.microsoft.com/office/drawing/2014/main" id="{7FB7AACD-BEE2-2C40-AC62-0B79CAD0152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BA395669-7BDF-D44C-8968-2AD4B6E1C92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sp>
        <p:nvSpPr>
          <p:cNvPr id="15" name="Text Placeholder 6">
            <a:extLst>
              <a:ext uri="{FF2B5EF4-FFF2-40B4-BE49-F238E27FC236}">
                <a16:creationId xmlns:a16="http://schemas.microsoft.com/office/drawing/2014/main" id="{5C906E39-F289-CF41-AE0B-6D4E79F388D6}"/>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Rescue Tube</a:t>
            </a:r>
          </a:p>
        </p:txBody>
      </p:sp>
      <p:sp>
        <p:nvSpPr>
          <p:cNvPr id="16" name="Text Placeholder 6">
            <a:extLst>
              <a:ext uri="{FF2B5EF4-FFF2-40B4-BE49-F238E27FC236}">
                <a16:creationId xmlns:a16="http://schemas.microsoft.com/office/drawing/2014/main" id="{B3B88C8C-0EFD-5C49-836C-8DB3F1F6832F}"/>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Swimming</a:t>
            </a:r>
          </a:p>
        </p:txBody>
      </p:sp>
      <p:pic>
        <p:nvPicPr>
          <p:cNvPr id="17" name="Picture 16">
            <a:extLst>
              <a:ext uri="{FF2B5EF4-FFF2-40B4-BE49-F238E27FC236}">
                <a16:creationId xmlns:a16="http://schemas.microsoft.com/office/drawing/2014/main" id="{FB218400-9236-CA4A-B7BF-3E4F4D15E6E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18" name="Picture 17">
            <a:extLst>
              <a:ext uri="{FF2B5EF4-FFF2-40B4-BE49-F238E27FC236}">
                <a16:creationId xmlns:a16="http://schemas.microsoft.com/office/drawing/2014/main" id="{48AAEACF-88BD-444A-8EC3-1BFC6827EB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96799" y="3079096"/>
            <a:ext cx="584200" cy="584200"/>
          </a:xfrm>
          <a:prstGeom prst="rect">
            <a:avLst/>
          </a:prstGeom>
        </p:spPr>
      </p:pic>
      <p:sp>
        <p:nvSpPr>
          <p:cNvPr id="19" name="Text Placeholder 6">
            <a:extLst>
              <a:ext uri="{FF2B5EF4-FFF2-40B4-BE49-F238E27FC236}">
                <a16:creationId xmlns:a16="http://schemas.microsoft.com/office/drawing/2014/main" id="{1B4ADB33-0FB5-F048-8E63-7F0E872A1CD8}"/>
              </a:ext>
            </a:extLst>
          </p:cNvPr>
          <p:cNvSpPr txBox="1">
            <a:spLocks/>
          </p:cNvSpPr>
          <p:nvPr userDrawn="1"/>
        </p:nvSpPr>
        <p:spPr>
          <a:xfrm>
            <a:off x="3827584" y="4077506"/>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Rep map pin to be used on maps</a:t>
            </a:r>
          </a:p>
          <a:p>
            <a:pPr marL="0" indent="0" algn="ctr">
              <a:buNone/>
            </a:pPr>
            <a:endParaRPr lang="en-US" sz="1000" dirty="0"/>
          </a:p>
        </p:txBody>
      </p:sp>
    </p:spTree>
    <p:extLst>
      <p:ext uri="{BB962C8B-B14F-4D97-AF65-F5344CB8AC3E}">
        <p14:creationId xmlns:p14="http://schemas.microsoft.com/office/powerpoint/2010/main" val="658315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C588D-46AF-467B-BAFC-856991C55004}"/>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5" name="Picture 4" descr="Shape&#10;&#10;Description automatically generated with medium confidence">
            <a:extLst>
              <a:ext uri="{FF2B5EF4-FFF2-40B4-BE49-F238E27FC236}">
                <a16:creationId xmlns:a16="http://schemas.microsoft.com/office/drawing/2014/main" id="{D1078095-ED9D-4B05-9903-E2B4904663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54343" y="1801416"/>
            <a:ext cx="3283465" cy="928880"/>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9469D0BF-4CF7-4FFA-9C85-DC2A33D18D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8031" y="1783726"/>
            <a:ext cx="2884938" cy="93802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0BD26A79-C51B-4106-BA4A-9287467F61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32134" y="382375"/>
            <a:ext cx="2984760" cy="90221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11FB890-CFA9-4A6A-A634-0964E56A66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69605" y="2826121"/>
            <a:ext cx="4947676" cy="842012"/>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4C32B517-6FCA-45F8-A122-DE0C53BD56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106" y="467273"/>
            <a:ext cx="3283465" cy="92888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84D10712-C3B4-4B6F-950C-E23DA4B22B4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21337" y="3831148"/>
            <a:ext cx="2671577" cy="847346"/>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37DFE9EF-B07D-4CA7-84B9-C746E5192C2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87394" y="3745423"/>
            <a:ext cx="2670053" cy="1018796"/>
          </a:xfrm>
          <a:prstGeom prst="rect">
            <a:avLst/>
          </a:prstGeom>
        </p:spPr>
      </p:pic>
    </p:spTree>
    <p:extLst>
      <p:ext uri="{BB962C8B-B14F-4D97-AF65-F5344CB8AC3E}">
        <p14:creationId xmlns:p14="http://schemas.microsoft.com/office/powerpoint/2010/main" val="40289627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C588D-46AF-467B-BAFC-856991C55004}"/>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5" name="Picture 4" descr="Shape&#10;&#10;Description automatically generated with medium confidence">
            <a:extLst>
              <a:ext uri="{FF2B5EF4-FFF2-40B4-BE49-F238E27FC236}">
                <a16:creationId xmlns:a16="http://schemas.microsoft.com/office/drawing/2014/main" id="{26DCEC73-B802-417F-9D3C-0D3A424C4D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09659" y="1610866"/>
            <a:ext cx="3199645" cy="96469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F299739A-8171-4923-95DE-CE7C39DCF6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283" y="1614676"/>
            <a:ext cx="2995428" cy="9570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5478B4D-0159-4C15-AD48-1E5D8B33B4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09659" y="319124"/>
            <a:ext cx="2885700" cy="921260"/>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80E52521-958E-4B2A-B81B-0245851FB0E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2389" y="2812248"/>
            <a:ext cx="4847092" cy="856490"/>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A469E75-8F42-4A2B-8BE3-8CF604CCD9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8641" y="3900507"/>
            <a:ext cx="3199645" cy="96469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CFBF91BB-8933-428D-AB9A-2480A5EA0E5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154715" y="4020903"/>
            <a:ext cx="2581661" cy="844298"/>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55AEF263-75AF-41CD-8306-BB9943D9567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48641" y="403189"/>
            <a:ext cx="2616713" cy="1123190"/>
          </a:xfrm>
          <a:prstGeom prst="rect">
            <a:avLst/>
          </a:prstGeom>
        </p:spPr>
      </p:pic>
    </p:spTree>
    <p:extLst>
      <p:ext uri="{BB962C8B-B14F-4D97-AF65-F5344CB8AC3E}">
        <p14:creationId xmlns:p14="http://schemas.microsoft.com/office/powerpoint/2010/main" val="767961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0"/>
            <a:ext cx="4110446" cy="5143500"/>
          </a:xfrm>
          <a:solidFill>
            <a:schemeClr val="bg1">
              <a:lumMod val="95000"/>
            </a:schemeClr>
          </a:solidFill>
        </p:spPr>
        <p:txBody>
          <a:bodyPr/>
          <a:lstStyle>
            <a:lvl1pPr marL="0" indent="0">
              <a:buNone/>
              <a:defRPr/>
            </a:lvl1pPr>
          </a:lstStyle>
          <a:p>
            <a:endParaRPr lang="en-US"/>
          </a:p>
        </p:txBody>
      </p:sp>
      <p:sp>
        <p:nvSpPr>
          <p:cNvPr id="6" name="Slide Number Placeholder 8">
            <a:extLst>
              <a:ext uri="{FF2B5EF4-FFF2-40B4-BE49-F238E27FC236}">
                <a16:creationId xmlns:a16="http://schemas.microsoft.com/office/drawing/2014/main" id="{5B874998-72AD-4943-87A9-DDA7DBD560DA}"/>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234366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with Photo 1">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BDC2D85C-B826-3043-ABE1-04793E928A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DED52A4E-4FA4-CA42-A50D-B826A27A9424}"/>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196955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with Photo 2">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9496F72B-A21B-3B40-87D9-9F2EB91F1D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B31556E9-133E-4446-9113-2B692F255117}"/>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165306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with Photo 3">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80B61717-3C00-3348-96EA-0B6645C8A9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40363BDC-758B-7849-956B-A43CDBD98497}"/>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288715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with Photo 4">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20297CE0-D87C-DD42-A7AF-FE67EFDE879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33555" y="0"/>
            <a:ext cx="411044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0201E764-6F67-1B4C-B45E-547CA979E914}"/>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25966275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8">
            <a:extLst>
              <a:ext uri="{FF2B5EF4-FFF2-40B4-BE49-F238E27FC236}">
                <a16:creationId xmlns:a16="http://schemas.microsoft.com/office/drawing/2014/main" id="{88AD41E2-AAA3-F842-AF78-B7C611DBBF41}"/>
              </a:ext>
            </a:extLst>
          </p:cNvPr>
          <p:cNvSpPr txBox="1">
            <a:spLocks/>
          </p:cNvSpPr>
          <p:nvPr userDrawn="1"/>
        </p:nvSpPr>
        <p:spPr>
          <a:xfrm>
            <a:off x="520643" y="4764880"/>
            <a:ext cx="21336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American Red Cross</a:t>
            </a:r>
          </a:p>
        </p:txBody>
      </p:sp>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01478" y="1361932"/>
            <a:ext cx="8229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p:txBody>
      </p:sp>
      <p:sp>
        <p:nvSpPr>
          <p:cNvPr id="9" name="Slide Number Placeholder 8">
            <a:extLst>
              <a:ext uri="{FF2B5EF4-FFF2-40B4-BE49-F238E27FC236}">
                <a16:creationId xmlns:a16="http://schemas.microsoft.com/office/drawing/2014/main" id="{6A86F4AD-13C6-A746-8F55-489F3DD37A79}"/>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01478" y="365761"/>
            <a:ext cx="8229600" cy="411480"/>
          </a:xfrm>
          <a:prstGeom prst="rect">
            <a:avLst/>
          </a:prstGeom>
        </p:spPr>
        <p:txBody>
          <a:bodyPr vert="horz" wrap="square" lIns="0" tIns="45720" rIns="0" bIns="45720" rtlCol="0" anchor="t">
            <a:noAutofit/>
          </a:bodyPr>
          <a:lstStyle/>
          <a:p>
            <a:r>
              <a:rPr lang="en-US" dirty="0"/>
              <a:t>Click to edit Master title style</a:t>
            </a:r>
          </a:p>
        </p:txBody>
      </p:sp>
      <p:sp>
        <p:nvSpPr>
          <p:cNvPr id="18" name="Slide Number Placeholder 8">
            <a:extLst>
              <a:ext uri="{FF2B5EF4-FFF2-40B4-BE49-F238E27FC236}">
                <a16:creationId xmlns:a16="http://schemas.microsoft.com/office/drawing/2014/main" id="{4B629E71-2F07-1E47-886F-EAE6D6443DF7}"/>
              </a:ext>
            </a:extLst>
          </p:cNvPr>
          <p:cNvSpPr txBox="1">
            <a:spLocks/>
          </p:cNvSpPr>
          <p:nvPr userDrawn="1"/>
        </p:nvSpPr>
        <p:spPr>
          <a:xfrm>
            <a:off x="446827" y="4756152"/>
            <a:ext cx="210396"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t>
            </a:r>
          </a:p>
        </p:txBody>
      </p:sp>
    </p:spTree>
    <p:extLst>
      <p:ext uri="{BB962C8B-B14F-4D97-AF65-F5344CB8AC3E}">
        <p14:creationId xmlns:p14="http://schemas.microsoft.com/office/powerpoint/2010/main" val="205049992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268"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 id="2147484148" r:id="rId18"/>
    <p:sldLayoutId id="2147484149" r:id="rId19"/>
    <p:sldLayoutId id="2147484267" r:id="rId20"/>
    <p:sldLayoutId id="2147484152" r:id="rId21"/>
    <p:sldLayoutId id="2147484153" r:id="rId22"/>
    <p:sldLayoutId id="2147484154" r:id="rId23"/>
    <p:sldLayoutId id="2147484155" r:id="rId24"/>
    <p:sldLayoutId id="2147484156" r:id="rId25"/>
    <p:sldLayoutId id="2147484157" r:id="rId26"/>
    <p:sldLayoutId id="2147484158" r:id="rId27"/>
    <p:sldLayoutId id="2147484159" r:id="rId28"/>
    <p:sldLayoutId id="2147484160" r:id="rId29"/>
    <p:sldLayoutId id="2147484161" r:id="rId30"/>
    <p:sldLayoutId id="2147484162" r:id="rId31"/>
    <p:sldLayoutId id="2147484163" r:id="rId32"/>
    <p:sldLayoutId id="2147484164" r:id="rId33"/>
    <p:sldLayoutId id="2147484165" r:id="rId34"/>
    <p:sldLayoutId id="2147484166" r:id="rId35"/>
    <p:sldLayoutId id="2147484167" r:id="rId36"/>
    <p:sldLayoutId id="2147484168" r:id="rId37"/>
    <p:sldLayoutId id="2147484169" r:id="rId38"/>
    <p:sldLayoutId id="2147484170" r:id="rId39"/>
    <p:sldLayoutId id="2147484171" r:id="rId40"/>
    <p:sldLayoutId id="2147484172" r:id="rId41"/>
    <p:sldLayoutId id="2147484173" r:id="rId42"/>
    <p:sldLayoutId id="2147484174" r:id="rId43"/>
    <p:sldLayoutId id="2147484175" r:id="rId44"/>
    <p:sldLayoutId id="2147484269" r:id="rId45"/>
    <p:sldLayoutId id="2147484270" r:id="rId46"/>
  </p:sldLayoutIdLst>
  <p:hf hdr="0" dt="0"/>
  <p:txStyles>
    <p:titleStyle>
      <a:lvl1pPr algn="l" defTabSz="457200" rtl="0" eaLnBrk="0" fontAlgn="base" hangingPunct="0">
        <a:spcBef>
          <a:spcPct val="0"/>
        </a:spcBef>
        <a:spcAft>
          <a:spcPct val="0"/>
        </a:spcAft>
        <a:defRPr sz="2100" b="1" kern="1200">
          <a:solidFill>
            <a:schemeClr val="accent1"/>
          </a:solidFill>
          <a:latin typeface="Arial"/>
          <a:ea typeface="Geneva" charset="0"/>
          <a:cs typeface="Arial"/>
        </a:defRPr>
      </a:lvl1pPr>
      <a:lvl2pPr algn="ctr" defTabSz="457200" rtl="0" eaLnBrk="0" fontAlgn="base" hangingPunct="0">
        <a:spcBef>
          <a:spcPct val="0"/>
        </a:spcBef>
        <a:spcAft>
          <a:spcPct val="0"/>
        </a:spcAft>
        <a:defRPr sz="3200">
          <a:solidFill>
            <a:srgbClr val="ED1B2E"/>
          </a:solidFill>
          <a:latin typeface="Arial" charset="0"/>
          <a:ea typeface="Geneva" charset="0"/>
        </a:defRPr>
      </a:lvl2pPr>
      <a:lvl3pPr algn="ctr" defTabSz="457200" rtl="0" eaLnBrk="0" fontAlgn="base" hangingPunct="0">
        <a:spcBef>
          <a:spcPct val="0"/>
        </a:spcBef>
        <a:spcAft>
          <a:spcPct val="0"/>
        </a:spcAft>
        <a:defRPr sz="3200">
          <a:solidFill>
            <a:srgbClr val="ED1B2E"/>
          </a:solidFill>
          <a:latin typeface="Arial" charset="0"/>
          <a:ea typeface="Geneva" charset="0"/>
        </a:defRPr>
      </a:lvl3pPr>
      <a:lvl4pPr algn="ctr" defTabSz="457200" rtl="0" eaLnBrk="0" fontAlgn="base" hangingPunct="0">
        <a:spcBef>
          <a:spcPct val="0"/>
        </a:spcBef>
        <a:spcAft>
          <a:spcPct val="0"/>
        </a:spcAft>
        <a:defRPr sz="3200">
          <a:solidFill>
            <a:srgbClr val="ED1B2E"/>
          </a:solidFill>
          <a:latin typeface="Arial" charset="0"/>
          <a:ea typeface="Geneva" charset="0"/>
        </a:defRPr>
      </a:lvl4pPr>
      <a:lvl5pPr algn="ctr" defTabSz="457200" rtl="0" eaLnBrk="0" fontAlgn="base" hangingPunct="0">
        <a:spcBef>
          <a:spcPct val="0"/>
        </a:spcBef>
        <a:spcAft>
          <a:spcPct val="0"/>
        </a:spcAft>
        <a:defRPr sz="3200">
          <a:solidFill>
            <a:srgbClr val="ED1B2E"/>
          </a:solidFill>
          <a:latin typeface="Arial" charset="0"/>
          <a:ea typeface="Geneva" charset="0"/>
        </a:defRPr>
      </a:lvl5pPr>
      <a:lvl6pPr marL="457200" algn="ctr" defTabSz="457200" rtl="0" fontAlgn="base">
        <a:spcBef>
          <a:spcPct val="0"/>
        </a:spcBef>
        <a:spcAft>
          <a:spcPct val="0"/>
        </a:spcAft>
        <a:defRPr sz="3200">
          <a:solidFill>
            <a:srgbClr val="ED1B2E"/>
          </a:solidFill>
          <a:latin typeface="Arial" charset="0"/>
          <a:ea typeface="Geneva" charset="0"/>
        </a:defRPr>
      </a:lvl6pPr>
      <a:lvl7pPr marL="914400" algn="ctr" defTabSz="457200" rtl="0" fontAlgn="base">
        <a:spcBef>
          <a:spcPct val="0"/>
        </a:spcBef>
        <a:spcAft>
          <a:spcPct val="0"/>
        </a:spcAft>
        <a:defRPr sz="3200">
          <a:solidFill>
            <a:srgbClr val="ED1B2E"/>
          </a:solidFill>
          <a:latin typeface="Arial" charset="0"/>
          <a:ea typeface="Geneva" charset="0"/>
        </a:defRPr>
      </a:lvl7pPr>
      <a:lvl8pPr marL="1371600" algn="ctr" defTabSz="457200" rtl="0" fontAlgn="base">
        <a:spcBef>
          <a:spcPct val="0"/>
        </a:spcBef>
        <a:spcAft>
          <a:spcPct val="0"/>
        </a:spcAft>
        <a:defRPr sz="3200">
          <a:solidFill>
            <a:srgbClr val="ED1B2E"/>
          </a:solidFill>
          <a:latin typeface="Arial" charset="0"/>
          <a:ea typeface="Geneva" charset="0"/>
        </a:defRPr>
      </a:lvl8pPr>
      <a:lvl9pPr marL="1828800" algn="ctr" defTabSz="457200" rtl="0" fontAlgn="base">
        <a:spcBef>
          <a:spcPct val="0"/>
        </a:spcBef>
        <a:spcAft>
          <a:spcPct val="0"/>
        </a:spcAft>
        <a:defRPr sz="3200">
          <a:solidFill>
            <a:srgbClr val="ED1B2E"/>
          </a:solidFill>
          <a:latin typeface="Arial" charset="0"/>
          <a:ea typeface="Geneva" charset="0"/>
        </a:defRPr>
      </a:lvl9pPr>
    </p:titleStyle>
    <p:body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16.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8.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56.png"/><Relationship Id="rId4" Type="http://schemas.openxmlformats.org/officeDocument/2006/relationships/image" Target="../media/image146.svg"/></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86C15F-9322-A943-B4FC-32BE3D32904B}"/>
              </a:ext>
            </a:extLst>
          </p:cNvPr>
          <p:cNvSpPr>
            <a:spLocks noGrp="1"/>
          </p:cNvSpPr>
          <p:nvPr>
            <p:ph type="body" sz="quarter" idx="10"/>
          </p:nvPr>
        </p:nvSpPr>
        <p:spPr/>
        <p:txBody>
          <a:bodyPr/>
          <a:lstStyle/>
          <a:p>
            <a:r>
              <a:rPr lang="en-US" dirty="0"/>
              <a:t>Title Goes Here</a:t>
            </a:r>
          </a:p>
          <a:p>
            <a:r>
              <a:rPr lang="en-US" dirty="0"/>
              <a:t>Lorem Ipsum Dolor</a:t>
            </a:r>
          </a:p>
        </p:txBody>
      </p:sp>
      <p:sp>
        <p:nvSpPr>
          <p:cNvPr id="6" name="Text Placeholder 5">
            <a:extLst>
              <a:ext uri="{FF2B5EF4-FFF2-40B4-BE49-F238E27FC236}">
                <a16:creationId xmlns:a16="http://schemas.microsoft.com/office/drawing/2014/main" id="{1E6C9643-74D7-3C4A-8C1A-59203F680DCC}"/>
              </a:ext>
            </a:extLst>
          </p:cNvPr>
          <p:cNvSpPr>
            <a:spLocks noGrp="1"/>
          </p:cNvSpPr>
          <p:nvPr>
            <p:ph type="body" sz="quarter" idx="11"/>
          </p:nvPr>
        </p:nvSpPr>
        <p:spPr/>
        <p:txBody>
          <a:bodyPr/>
          <a:lstStyle/>
          <a:p>
            <a:r>
              <a:rPr lang="en-US" dirty="0"/>
              <a:t>Date or Subhead</a:t>
            </a:r>
          </a:p>
        </p:txBody>
      </p:sp>
      <p:pic>
        <p:nvPicPr>
          <p:cNvPr id="2" name="Picture 1" descr="Canadian Red Cross logo">
            <a:extLst>
              <a:ext uri="{FF2B5EF4-FFF2-40B4-BE49-F238E27FC236}">
                <a16:creationId xmlns:a16="http://schemas.microsoft.com/office/drawing/2014/main" id="{E57E6074-F7FC-1C05-A0EC-569C59A0956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87439" y="131419"/>
            <a:ext cx="1454022" cy="594412"/>
          </a:xfrm>
          <a:prstGeom prst="rect">
            <a:avLst/>
          </a:prstGeom>
        </p:spPr>
      </p:pic>
      <p:pic>
        <p:nvPicPr>
          <p:cNvPr id="3" name="Picture 2" descr="American Red Cross logo">
            <a:extLst>
              <a:ext uri="{FF2B5EF4-FFF2-40B4-BE49-F238E27FC236}">
                <a16:creationId xmlns:a16="http://schemas.microsoft.com/office/drawing/2014/main" id="{7F971294-2830-35DF-0910-8BCCACD4FEAB}"/>
              </a:ext>
            </a:extLst>
          </p:cNvPr>
          <p:cNvPicPr>
            <a:picLocks noChangeAspect="1"/>
          </p:cNvPicPr>
          <p:nvPr/>
        </p:nvPicPr>
        <p:blipFill>
          <a:blip r:embed="rId4"/>
          <a:stretch>
            <a:fillRect/>
          </a:stretch>
        </p:blipFill>
        <p:spPr>
          <a:xfrm>
            <a:off x="7116256" y="129132"/>
            <a:ext cx="1440305" cy="598984"/>
          </a:xfrm>
          <a:prstGeom prst="rect">
            <a:avLst/>
          </a:prstGeom>
        </p:spPr>
      </p:pic>
      <p:pic>
        <p:nvPicPr>
          <p:cNvPr id="4" name="Picture 3" descr="Ready Rating program logo">
            <a:extLst>
              <a:ext uri="{FF2B5EF4-FFF2-40B4-BE49-F238E27FC236}">
                <a16:creationId xmlns:a16="http://schemas.microsoft.com/office/drawing/2014/main" id="{511317D8-FB48-C03E-9B45-B57DAD6DBC2A}"/>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1198006"/>
            <a:ext cx="6319977" cy="1373744"/>
          </a:xfrm>
          <a:prstGeom prst="rect">
            <a:avLst/>
          </a:prstGeom>
          <a:noFill/>
          <a:ln>
            <a:noFill/>
          </a:ln>
        </p:spPr>
      </p:pic>
      <p:sp>
        <p:nvSpPr>
          <p:cNvPr id="7" name="TextBox 6">
            <a:extLst>
              <a:ext uri="{FF2B5EF4-FFF2-40B4-BE49-F238E27FC236}">
                <a16:creationId xmlns:a16="http://schemas.microsoft.com/office/drawing/2014/main" id="{C2BB81E0-6C11-4521-F1DE-99C9F6D6CB3C}"/>
              </a:ext>
            </a:extLst>
          </p:cNvPr>
          <p:cNvSpPr txBox="1"/>
          <p:nvPr/>
        </p:nvSpPr>
        <p:spPr>
          <a:xfrm>
            <a:off x="1385887" y="3038285"/>
            <a:ext cx="5957888" cy="4231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fontAlgn="auto" hangingPunct="0">
              <a:spcBef>
                <a:spcPts val="0"/>
              </a:spcBef>
              <a:spcAft>
                <a:spcPts val="0"/>
              </a:spcAft>
            </a:pPr>
            <a:r>
              <a:rPr lang="en-CA" sz="2250" b="1" dirty="0">
                <a:latin typeface="Helvetica Neue"/>
                <a:ea typeface="Helvetica Neue"/>
                <a:cs typeface="Helvetica Neue"/>
                <a:sym typeface="Helvetica Neue"/>
              </a:rPr>
              <a:t>Ready Rating Overview </a:t>
            </a:r>
            <a:endParaRPr lang="en-CA" sz="2250" b="1" strike="sngStrike" dirty="0">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CA32-F083-F448-AE98-0372A603CF25}"/>
              </a:ext>
            </a:extLst>
          </p:cNvPr>
          <p:cNvSpPr>
            <a:spLocks noGrp="1"/>
          </p:cNvSpPr>
          <p:nvPr>
            <p:ph type="title"/>
          </p:nvPr>
        </p:nvSpPr>
        <p:spPr/>
        <p:txBody>
          <a:bodyPr/>
          <a:lstStyle/>
          <a:p>
            <a:pPr algn="ctr"/>
            <a:r>
              <a:rPr lang="en-US" sz="3400" dirty="0"/>
              <a:t>Ready Rating Members Are:</a:t>
            </a:r>
          </a:p>
        </p:txBody>
      </p:sp>
      <p:sp>
        <p:nvSpPr>
          <p:cNvPr id="3" name="Text Placeholder 2">
            <a:extLst>
              <a:ext uri="{FF2B5EF4-FFF2-40B4-BE49-F238E27FC236}">
                <a16:creationId xmlns:a16="http://schemas.microsoft.com/office/drawing/2014/main" id="{3BE1A095-3EF0-E74C-8E7F-A5769F4264D3}"/>
              </a:ext>
            </a:extLst>
          </p:cNvPr>
          <p:cNvSpPr>
            <a:spLocks noGrp="1"/>
          </p:cNvSpPr>
          <p:nvPr>
            <p:ph type="body" sz="quarter" idx="12"/>
          </p:nvPr>
        </p:nvSpPr>
        <p:spPr>
          <a:xfrm>
            <a:off x="905893" y="1357909"/>
            <a:ext cx="3666107" cy="2967019"/>
          </a:xfrm>
        </p:spPr>
        <p:txBody>
          <a:bodyPr/>
          <a:lstStyle/>
          <a:p>
            <a:r>
              <a:rPr lang="en-US" sz="2400" dirty="0"/>
              <a:t>Commercial businesses</a:t>
            </a:r>
          </a:p>
          <a:p>
            <a:r>
              <a:rPr lang="en-US" sz="2400" dirty="0"/>
              <a:t>Nonprofits</a:t>
            </a:r>
          </a:p>
          <a:p>
            <a:r>
              <a:rPr lang="en-US" sz="2400" dirty="0"/>
              <a:t>Schools – public and private</a:t>
            </a:r>
          </a:p>
          <a:p>
            <a:r>
              <a:rPr lang="en-US" sz="2400" dirty="0"/>
              <a:t>Houses of worship</a:t>
            </a:r>
          </a:p>
          <a:p>
            <a:r>
              <a:rPr lang="en-US" sz="2400" dirty="0"/>
              <a:t>Healthcare organizations</a:t>
            </a:r>
          </a:p>
        </p:txBody>
      </p:sp>
      <p:sp>
        <p:nvSpPr>
          <p:cNvPr id="4" name="Slide Number Placeholder 3">
            <a:extLst>
              <a:ext uri="{FF2B5EF4-FFF2-40B4-BE49-F238E27FC236}">
                <a16:creationId xmlns:a16="http://schemas.microsoft.com/office/drawing/2014/main" id="{35B64DE9-F2BB-3449-9208-92D7EE252978}"/>
              </a:ext>
            </a:extLst>
          </p:cNvPr>
          <p:cNvSpPr>
            <a:spLocks noGrp="1"/>
          </p:cNvSpPr>
          <p:nvPr>
            <p:ph type="sldNum" sz="quarter" idx="14"/>
          </p:nvPr>
        </p:nvSpPr>
        <p:spPr/>
        <p:txBody>
          <a:bodyPr/>
          <a:lstStyle/>
          <a:p>
            <a:fld id="{C602A7E9-85B4-EB4A-8CED-A3527A5FD66A}" type="slidenum">
              <a:rPr lang="en-US" altLang="en-US" smtClean="0"/>
              <a:pPr/>
              <a:t>9</a:t>
            </a:fld>
            <a:r>
              <a:rPr lang="en-US" altLang="en-US"/>
              <a:t> </a:t>
            </a:r>
            <a:endParaRPr lang="en-US" altLang="en-US" dirty="0"/>
          </a:p>
        </p:txBody>
      </p:sp>
      <p:sp>
        <p:nvSpPr>
          <p:cNvPr id="7" name="Text Placeholder 2">
            <a:extLst>
              <a:ext uri="{FF2B5EF4-FFF2-40B4-BE49-F238E27FC236}">
                <a16:creationId xmlns:a16="http://schemas.microsoft.com/office/drawing/2014/main" id="{D719AE7E-884F-45E9-9338-DC2BA5F01281}"/>
              </a:ext>
            </a:extLst>
          </p:cNvPr>
          <p:cNvSpPr txBox="1">
            <a:spLocks/>
          </p:cNvSpPr>
          <p:nvPr/>
        </p:nvSpPr>
        <p:spPr bwMode="auto">
          <a:xfrm>
            <a:off x="4805522" y="1357909"/>
            <a:ext cx="3432585" cy="296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Financial institutions</a:t>
            </a:r>
          </a:p>
          <a:p>
            <a:r>
              <a:rPr lang="en-US" sz="2400" dirty="0"/>
              <a:t>Insurance professionals</a:t>
            </a:r>
          </a:p>
          <a:p>
            <a:r>
              <a:rPr lang="en-US" sz="2400" dirty="0"/>
              <a:t>Retailers</a:t>
            </a:r>
          </a:p>
          <a:p>
            <a:r>
              <a:rPr lang="en-US" sz="2400" dirty="0"/>
              <a:t>Manufacturers</a:t>
            </a:r>
          </a:p>
          <a:p>
            <a:r>
              <a:rPr lang="en-US" sz="2400" dirty="0"/>
              <a:t>Real estate agencies</a:t>
            </a:r>
          </a:p>
        </p:txBody>
      </p:sp>
    </p:spTree>
    <p:extLst>
      <p:ext uri="{BB962C8B-B14F-4D97-AF65-F5344CB8AC3E}">
        <p14:creationId xmlns:p14="http://schemas.microsoft.com/office/powerpoint/2010/main" val="3131831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A3DAE-0AF6-442E-9B3B-EC1894B993A6}"/>
              </a:ext>
            </a:extLst>
          </p:cNvPr>
          <p:cNvSpPr>
            <a:spLocks noGrp="1"/>
          </p:cNvSpPr>
          <p:nvPr>
            <p:ph type="title"/>
          </p:nvPr>
        </p:nvSpPr>
        <p:spPr/>
        <p:txBody>
          <a:bodyPr/>
          <a:lstStyle/>
          <a:p>
            <a:pPr algn="ctr"/>
            <a:r>
              <a:rPr lang="en-US" sz="3400" dirty="0"/>
              <a:t>Benefits of Joining</a:t>
            </a:r>
          </a:p>
        </p:txBody>
      </p:sp>
      <p:sp>
        <p:nvSpPr>
          <p:cNvPr id="6" name="Text Placeholder 5">
            <a:extLst>
              <a:ext uri="{FF2B5EF4-FFF2-40B4-BE49-F238E27FC236}">
                <a16:creationId xmlns:a16="http://schemas.microsoft.com/office/drawing/2014/main" id="{CF41B708-7174-4CF3-8F8C-CB1C5345CEE0}"/>
              </a:ext>
            </a:extLst>
          </p:cNvPr>
          <p:cNvSpPr>
            <a:spLocks noGrp="1"/>
          </p:cNvSpPr>
          <p:nvPr>
            <p:ph type="body" sz="quarter" idx="12"/>
          </p:nvPr>
        </p:nvSpPr>
        <p:spPr>
          <a:xfrm>
            <a:off x="401478" y="1723503"/>
            <a:ext cx="4170522" cy="2511794"/>
          </a:xfrm>
        </p:spPr>
        <p:txBody>
          <a:bodyPr/>
          <a:lstStyle/>
          <a:p>
            <a:pPr>
              <a:spcAft>
                <a:spcPts val="600"/>
              </a:spcAft>
            </a:pPr>
            <a:r>
              <a:rPr lang="en-US" sz="2400" dirty="0"/>
              <a:t>Preparedness made simple!</a:t>
            </a:r>
            <a:br>
              <a:rPr lang="en-US" sz="2400" dirty="0"/>
            </a:br>
            <a:endParaRPr lang="en-US" sz="2400" dirty="0"/>
          </a:p>
          <a:p>
            <a:pPr>
              <a:spcAft>
                <a:spcPts val="600"/>
              </a:spcAft>
            </a:pPr>
            <a:r>
              <a:rPr lang="en-US" sz="2400" dirty="0"/>
              <a:t>Members are in control of their progress</a:t>
            </a:r>
            <a:br>
              <a:rPr lang="en-US" sz="2400" dirty="0"/>
            </a:br>
            <a:endParaRPr lang="en-US" sz="2400" dirty="0"/>
          </a:p>
          <a:p>
            <a:pPr>
              <a:spcAft>
                <a:spcPts val="600"/>
              </a:spcAft>
            </a:pPr>
            <a:r>
              <a:rPr lang="en-US" sz="2400" dirty="0"/>
              <a:t>Measure and track your organization’s preparedness</a:t>
            </a:r>
            <a:br>
              <a:rPr lang="en-US" sz="2400" dirty="0"/>
            </a:br>
            <a:endParaRPr lang="en-US" sz="2400" dirty="0"/>
          </a:p>
          <a:p>
            <a:endParaRPr lang="en-US" sz="2400" dirty="0"/>
          </a:p>
        </p:txBody>
      </p:sp>
      <p:sp>
        <p:nvSpPr>
          <p:cNvPr id="4" name="Slide Number Placeholder 3">
            <a:extLst>
              <a:ext uri="{FF2B5EF4-FFF2-40B4-BE49-F238E27FC236}">
                <a16:creationId xmlns:a16="http://schemas.microsoft.com/office/drawing/2014/main" id="{CF8D10F2-CCBD-40F7-9E84-57F265672132}"/>
              </a:ext>
            </a:extLst>
          </p:cNvPr>
          <p:cNvSpPr>
            <a:spLocks noGrp="1"/>
          </p:cNvSpPr>
          <p:nvPr>
            <p:ph type="sldNum" sz="quarter" idx="14"/>
          </p:nvPr>
        </p:nvSpPr>
        <p:spPr/>
        <p:txBody>
          <a:bodyPr/>
          <a:lstStyle/>
          <a:p>
            <a:fld id="{C602A7E9-85B4-EB4A-8CED-A3527A5FD66A}" type="slidenum">
              <a:rPr lang="en-US" altLang="en-US" smtClean="0"/>
              <a:pPr/>
              <a:t>10</a:t>
            </a:fld>
            <a:r>
              <a:rPr lang="en-US" altLang="en-US"/>
              <a:t> </a:t>
            </a:r>
            <a:endParaRPr lang="en-US" altLang="en-US" dirty="0"/>
          </a:p>
        </p:txBody>
      </p:sp>
      <p:pic>
        <p:nvPicPr>
          <p:cNvPr id="8" name="Picture Placeholder 7">
            <a:extLst>
              <a:ext uri="{FF2B5EF4-FFF2-40B4-BE49-F238E27FC236}">
                <a16:creationId xmlns:a16="http://schemas.microsoft.com/office/drawing/2014/main" id="{E3311725-A8CE-5F59-7478-65656689971C}"/>
              </a:ext>
              <a:ext uri="{C183D7F6-B498-43B3-948B-1728B52AA6E4}">
                <adec:decorative xmlns:adec="http://schemas.microsoft.com/office/drawing/2017/decorative" val="1"/>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61907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1A0E-47A4-4972-A427-334A97E749B1}"/>
              </a:ext>
            </a:extLst>
          </p:cNvPr>
          <p:cNvSpPr>
            <a:spLocks noGrp="1"/>
          </p:cNvSpPr>
          <p:nvPr>
            <p:ph type="title"/>
          </p:nvPr>
        </p:nvSpPr>
        <p:spPr/>
        <p:txBody>
          <a:bodyPr/>
          <a:lstStyle/>
          <a:p>
            <a:pPr algn="ctr"/>
            <a:r>
              <a:rPr lang="en-US" sz="3400" dirty="0"/>
              <a:t>How Does Ready Rating Work?</a:t>
            </a:r>
          </a:p>
        </p:txBody>
      </p:sp>
      <p:sp>
        <p:nvSpPr>
          <p:cNvPr id="4" name="Slide Number Placeholder 3">
            <a:extLst>
              <a:ext uri="{FF2B5EF4-FFF2-40B4-BE49-F238E27FC236}">
                <a16:creationId xmlns:a16="http://schemas.microsoft.com/office/drawing/2014/main" id="{BE559732-9705-4BCE-8372-38C13E7AA498}"/>
              </a:ext>
            </a:extLst>
          </p:cNvPr>
          <p:cNvSpPr>
            <a:spLocks noGrp="1"/>
          </p:cNvSpPr>
          <p:nvPr>
            <p:ph type="sldNum" sz="quarter" idx="14"/>
          </p:nvPr>
        </p:nvSpPr>
        <p:spPr/>
        <p:txBody>
          <a:bodyPr/>
          <a:lstStyle/>
          <a:p>
            <a:fld id="{C602A7E9-85B4-EB4A-8CED-A3527A5FD66A}" type="slidenum">
              <a:rPr lang="en-US" altLang="en-US" smtClean="0"/>
              <a:pPr/>
              <a:t>11</a:t>
            </a:fld>
            <a:r>
              <a:rPr lang="en-US" altLang="en-US"/>
              <a:t> </a:t>
            </a:r>
            <a:endParaRPr lang="en-US" altLang="en-US" dirty="0"/>
          </a:p>
        </p:txBody>
      </p:sp>
      <p:graphicFrame>
        <p:nvGraphicFramePr>
          <p:cNvPr id="7" name="Diagram 6">
            <a:extLst>
              <a:ext uri="{FF2B5EF4-FFF2-40B4-BE49-F238E27FC236}">
                <a16:creationId xmlns:a16="http://schemas.microsoft.com/office/drawing/2014/main" id="{DE7E3C2B-91CD-4BF1-BDC8-1575E7A9B472}"/>
              </a:ext>
            </a:extLst>
          </p:cNvPr>
          <p:cNvGraphicFramePr/>
          <p:nvPr>
            <p:extLst>
              <p:ext uri="{D42A27DB-BD31-4B8C-83A1-F6EECF244321}">
                <p14:modId xmlns:p14="http://schemas.microsoft.com/office/powerpoint/2010/main" val="1065038242"/>
              </p:ext>
            </p:extLst>
          </p:nvPr>
        </p:nvGraphicFramePr>
        <p:xfrm>
          <a:off x="401478" y="1024127"/>
          <a:ext cx="8544217" cy="3845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F3A46F4-AABF-4B56-B4F9-83588DE7217A}"/>
              </a:ext>
            </a:extLst>
          </p:cNvPr>
          <p:cNvSpPr txBox="1"/>
          <p:nvPr/>
        </p:nvSpPr>
        <p:spPr>
          <a:xfrm>
            <a:off x="1101852" y="1521918"/>
            <a:ext cx="6940296" cy="461665"/>
          </a:xfrm>
          <a:prstGeom prst="rect">
            <a:avLst/>
          </a:prstGeom>
          <a:noFill/>
        </p:spPr>
        <p:txBody>
          <a:bodyPr wrap="square" lIns="91440" tIns="45720" rIns="91440" bIns="45720" rtlCol="0" anchor="t">
            <a:spAutoFit/>
          </a:bodyPr>
          <a:lstStyle/>
          <a:p>
            <a:pPr algn="ctr"/>
            <a:r>
              <a:rPr lang="en-US" sz="2400" dirty="0">
                <a:latin typeface="+mj-lt"/>
              </a:rPr>
              <a:t>5 focus areas:</a:t>
            </a:r>
          </a:p>
        </p:txBody>
      </p:sp>
    </p:spTree>
    <p:extLst>
      <p:ext uri="{BB962C8B-B14F-4D97-AF65-F5344CB8AC3E}">
        <p14:creationId xmlns:p14="http://schemas.microsoft.com/office/powerpoint/2010/main" val="388750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1A0E-47A4-4972-A427-334A97E749B1}"/>
              </a:ext>
            </a:extLst>
          </p:cNvPr>
          <p:cNvSpPr>
            <a:spLocks noGrp="1"/>
          </p:cNvSpPr>
          <p:nvPr>
            <p:ph type="title"/>
          </p:nvPr>
        </p:nvSpPr>
        <p:spPr>
          <a:xfrm>
            <a:off x="457200" y="569493"/>
            <a:ext cx="8229600" cy="407465"/>
          </a:xfrm>
        </p:spPr>
        <p:txBody>
          <a:bodyPr/>
          <a:lstStyle/>
          <a:p>
            <a:pPr algn="ctr"/>
            <a:r>
              <a:rPr lang="en-US" sz="3400" dirty="0"/>
              <a:t>Ready Rating Assessments</a:t>
            </a:r>
          </a:p>
        </p:txBody>
      </p:sp>
      <p:sp>
        <p:nvSpPr>
          <p:cNvPr id="3" name="Text Placeholder 2">
            <a:extLst>
              <a:ext uri="{FF2B5EF4-FFF2-40B4-BE49-F238E27FC236}">
                <a16:creationId xmlns:a16="http://schemas.microsoft.com/office/drawing/2014/main" id="{9F1FDE52-1CD0-4DFB-846C-F1DD62B9C9DB}"/>
              </a:ext>
            </a:extLst>
          </p:cNvPr>
          <p:cNvSpPr>
            <a:spLocks noGrp="1"/>
          </p:cNvSpPr>
          <p:nvPr>
            <p:ph type="body" sz="quarter" idx="12"/>
          </p:nvPr>
        </p:nvSpPr>
        <p:spPr>
          <a:xfrm>
            <a:off x="728824" y="1802717"/>
            <a:ext cx="3843176" cy="1538067"/>
          </a:xfrm>
        </p:spPr>
        <p:txBody>
          <a:bodyPr/>
          <a:lstStyle/>
          <a:p>
            <a:r>
              <a:rPr lang="en-US" sz="2800" b="1" dirty="0" err="1">
                <a:solidFill>
                  <a:schemeClr val="tx1"/>
                </a:solidFill>
                <a:cs typeface="Arial" panose="020B0604020202020204" pitchFamily="34" charset="0"/>
              </a:rPr>
              <a:t>Ready</a:t>
            </a:r>
            <a:r>
              <a:rPr lang="en-US" sz="2800" b="1" i="1" dirty="0" err="1">
                <a:solidFill>
                  <a:srgbClr val="ED1B2E"/>
                </a:solidFill>
                <a:cs typeface="Arial" panose="020B0604020202020204" pitchFamily="34" charset="0"/>
              </a:rPr>
              <a:t>Go</a:t>
            </a:r>
            <a:r>
              <a:rPr lang="en-US" sz="2800" b="1" i="1" baseline="30000" dirty="0" err="1">
                <a:solidFill>
                  <a:srgbClr val="ED1B2E"/>
                </a:solidFill>
                <a:cs typeface="Arial" panose="020B0604020202020204" pitchFamily="34" charset="0"/>
              </a:rPr>
              <a:t>TM</a:t>
            </a:r>
            <a:r>
              <a:rPr lang="en-US" sz="2800" b="1" i="1" baseline="30000" dirty="0">
                <a:solidFill>
                  <a:srgbClr val="ED1B2E"/>
                </a:solidFill>
                <a:cs typeface="Arial" panose="020B0604020202020204" pitchFamily="34" charset="0"/>
              </a:rPr>
              <a:t> </a:t>
            </a:r>
            <a:endParaRPr lang="en-US" sz="2800" b="1" i="1" baseline="30000" dirty="0">
              <a:solidFill>
                <a:schemeClr val="tx1"/>
              </a:solidFill>
              <a:cs typeface="Arial" panose="020B0604020202020204" pitchFamily="34" charset="0"/>
            </a:endParaRPr>
          </a:p>
          <a:p>
            <a:pPr lvl="1"/>
            <a:r>
              <a:rPr lang="en-US" sz="2400" dirty="0">
                <a:solidFill>
                  <a:schemeClr val="tx1"/>
                </a:solidFill>
                <a:cs typeface="Arial" panose="020B0604020202020204" pitchFamily="34" charset="0"/>
              </a:rPr>
              <a:t>20-question assessment</a:t>
            </a:r>
          </a:p>
          <a:p>
            <a:pPr lvl="1"/>
            <a:r>
              <a:rPr lang="en-US" sz="2400" dirty="0">
                <a:solidFill>
                  <a:schemeClr val="tx1"/>
                </a:solidFill>
                <a:cs typeface="Arial" panose="020B0604020202020204" pitchFamily="34" charset="0"/>
              </a:rPr>
              <a:t>Focuses on core functions</a:t>
            </a:r>
          </a:p>
          <a:p>
            <a:pPr lvl="1"/>
            <a:r>
              <a:rPr lang="en-US" sz="2400" dirty="0">
                <a:solidFill>
                  <a:schemeClr val="tx1"/>
                </a:solidFill>
                <a:cs typeface="Arial" panose="020B0604020202020204" pitchFamily="34" charset="0"/>
              </a:rPr>
              <a:t>15-30 minutes</a:t>
            </a:r>
          </a:p>
          <a:p>
            <a:endParaRPr lang="en-US" sz="2200" dirty="0">
              <a:solidFill>
                <a:schemeClr val="tx1"/>
              </a:solidFill>
              <a:cs typeface="Arial" panose="020B0604020202020204" pitchFamily="34" charset="0"/>
            </a:endParaRPr>
          </a:p>
        </p:txBody>
      </p:sp>
      <p:sp>
        <p:nvSpPr>
          <p:cNvPr id="4" name="Slide Number Placeholder 3">
            <a:extLst>
              <a:ext uri="{FF2B5EF4-FFF2-40B4-BE49-F238E27FC236}">
                <a16:creationId xmlns:a16="http://schemas.microsoft.com/office/drawing/2014/main" id="{BE559732-9705-4BCE-8372-38C13E7AA498}"/>
              </a:ext>
            </a:extLst>
          </p:cNvPr>
          <p:cNvSpPr>
            <a:spLocks noGrp="1"/>
          </p:cNvSpPr>
          <p:nvPr>
            <p:ph type="sldNum" sz="quarter" idx="14"/>
          </p:nvPr>
        </p:nvSpPr>
        <p:spPr/>
        <p:txBody>
          <a:bodyPr/>
          <a:lstStyle/>
          <a:p>
            <a:fld id="{C602A7E9-85B4-EB4A-8CED-A3527A5FD66A}" type="slidenum">
              <a:rPr lang="en-US" altLang="en-US" smtClean="0"/>
              <a:pPr/>
              <a:t>12</a:t>
            </a:fld>
            <a:r>
              <a:rPr lang="en-US" altLang="en-US"/>
              <a:t> </a:t>
            </a:r>
            <a:endParaRPr lang="en-US" altLang="en-US" dirty="0"/>
          </a:p>
        </p:txBody>
      </p:sp>
      <p:sp>
        <p:nvSpPr>
          <p:cNvPr id="9" name="Text Placeholder 2">
            <a:extLst>
              <a:ext uri="{FF2B5EF4-FFF2-40B4-BE49-F238E27FC236}">
                <a16:creationId xmlns:a16="http://schemas.microsoft.com/office/drawing/2014/main" id="{B5DF5244-7181-497E-9D28-FC4177EE8D24}"/>
              </a:ext>
            </a:extLst>
          </p:cNvPr>
          <p:cNvSpPr txBox="1">
            <a:spLocks/>
          </p:cNvSpPr>
          <p:nvPr/>
        </p:nvSpPr>
        <p:spPr bwMode="auto">
          <a:xfrm>
            <a:off x="4757578" y="1802716"/>
            <a:ext cx="3873500" cy="153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b="1" dirty="0" err="1">
                <a:solidFill>
                  <a:schemeClr val="tx1"/>
                </a:solidFill>
                <a:latin typeface="+mj-lt"/>
                <a:cs typeface="Arial" panose="020B0604020202020204" pitchFamily="34" charset="0"/>
              </a:rPr>
              <a:t>Ready</a:t>
            </a:r>
            <a:r>
              <a:rPr lang="en-US" sz="2800" b="1" i="1" dirty="0" err="1">
                <a:solidFill>
                  <a:srgbClr val="ED1B2E"/>
                </a:solidFill>
                <a:latin typeface="+mj-lt"/>
                <a:cs typeface="Arial" panose="020B0604020202020204" pitchFamily="34" charset="0"/>
              </a:rPr>
              <a:t>Advance</a:t>
            </a:r>
            <a:r>
              <a:rPr lang="en-US" sz="2800" b="1" i="1" baseline="30000" dirty="0" err="1">
                <a:solidFill>
                  <a:srgbClr val="ED1B2E"/>
                </a:solidFill>
                <a:latin typeface="+mj-lt"/>
                <a:cs typeface="Arial" panose="020B0604020202020204" pitchFamily="34" charset="0"/>
              </a:rPr>
              <a:t>TM</a:t>
            </a:r>
            <a:r>
              <a:rPr lang="en-US" sz="2800" b="1" i="1" baseline="30000" dirty="0">
                <a:solidFill>
                  <a:srgbClr val="ED1B2E"/>
                </a:solidFill>
                <a:latin typeface="+mj-lt"/>
                <a:cs typeface="Arial" panose="020B0604020202020204" pitchFamily="34" charset="0"/>
              </a:rPr>
              <a:t> </a:t>
            </a:r>
            <a:endParaRPr lang="en-US" sz="2400" b="1" i="1" baseline="30000" dirty="0">
              <a:solidFill>
                <a:schemeClr val="tx1"/>
              </a:solidFill>
              <a:latin typeface="+mj-lt"/>
              <a:cs typeface="Arial" panose="020B0604020202020204" pitchFamily="34" charset="0"/>
            </a:endParaRPr>
          </a:p>
          <a:p>
            <a:pPr marL="525780" lvl="1" indent="-342900"/>
            <a:r>
              <a:rPr lang="en-US" sz="2400" dirty="0">
                <a:solidFill>
                  <a:schemeClr val="tx1"/>
                </a:solidFill>
                <a:latin typeface="+mj-lt"/>
              </a:rPr>
              <a:t>50-question assessment</a:t>
            </a:r>
          </a:p>
          <a:p>
            <a:pPr marL="525780" lvl="1" indent="-342900"/>
            <a:r>
              <a:rPr lang="en-US" sz="2400" dirty="0">
                <a:solidFill>
                  <a:schemeClr val="tx1"/>
                </a:solidFill>
                <a:latin typeface="+mj-lt"/>
                <a:cs typeface="Arial" panose="020B0604020202020204" pitchFamily="34" charset="0"/>
              </a:rPr>
              <a:t>Comprehensive approach</a:t>
            </a:r>
          </a:p>
          <a:p>
            <a:pPr marL="525780" lvl="1" indent="-342900"/>
            <a:r>
              <a:rPr lang="en-US" sz="2400" dirty="0">
                <a:solidFill>
                  <a:schemeClr val="tx1"/>
                </a:solidFill>
                <a:latin typeface="+mj-lt"/>
              </a:rPr>
              <a:t>Less than one hour</a:t>
            </a:r>
          </a:p>
          <a:p>
            <a:endParaRPr lang="en-US" sz="2200" dirty="0">
              <a:solidFill>
                <a:schemeClr val="tx1"/>
              </a:solidFill>
              <a:cs typeface="Arial" panose="020B0604020202020204" pitchFamily="34" charset="0"/>
            </a:endParaRPr>
          </a:p>
        </p:txBody>
      </p:sp>
    </p:spTree>
    <p:extLst>
      <p:ext uri="{BB962C8B-B14F-4D97-AF65-F5344CB8AC3E}">
        <p14:creationId xmlns:p14="http://schemas.microsoft.com/office/powerpoint/2010/main" val="156445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2550-AE5F-4C41-99D6-95A95985ED1E}"/>
              </a:ext>
            </a:extLst>
          </p:cNvPr>
          <p:cNvSpPr>
            <a:spLocks noGrp="1"/>
          </p:cNvSpPr>
          <p:nvPr>
            <p:ph type="title"/>
          </p:nvPr>
        </p:nvSpPr>
        <p:spPr/>
        <p:txBody>
          <a:bodyPr/>
          <a:lstStyle/>
          <a:p>
            <a:pPr algn="ctr"/>
            <a:r>
              <a:rPr lang="en-US" sz="3400" dirty="0"/>
              <a:t>Next Steps Report</a:t>
            </a:r>
          </a:p>
        </p:txBody>
      </p:sp>
      <p:sp>
        <p:nvSpPr>
          <p:cNvPr id="3" name="Text Placeholder 2">
            <a:extLst>
              <a:ext uri="{FF2B5EF4-FFF2-40B4-BE49-F238E27FC236}">
                <a16:creationId xmlns:a16="http://schemas.microsoft.com/office/drawing/2014/main" id="{CB42C796-A5FA-46A1-9916-BC37E57446CE}"/>
              </a:ext>
            </a:extLst>
          </p:cNvPr>
          <p:cNvSpPr>
            <a:spLocks noGrp="1"/>
          </p:cNvSpPr>
          <p:nvPr>
            <p:ph type="body" sz="quarter" idx="12"/>
          </p:nvPr>
        </p:nvSpPr>
        <p:spPr>
          <a:xfrm>
            <a:off x="638440" y="1374490"/>
            <a:ext cx="7867119" cy="2967019"/>
          </a:xfrm>
        </p:spPr>
        <p:txBody>
          <a:bodyPr/>
          <a:lstStyle/>
          <a:p>
            <a:r>
              <a:rPr lang="en-US" sz="2400" dirty="0"/>
              <a:t>Completing an assessment generates a </a:t>
            </a:r>
            <a:r>
              <a:rPr lang="en-US" sz="2400" i="1" dirty="0"/>
              <a:t>Next Steps Report</a:t>
            </a:r>
            <a:endParaRPr lang="en-US" sz="2400" dirty="0"/>
          </a:p>
          <a:p>
            <a:r>
              <a:rPr lang="en-US" sz="2400" dirty="0"/>
              <a:t>Each report contains:</a:t>
            </a:r>
          </a:p>
          <a:p>
            <a:pPr lvl="1"/>
            <a:r>
              <a:rPr lang="en-US" sz="2200" dirty="0"/>
              <a:t>Measurement of an organization’s level of preparedness</a:t>
            </a:r>
          </a:p>
          <a:p>
            <a:pPr lvl="1"/>
            <a:r>
              <a:rPr lang="en-US" sz="2200" dirty="0"/>
              <a:t>Recommended actions to increase preparedness</a:t>
            </a:r>
          </a:p>
          <a:p>
            <a:pPr lvl="1"/>
            <a:r>
              <a:rPr lang="en-US" sz="2200" dirty="0"/>
              <a:t>Recommended tools in the Resource Centre</a:t>
            </a:r>
            <a:endParaRPr lang="en-US" sz="2400" dirty="0"/>
          </a:p>
          <a:p>
            <a:endParaRPr lang="en-US" sz="2400" dirty="0"/>
          </a:p>
        </p:txBody>
      </p:sp>
      <p:sp>
        <p:nvSpPr>
          <p:cNvPr id="4" name="Slide Number Placeholder 3">
            <a:extLst>
              <a:ext uri="{FF2B5EF4-FFF2-40B4-BE49-F238E27FC236}">
                <a16:creationId xmlns:a16="http://schemas.microsoft.com/office/drawing/2014/main" id="{0E25388F-C1A4-4269-AB80-E2DEED617EB5}"/>
              </a:ext>
            </a:extLst>
          </p:cNvPr>
          <p:cNvSpPr>
            <a:spLocks noGrp="1"/>
          </p:cNvSpPr>
          <p:nvPr>
            <p:ph type="sldNum" sz="quarter" idx="14"/>
          </p:nvPr>
        </p:nvSpPr>
        <p:spPr/>
        <p:txBody>
          <a:bodyPr/>
          <a:lstStyle/>
          <a:p>
            <a:fld id="{C602A7E9-85B4-EB4A-8CED-A3527A5FD66A}" type="slidenum">
              <a:rPr lang="en-US" altLang="en-US" smtClean="0"/>
              <a:pPr/>
              <a:t>13</a:t>
            </a:fld>
            <a:r>
              <a:rPr lang="en-US" altLang="en-US"/>
              <a:t> </a:t>
            </a:r>
            <a:endParaRPr lang="en-US" altLang="en-US" dirty="0"/>
          </a:p>
        </p:txBody>
      </p:sp>
    </p:spTree>
    <p:extLst>
      <p:ext uri="{BB962C8B-B14F-4D97-AF65-F5344CB8AC3E}">
        <p14:creationId xmlns:p14="http://schemas.microsoft.com/office/powerpoint/2010/main" val="3573067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72F896-FE4D-4261-82B4-0FCE333A9B80}"/>
              </a:ext>
            </a:extLst>
          </p:cNvPr>
          <p:cNvSpPr>
            <a:spLocks noGrp="1"/>
          </p:cNvSpPr>
          <p:nvPr>
            <p:ph type="sldNum" sz="quarter" idx="14"/>
          </p:nvPr>
        </p:nvSpPr>
        <p:spPr/>
        <p:txBody>
          <a:bodyPr/>
          <a:lstStyle/>
          <a:p>
            <a:fld id="{C602A7E9-85B4-EB4A-8CED-A3527A5FD66A}" type="slidenum">
              <a:rPr lang="en-US" altLang="en-US" smtClean="0"/>
              <a:pPr/>
              <a:t>14</a:t>
            </a:fld>
            <a:r>
              <a:rPr lang="en-US" altLang="en-US"/>
              <a:t> </a:t>
            </a:r>
            <a:endParaRPr lang="en-US" altLang="en-US" dirty="0"/>
          </a:p>
        </p:txBody>
      </p:sp>
      <p:sp>
        <p:nvSpPr>
          <p:cNvPr id="12" name="Rectangle 11">
            <a:extLst>
              <a:ext uri="{FF2B5EF4-FFF2-40B4-BE49-F238E27FC236}">
                <a16:creationId xmlns:a16="http://schemas.microsoft.com/office/drawing/2014/main" id="{EF82F525-FD9E-41BF-B172-AA37169D4F44}"/>
              </a:ext>
            </a:extLst>
          </p:cNvPr>
          <p:cNvSpPr/>
          <p:nvPr/>
        </p:nvSpPr>
        <p:spPr>
          <a:xfrm>
            <a:off x="8115300" y="4029126"/>
            <a:ext cx="1028700" cy="7366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572ECF05-8188-2225-324B-1691613B2D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1438" y="-235436"/>
            <a:ext cx="4281124" cy="1696294"/>
          </a:xfrm>
          <a:prstGeom prst="rect">
            <a:avLst/>
          </a:prstGeom>
        </p:spPr>
      </p:pic>
      <p:pic>
        <p:nvPicPr>
          <p:cNvPr id="6" name="Picture 5" descr="Screenshot of a sample Next Steps Report">
            <a:extLst>
              <a:ext uri="{FF2B5EF4-FFF2-40B4-BE49-F238E27FC236}">
                <a16:creationId xmlns:a16="http://schemas.microsoft.com/office/drawing/2014/main" id="{072D2138-1B6F-39E8-DA45-572D84DAEF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29" y="1210045"/>
            <a:ext cx="5638742" cy="5327922"/>
          </a:xfrm>
          <a:prstGeom prst="rect">
            <a:avLst/>
          </a:prstGeom>
        </p:spPr>
      </p:pic>
    </p:spTree>
    <p:extLst>
      <p:ext uri="{BB962C8B-B14F-4D97-AF65-F5344CB8AC3E}">
        <p14:creationId xmlns:p14="http://schemas.microsoft.com/office/powerpoint/2010/main" val="2941385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30B901-9551-8A05-4F5D-D6BEFEC828A9}"/>
              </a:ext>
            </a:extLst>
          </p:cNvPr>
          <p:cNvSpPr>
            <a:spLocks noGrp="1"/>
          </p:cNvSpPr>
          <p:nvPr>
            <p:ph type="sldNum" sz="quarter" idx="14"/>
          </p:nvPr>
        </p:nvSpPr>
        <p:spPr/>
        <p:txBody>
          <a:bodyPr/>
          <a:lstStyle/>
          <a:p>
            <a:fld id="{C602A7E9-85B4-EB4A-8CED-A3527A5FD66A}" type="slidenum">
              <a:rPr lang="en-US" altLang="en-US" smtClean="0"/>
              <a:pPr/>
              <a:t>15</a:t>
            </a:fld>
            <a:r>
              <a:rPr lang="en-US" altLang="en-US"/>
              <a:t> </a:t>
            </a:r>
            <a:endParaRPr lang="en-US" altLang="en-US" dirty="0"/>
          </a:p>
        </p:txBody>
      </p:sp>
      <p:pic>
        <p:nvPicPr>
          <p:cNvPr id="6" name="Picture 5" descr="Screenshot of a sample Next Steps Report">
            <a:extLst>
              <a:ext uri="{FF2B5EF4-FFF2-40B4-BE49-F238E27FC236}">
                <a16:creationId xmlns:a16="http://schemas.microsoft.com/office/drawing/2014/main" id="{83A11D5A-CBFF-C105-FF39-2FEC889361EC}"/>
              </a:ext>
            </a:extLst>
          </p:cNvPr>
          <p:cNvPicPr>
            <a:picLocks noChangeAspect="1"/>
          </p:cNvPicPr>
          <p:nvPr/>
        </p:nvPicPr>
        <p:blipFill>
          <a:blip r:embed="rId3"/>
          <a:stretch>
            <a:fillRect/>
          </a:stretch>
        </p:blipFill>
        <p:spPr>
          <a:xfrm>
            <a:off x="0" y="27489"/>
            <a:ext cx="9144000" cy="5088521"/>
          </a:xfrm>
          <a:prstGeom prst="rect">
            <a:avLst/>
          </a:prstGeom>
          <a:ln>
            <a:noFill/>
          </a:ln>
        </p:spPr>
      </p:pic>
    </p:spTree>
    <p:extLst>
      <p:ext uri="{BB962C8B-B14F-4D97-AF65-F5344CB8AC3E}">
        <p14:creationId xmlns:p14="http://schemas.microsoft.com/office/powerpoint/2010/main" val="1030947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71D2-C051-4A82-8C20-1BB74C347270}"/>
              </a:ext>
            </a:extLst>
          </p:cNvPr>
          <p:cNvSpPr>
            <a:spLocks noGrp="1"/>
          </p:cNvSpPr>
          <p:nvPr>
            <p:ph type="title"/>
          </p:nvPr>
        </p:nvSpPr>
        <p:spPr/>
        <p:txBody>
          <a:bodyPr/>
          <a:lstStyle/>
          <a:p>
            <a:pPr algn="ctr"/>
            <a:r>
              <a:rPr lang="en-US" sz="3400" dirty="0"/>
              <a:t>Emergency Action Plan</a:t>
            </a:r>
            <a:endParaRPr lang="en-US" sz="3400" strike="sngStrike" dirty="0"/>
          </a:p>
        </p:txBody>
      </p:sp>
      <p:sp>
        <p:nvSpPr>
          <p:cNvPr id="4" name="Slide Number Placeholder 3">
            <a:extLst>
              <a:ext uri="{FF2B5EF4-FFF2-40B4-BE49-F238E27FC236}">
                <a16:creationId xmlns:a16="http://schemas.microsoft.com/office/drawing/2014/main" id="{0A2FD63A-7FD5-4503-876E-E85B2A2564FC}"/>
              </a:ext>
            </a:extLst>
          </p:cNvPr>
          <p:cNvSpPr>
            <a:spLocks noGrp="1"/>
          </p:cNvSpPr>
          <p:nvPr>
            <p:ph type="sldNum" sz="quarter" idx="14"/>
          </p:nvPr>
        </p:nvSpPr>
        <p:spPr/>
        <p:txBody>
          <a:bodyPr/>
          <a:lstStyle/>
          <a:p>
            <a:fld id="{C602A7E9-85B4-EB4A-8CED-A3527A5FD66A}" type="slidenum">
              <a:rPr lang="en-US" altLang="en-US" smtClean="0"/>
              <a:pPr/>
              <a:t>16</a:t>
            </a:fld>
            <a:r>
              <a:rPr lang="en-US" altLang="en-US"/>
              <a:t> </a:t>
            </a:r>
            <a:endParaRPr lang="en-US" altLang="en-US" dirty="0"/>
          </a:p>
        </p:txBody>
      </p:sp>
      <p:sp>
        <p:nvSpPr>
          <p:cNvPr id="6" name="Text Placeholder 2">
            <a:extLst>
              <a:ext uri="{FF2B5EF4-FFF2-40B4-BE49-F238E27FC236}">
                <a16:creationId xmlns:a16="http://schemas.microsoft.com/office/drawing/2014/main" id="{1BD6A720-9497-405B-8D19-0AC47E0E53BB}"/>
              </a:ext>
            </a:extLst>
          </p:cNvPr>
          <p:cNvSpPr txBox="1">
            <a:spLocks/>
          </p:cNvSpPr>
          <p:nvPr/>
        </p:nvSpPr>
        <p:spPr bwMode="auto">
          <a:xfrm>
            <a:off x="693965" y="1487372"/>
            <a:ext cx="3472024" cy="172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err="1">
                <a:solidFill>
                  <a:srgbClr val="ED1B2E"/>
                </a:solidFill>
                <a:cs typeface="Arial" panose="020B0604020202020204" pitchFamily="34" charset="0"/>
              </a:rPr>
              <a:t>EAP</a:t>
            </a:r>
            <a:r>
              <a:rPr lang="en-US" sz="2800" b="1" i="1" dirty="0" err="1">
                <a:solidFill>
                  <a:srgbClr val="ED1B2E"/>
                </a:solidFill>
                <a:cs typeface="Arial" panose="020B0604020202020204" pitchFamily="34" charset="0"/>
              </a:rPr>
              <a:t>Go</a:t>
            </a:r>
            <a:r>
              <a:rPr lang="en-US" sz="2800" b="1" i="1" dirty="0">
                <a:solidFill>
                  <a:srgbClr val="ED1B2E"/>
                </a:solidFill>
                <a:cs typeface="Arial" panose="020B0604020202020204" pitchFamily="34" charset="0"/>
              </a:rPr>
              <a:t> </a:t>
            </a:r>
            <a:r>
              <a:rPr lang="en-US" sz="2800" b="1" dirty="0">
                <a:solidFill>
                  <a:srgbClr val="ED1B2E"/>
                </a:solidFill>
                <a:cs typeface="Arial" panose="020B0604020202020204" pitchFamily="34" charset="0"/>
              </a:rPr>
              <a:t>Template</a:t>
            </a:r>
            <a:endParaRPr lang="en-US" sz="2800" b="1" baseline="30000" dirty="0">
              <a:solidFill>
                <a:srgbClr val="ED1B2E"/>
              </a:solidFill>
              <a:cs typeface="Arial" panose="020B0604020202020204" pitchFamily="34" charset="0"/>
            </a:endParaRPr>
          </a:p>
          <a:p>
            <a:pPr lvl="1"/>
            <a:r>
              <a:rPr lang="en-US" sz="2400" dirty="0">
                <a:solidFill>
                  <a:schemeClr val="tx1"/>
                </a:solidFill>
                <a:cs typeface="Arial" panose="020B0604020202020204" pitchFamily="34" charset="0"/>
              </a:rPr>
              <a:t>Standardized topics</a:t>
            </a:r>
          </a:p>
          <a:p>
            <a:pPr lvl="1"/>
            <a:r>
              <a:rPr lang="en-US" sz="2400" dirty="0">
                <a:solidFill>
                  <a:schemeClr val="tx1"/>
                </a:solidFill>
                <a:cs typeface="Arial" panose="020B0604020202020204" pitchFamily="34" charset="0"/>
              </a:rPr>
              <a:t>Meets minimum best practice requirement</a:t>
            </a:r>
          </a:p>
          <a:p>
            <a:endParaRPr lang="en-US" sz="2400" dirty="0">
              <a:solidFill>
                <a:schemeClr val="tx1"/>
              </a:solidFill>
              <a:cs typeface="Arial" panose="020B0604020202020204" pitchFamily="34" charset="0"/>
            </a:endParaRPr>
          </a:p>
        </p:txBody>
      </p:sp>
      <p:sp>
        <p:nvSpPr>
          <p:cNvPr id="7" name="Text Placeholder 2">
            <a:extLst>
              <a:ext uri="{FF2B5EF4-FFF2-40B4-BE49-F238E27FC236}">
                <a16:creationId xmlns:a16="http://schemas.microsoft.com/office/drawing/2014/main" id="{A233957D-DD3D-407E-B538-EDF57A57DF73}"/>
              </a:ext>
            </a:extLst>
          </p:cNvPr>
          <p:cNvSpPr txBox="1">
            <a:spLocks/>
          </p:cNvSpPr>
          <p:nvPr/>
        </p:nvSpPr>
        <p:spPr bwMode="auto">
          <a:xfrm>
            <a:off x="4471827" y="1487372"/>
            <a:ext cx="4198644" cy="153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b="1" dirty="0" err="1">
                <a:solidFill>
                  <a:srgbClr val="ED1B2E"/>
                </a:solidFill>
                <a:latin typeface="Arial" panose="020B0604020202020204" pitchFamily="34" charset="0"/>
                <a:cs typeface="Arial" panose="020B0604020202020204" pitchFamily="34" charset="0"/>
              </a:rPr>
              <a:t>EAP</a:t>
            </a:r>
            <a:r>
              <a:rPr lang="en-US" sz="2800" b="1" i="1" dirty="0" err="1">
                <a:solidFill>
                  <a:srgbClr val="ED1B2E"/>
                </a:solidFill>
                <a:latin typeface="Arial" panose="020B0604020202020204" pitchFamily="34" charset="0"/>
                <a:cs typeface="Arial" panose="020B0604020202020204" pitchFamily="34" charset="0"/>
              </a:rPr>
              <a:t>Advance</a:t>
            </a:r>
            <a:r>
              <a:rPr lang="en-US" sz="2800" b="1" i="1" dirty="0">
                <a:solidFill>
                  <a:srgbClr val="ED1B2E"/>
                </a:solidFill>
                <a:latin typeface="Arial" panose="020B0604020202020204" pitchFamily="34" charset="0"/>
                <a:cs typeface="Arial" panose="020B0604020202020204" pitchFamily="34" charset="0"/>
              </a:rPr>
              <a:t> </a:t>
            </a:r>
            <a:r>
              <a:rPr lang="en-US" sz="2800" b="1" dirty="0">
                <a:solidFill>
                  <a:srgbClr val="ED1B2E"/>
                </a:solidFill>
                <a:latin typeface="Arial" panose="020B0604020202020204" pitchFamily="34" charset="0"/>
                <a:cs typeface="Arial" panose="020B0604020202020204" pitchFamily="34" charset="0"/>
              </a:rPr>
              <a:t>Template</a:t>
            </a:r>
          </a:p>
          <a:p>
            <a:pPr lvl="1"/>
            <a:r>
              <a:rPr lang="en-US" sz="2400" dirty="0">
                <a:solidFill>
                  <a:schemeClr val="tx1"/>
                </a:solidFill>
                <a:latin typeface="Arial" panose="020B0604020202020204" pitchFamily="34" charset="0"/>
                <a:cs typeface="Arial" panose="020B0604020202020204" pitchFamily="34" charset="0"/>
              </a:rPr>
              <a:t>Additional 70 topics</a:t>
            </a:r>
            <a:endParaRPr lang="en-US" sz="2400" dirty="0">
              <a:latin typeface="Arial" panose="020B0604020202020204" pitchFamily="34" charset="0"/>
              <a:cs typeface="Arial" panose="020B0604020202020204" pitchFamily="34" charset="0"/>
            </a:endParaRPr>
          </a:p>
          <a:p>
            <a:pPr lvl="1"/>
            <a:r>
              <a:rPr lang="en-US" sz="2400" dirty="0">
                <a:solidFill>
                  <a:schemeClr val="tx1"/>
                </a:solidFill>
                <a:latin typeface="Arial" panose="020B0604020202020204" pitchFamily="34" charset="0"/>
                <a:cs typeface="Arial" panose="020B0604020202020204" pitchFamily="34" charset="0"/>
              </a:rPr>
              <a:t>Meets minimum best practice requirement</a:t>
            </a:r>
          </a:p>
        </p:txBody>
      </p:sp>
      <p:sp>
        <p:nvSpPr>
          <p:cNvPr id="9" name="TextBox 8">
            <a:extLst>
              <a:ext uri="{FF2B5EF4-FFF2-40B4-BE49-F238E27FC236}">
                <a16:creationId xmlns:a16="http://schemas.microsoft.com/office/drawing/2014/main" id="{A105B631-DCC1-4B6C-A34B-E12D5BDAF87B}"/>
              </a:ext>
            </a:extLst>
          </p:cNvPr>
          <p:cNvSpPr txBox="1"/>
          <p:nvPr/>
        </p:nvSpPr>
        <p:spPr>
          <a:xfrm>
            <a:off x="713660" y="4304061"/>
            <a:ext cx="7716678" cy="461665"/>
          </a:xfrm>
          <a:prstGeom prst="rect">
            <a:avLst/>
          </a:prstGeom>
          <a:noFill/>
        </p:spPr>
        <p:txBody>
          <a:bodyPr wrap="square" lIns="91440" tIns="45720" rIns="91440" bIns="45720" rtlCol="0" anchor="t">
            <a:spAutoFit/>
          </a:bodyPr>
          <a:lstStyle/>
          <a:p>
            <a:pPr algn="ctr">
              <a:buClr>
                <a:srgbClr val="ED1B2E"/>
              </a:buClr>
            </a:pPr>
            <a:r>
              <a:rPr lang="en-US" sz="2400" dirty="0">
                <a:latin typeface="+mj-lt"/>
              </a:rPr>
              <a:t>Templates can be exported for further customization</a:t>
            </a:r>
          </a:p>
        </p:txBody>
      </p:sp>
    </p:spTree>
    <p:extLst>
      <p:ext uri="{BB962C8B-B14F-4D97-AF65-F5344CB8AC3E}">
        <p14:creationId xmlns:p14="http://schemas.microsoft.com/office/powerpoint/2010/main" val="4178024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72F896-FE4D-4261-82B4-0FCE333A9B80}"/>
              </a:ext>
            </a:extLst>
          </p:cNvPr>
          <p:cNvSpPr>
            <a:spLocks noGrp="1"/>
          </p:cNvSpPr>
          <p:nvPr>
            <p:ph type="sldNum" sz="quarter" idx="14"/>
          </p:nvPr>
        </p:nvSpPr>
        <p:spPr/>
        <p:txBody>
          <a:bodyPr/>
          <a:lstStyle/>
          <a:p>
            <a:fld id="{C602A7E9-85B4-EB4A-8CED-A3527A5FD66A}" type="slidenum">
              <a:rPr lang="en-US" altLang="en-US" smtClean="0"/>
              <a:pPr/>
              <a:t>17</a:t>
            </a:fld>
            <a:r>
              <a:rPr lang="en-US" altLang="en-US"/>
              <a:t> </a:t>
            </a:r>
            <a:endParaRPr lang="en-US" altLang="en-US" dirty="0"/>
          </a:p>
        </p:txBody>
      </p:sp>
      <p:pic>
        <p:nvPicPr>
          <p:cNvPr id="3" name="Picture 2" descr="Screenshot of a sample Emergency Aaction Plan template">
            <a:extLst>
              <a:ext uri="{FF2B5EF4-FFF2-40B4-BE49-F238E27FC236}">
                <a16:creationId xmlns:a16="http://schemas.microsoft.com/office/drawing/2014/main" id="{7EE46911-118A-A5B0-C679-F9395B2F7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278" y="0"/>
            <a:ext cx="8089444" cy="5143499"/>
          </a:xfrm>
          <a:prstGeom prst="rect">
            <a:avLst/>
          </a:prstGeom>
        </p:spPr>
      </p:pic>
    </p:spTree>
    <p:extLst>
      <p:ext uri="{BB962C8B-B14F-4D97-AF65-F5344CB8AC3E}">
        <p14:creationId xmlns:p14="http://schemas.microsoft.com/office/powerpoint/2010/main" val="2682167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FA2A-F64B-479F-92CE-A5807F0F807D}"/>
              </a:ext>
            </a:extLst>
          </p:cNvPr>
          <p:cNvSpPr>
            <a:spLocks noGrp="1"/>
          </p:cNvSpPr>
          <p:nvPr>
            <p:ph type="title"/>
          </p:nvPr>
        </p:nvSpPr>
        <p:spPr/>
        <p:txBody>
          <a:bodyPr/>
          <a:lstStyle/>
          <a:p>
            <a:pPr algn="ctr"/>
            <a:r>
              <a:rPr lang="en-US" sz="3400" dirty="0"/>
              <a:t>Ready Rating Dashboard</a:t>
            </a:r>
          </a:p>
        </p:txBody>
      </p:sp>
      <p:sp>
        <p:nvSpPr>
          <p:cNvPr id="3" name="Text Placeholder 2">
            <a:extLst>
              <a:ext uri="{FF2B5EF4-FFF2-40B4-BE49-F238E27FC236}">
                <a16:creationId xmlns:a16="http://schemas.microsoft.com/office/drawing/2014/main" id="{AE71214B-1D42-447F-AB6F-E49A20923C2D}"/>
              </a:ext>
            </a:extLst>
          </p:cNvPr>
          <p:cNvSpPr>
            <a:spLocks noGrp="1"/>
          </p:cNvSpPr>
          <p:nvPr>
            <p:ph type="body" sz="quarter" idx="12"/>
          </p:nvPr>
        </p:nvSpPr>
        <p:spPr>
          <a:xfrm>
            <a:off x="401479" y="1285966"/>
            <a:ext cx="4497092" cy="2967019"/>
          </a:xfrm>
        </p:spPr>
        <p:txBody>
          <a:bodyPr/>
          <a:lstStyle/>
          <a:p>
            <a:pPr marL="0" indent="0">
              <a:buNone/>
            </a:pPr>
            <a:r>
              <a:rPr lang="en-US" sz="2000" dirty="0"/>
              <a:t>The Ready Rating member dashboard provides:</a:t>
            </a:r>
          </a:p>
          <a:p>
            <a:pPr lvl="1"/>
            <a:r>
              <a:rPr lang="en-US" sz="2000" dirty="0"/>
              <a:t>A snapshot of your current actions</a:t>
            </a:r>
          </a:p>
          <a:p>
            <a:pPr lvl="1"/>
            <a:r>
              <a:rPr lang="en-US" sz="2000" dirty="0"/>
              <a:t>Your latest assessment score</a:t>
            </a:r>
          </a:p>
          <a:p>
            <a:pPr lvl="1"/>
            <a:r>
              <a:rPr lang="en-US" sz="2000" dirty="0"/>
              <a:t>Access to your </a:t>
            </a:r>
            <a:r>
              <a:rPr lang="en-US" sz="2000" i="1" dirty="0"/>
              <a:t>Next Steps Report </a:t>
            </a:r>
            <a:r>
              <a:rPr lang="en-US" sz="2000" dirty="0"/>
              <a:t>and Emergency Action Plan Template Tool</a:t>
            </a:r>
          </a:p>
          <a:p>
            <a:pPr lvl="1"/>
            <a:r>
              <a:rPr lang="en-US" sz="2000" dirty="0"/>
              <a:t>Your Ready Rating “Star ranking”</a:t>
            </a:r>
          </a:p>
        </p:txBody>
      </p:sp>
      <p:sp>
        <p:nvSpPr>
          <p:cNvPr id="4" name="Slide Number Placeholder 3">
            <a:extLst>
              <a:ext uri="{FF2B5EF4-FFF2-40B4-BE49-F238E27FC236}">
                <a16:creationId xmlns:a16="http://schemas.microsoft.com/office/drawing/2014/main" id="{1CB5DFA7-7A16-4D8B-A845-A001EBD93296}"/>
              </a:ext>
            </a:extLst>
          </p:cNvPr>
          <p:cNvSpPr>
            <a:spLocks noGrp="1"/>
          </p:cNvSpPr>
          <p:nvPr>
            <p:ph type="sldNum" sz="quarter" idx="14"/>
          </p:nvPr>
        </p:nvSpPr>
        <p:spPr/>
        <p:txBody>
          <a:bodyPr/>
          <a:lstStyle/>
          <a:p>
            <a:fld id="{C602A7E9-85B4-EB4A-8CED-A3527A5FD66A}" type="slidenum">
              <a:rPr lang="en-US" altLang="en-US" smtClean="0"/>
              <a:pPr/>
              <a:t>18</a:t>
            </a:fld>
            <a:r>
              <a:rPr lang="en-US" altLang="en-US"/>
              <a:t> </a:t>
            </a:r>
            <a:endParaRPr lang="en-US" altLang="en-US" dirty="0"/>
          </a:p>
        </p:txBody>
      </p:sp>
      <p:pic>
        <p:nvPicPr>
          <p:cNvPr id="6" name="Picture 5" descr="Screenshot of a sample &quot;star ranking&quot;">
            <a:extLst>
              <a:ext uri="{FF2B5EF4-FFF2-40B4-BE49-F238E27FC236}">
                <a16:creationId xmlns:a16="http://schemas.microsoft.com/office/drawing/2014/main" id="{376A79B4-F87B-497A-93F7-A4731D7EB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4785" y="1499208"/>
            <a:ext cx="3597736" cy="2145084"/>
          </a:xfrm>
          <a:prstGeom prst="rect">
            <a:avLst/>
          </a:prstGeom>
          <a:ln w="9525">
            <a:solidFill>
              <a:srgbClr val="C0C0C0"/>
            </a:solidFill>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92368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pPr algn="ctr"/>
            <a:r>
              <a:rPr lang="en-US" sz="3800" dirty="0">
                <a:solidFill>
                  <a:srgbClr val="ED1B2E"/>
                </a:solidFill>
              </a:rPr>
              <a:t>Is Your Organization Prepared To:</a:t>
            </a:r>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14"/>
          </p:nvPr>
        </p:nvSpPr>
        <p:spPr/>
        <p:txBody>
          <a:bodyPr/>
          <a:lstStyle/>
          <a:p>
            <a:fld id="{947F2AFA-0AD0-3A48-BEDB-768907DEE5F5}" type="slidenum">
              <a:rPr lang="en-US" altLang="en-US" smtClean="0">
                <a:solidFill>
                  <a:srgbClr val="CCCCCC"/>
                </a:solidFill>
              </a:rPr>
              <a:pPr/>
              <a:t>1</a:t>
            </a:fld>
            <a:endParaRPr lang="en-US" altLang="en-US" dirty="0">
              <a:solidFill>
                <a:srgbClr val="CCCCCC"/>
              </a:solidFill>
            </a:endParaRPr>
          </a:p>
        </p:txBody>
      </p:sp>
      <p:grpSp>
        <p:nvGrpSpPr>
          <p:cNvPr id="2" name="Group 1">
            <a:extLst>
              <a:ext uri="{FF2B5EF4-FFF2-40B4-BE49-F238E27FC236}">
                <a16:creationId xmlns:a16="http://schemas.microsoft.com/office/drawing/2014/main" id="{FF94AECF-52A6-48EE-B711-2656A22BC0B4}"/>
              </a:ext>
            </a:extLst>
          </p:cNvPr>
          <p:cNvGrpSpPr/>
          <p:nvPr/>
        </p:nvGrpSpPr>
        <p:grpSpPr>
          <a:xfrm>
            <a:off x="1258382" y="1336336"/>
            <a:ext cx="6627235" cy="3441403"/>
            <a:chOff x="1449965" y="1336336"/>
            <a:chExt cx="6627235" cy="3441403"/>
          </a:xfrm>
        </p:grpSpPr>
        <p:pic>
          <p:nvPicPr>
            <p:cNvPr id="7" name="Picture 6">
              <a:extLst>
                <a:ext uri="{FF2B5EF4-FFF2-40B4-BE49-F238E27FC236}">
                  <a16:creationId xmlns:a16="http://schemas.microsoft.com/office/drawing/2014/main" id="{5615F92E-88E6-409D-89A1-EAA39A4B57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9965" y="1336336"/>
              <a:ext cx="1005840" cy="1005840"/>
            </a:xfrm>
            <a:prstGeom prst="rect">
              <a:avLst/>
            </a:prstGeom>
          </p:spPr>
        </p:pic>
        <p:pic>
          <p:nvPicPr>
            <p:cNvPr id="12" name="Picture 11">
              <a:extLst>
                <a:ext uri="{FF2B5EF4-FFF2-40B4-BE49-F238E27FC236}">
                  <a16:creationId xmlns:a16="http://schemas.microsoft.com/office/drawing/2014/main" id="{7E21FDA7-9938-47D8-9786-19D0BAA24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9965" y="3771899"/>
              <a:ext cx="1005840" cy="1005840"/>
            </a:xfrm>
            <a:prstGeom prst="rect">
              <a:avLst/>
            </a:prstGeom>
          </p:spPr>
        </p:pic>
        <p:pic>
          <p:nvPicPr>
            <p:cNvPr id="13" name="Picture 12">
              <a:extLst>
                <a:ext uri="{FF2B5EF4-FFF2-40B4-BE49-F238E27FC236}">
                  <a16:creationId xmlns:a16="http://schemas.microsoft.com/office/drawing/2014/main" id="{38D67182-A888-4AE5-86CA-CD7D875409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9965" y="2554117"/>
              <a:ext cx="1005840" cy="1005840"/>
            </a:xfrm>
            <a:prstGeom prst="rect">
              <a:avLst/>
            </a:prstGeom>
          </p:spPr>
        </p:pic>
        <p:sp>
          <p:nvSpPr>
            <p:cNvPr id="16" name="TextBox 15">
              <a:extLst>
                <a:ext uri="{FF2B5EF4-FFF2-40B4-BE49-F238E27FC236}">
                  <a16:creationId xmlns:a16="http://schemas.microsoft.com/office/drawing/2014/main" id="{4C03D873-80B4-487B-AB43-C0616613B1C4}"/>
                </a:ext>
              </a:extLst>
            </p:cNvPr>
            <p:cNvSpPr txBox="1"/>
            <p:nvPr/>
          </p:nvSpPr>
          <p:spPr>
            <a:xfrm>
              <a:off x="3168996" y="1423757"/>
              <a:ext cx="4522480" cy="830997"/>
            </a:xfrm>
            <a:prstGeom prst="rect">
              <a:avLst/>
            </a:prstGeom>
            <a:noFill/>
          </p:spPr>
          <p:txBody>
            <a:bodyPr wrap="square" lIns="0" rIns="0">
              <a:spAutoFit/>
            </a:bodyPr>
            <a:lstStyle/>
            <a:p>
              <a:r>
                <a:rPr lang="en-US" sz="2400" dirty="0">
                  <a:latin typeface="Arial" panose="020B0604020202020204" pitchFamily="34" charset="0"/>
                  <a:cs typeface="Arial" panose="020B0604020202020204" pitchFamily="34" charset="0"/>
                </a:rPr>
                <a:t>Protect everyone at your facility during an emergency?</a:t>
              </a:r>
            </a:p>
          </p:txBody>
        </p:sp>
        <p:sp>
          <p:nvSpPr>
            <p:cNvPr id="17" name="TextBox 16">
              <a:extLst>
                <a:ext uri="{FF2B5EF4-FFF2-40B4-BE49-F238E27FC236}">
                  <a16:creationId xmlns:a16="http://schemas.microsoft.com/office/drawing/2014/main" id="{A7FFC8CC-19EF-4096-B41A-81CAD0AAE016}"/>
                </a:ext>
              </a:extLst>
            </p:cNvPr>
            <p:cNvSpPr txBox="1"/>
            <p:nvPr/>
          </p:nvSpPr>
          <p:spPr>
            <a:xfrm>
              <a:off x="3168996" y="4043986"/>
              <a:ext cx="4908204" cy="461665"/>
            </a:xfrm>
            <a:prstGeom prst="rect">
              <a:avLst/>
            </a:prstGeom>
            <a:noFill/>
          </p:spPr>
          <p:txBody>
            <a:bodyPr wrap="square" lIns="0" rIns="0" rtlCol="0">
              <a:spAutoFit/>
            </a:bodyPr>
            <a:lstStyle/>
            <a:p>
              <a:r>
                <a:rPr lang="en-US" sz="2400" dirty="0">
                  <a:latin typeface="Arial" panose="020B0604020202020204" pitchFamily="34" charset="0"/>
                  <a:cs typeface="Arial" panose="020B0604020202020204" pitchFamily="34" charset="0"/>
                </a:rPr>
                <a:t>Withstand a lengthy power outage?</a:t>
              </a:r>
            </a:p>
          </p:txBody>
        </p:sp>
        <p:sp>
          <p:nvSpPr>
            <p:cNvPr id="18" name="TextBox 17">
              <a:extLst>
                <a:ext uri="{FF2B5EF4-FFF2-40B4-BE49-F238E27FC236}">
                  <a16:creationId xmlns:a16="http://schemas.microsoft.com/office/drawing/2014/main" id="{FD7C80DF-F652-4FE6-B22C-7442BB73A288}"/>
                </a:ext>
              </a:extLst>
            </p:cNvPr>
            <p:cNvSpPr txBox="1"/>
            <p:nvPr/>
          </p:nvSpPr>
          <p:spPr>
            <a:xfrm>
              <a:off x="3174480" y="2822122"/>
              <a:ext cx="4391964" cy="461665"/>
            </a:xfrm>
            <a:prstGeom prst="rect">
              <a:avLst/>
            </a:prstGeom>
            <a:noFill/>
          </p:spPr>
          <p:txBody>
            <a:bodyPr wrap="square" lIns="0" rIns="0" rtlCol="0">
              <a:spAutoFit/>
            </a:bodyPr>
            <a:lstStyle/>
            <a:p>
              <a:r>
                <a:rPr lang="en-US" sz="2400" dirty="0">
                  <a:latin typeface="Arial" panose="020B0604020202020204" pitchFamily="34" charset="0"/>
                  <a:cs typeface="Arial" panose="020B0604020202020204" pitchFamily="34" charset="0"/>
                </a:rPr>
                <a:t>Find shelter quickly?</a:t>
              </a:r>
            </a:p>
          </p:txBody>
        </p:sp>
      </p:grpSp>
    </p:spTree>
    <p:extLst>
      <p:ext uri="{BB962C8B-B14F-4D97-AF65-F5344CB8AC3E}">
        <p14:creationId xmlns:p14="http://schemas.microsoft.com/office/powerpoint/2010/main" val="240991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46D9E9-F0C3-4F63-90BC-7FCE63CEA374}"/>
              </a:ext>
            </a:extLst>
          </p:cNvPr>
          <p:cNvSpPr>
            <a:spLocks noGrp="1"/>
          </p:cNvSpPr>
          <p:nvPr>
            <p:ph type="title"/>
          </p:nvPr>
        </p:nvSpPr>
        <p:spPr/>
        <p:txBody>
          <a:bodyPr/>
          <a:lstStyle/>
          <a:p>
            <a:pPr algn="ctr"/>
            <a:r>
              <a:rPr lang="en-US" sz="3400" dirty="0"/>
              <a:t>Ready Rating Resource Centre</a:t>
            </a:r>
          </a:p>
        </p:txBody>
      </p:sp>
      <p:sp>
        <p:nvSpPr>
          <p:cNvPr id="6" name="Text Placeholder 5">
            <a:extLst>
              <a:ext uri="{FF2B5EF4-FFF2-40B4-BE49-F238E27FC236}">
                <a16:creationId xmlns:a16="http://schemas.microsoft.com/office/drawing/2014/main" id="{0C3FF1A0-89FE-4179-A004-B02580CF31F5}"/>
              </a:ext>
            </a:extLst>
          </p:cNvPr>
          <p:cNvSpPr>
            <a:spLocks noGrp="1"/>
          </p:cNvSpPr>
          <p:nvPr>
            <p:ph type="body" sz="quarter" idx="12"/>
          </p:nvPr>
        </p:nvSpPr>
        <p:spPr>
          <a:xfrm>
            <a:off x="663858" y="1263780"/>
            <a:ext cx="7704839" cy="659953"/>
          </a:xfrm>
        </p:spPr>
        <p:txBody>
          <a:bodyPr/>
          <a:lstStyle/>
          <a:p>
            <a:pPr marL="0" indent="0">
              <a:buNone/>
            </a:pPr>
            <a:r>
              <a:rPr lang="en-US" sz="2400" dirty="0"/>
              <a:t>Contains more than 70 “actionable” resources</a:t>
            </a:r>
            <a:endParaRPr lang="en-US" sz="2400" strike="sngStrike" dirty="0"/>
          </a:p>
        </p:txBody>
      </p:sp>
      <p:sp>
        <p:nvSpPr>
          <p:cNvPr id="4" name="Slide Number Placeholder 3">
            <a:extLst>
              <a:ext uri="{FF2B5EF4-FFF2-40B4-BE49-F238E27FC236}">
                <a16:creationId xmlns:a16="http://schemas.microsoft.com/office/drawing/2014/main" id="{0F2FD84E-1DDF-4C49-9DA5-1E2ADEE613D9}"/>
              </a:ext>
            </a:extLst>
          </p:cNvPr>
          <p:cNvSpPr>
            <a:spLocks noGrp="1"/>
          </p:cNvSpPr>
          <p:nvPr>
            <p:ph type="sldNum" sz="quarter" idx="14"/>
          </p:nvPr>
        </p:nvSpPr>
        <p:spPr/>
        <p:txBody>
          <a:bodyPr/>
          <a:lstStyle/>
          <a:p>
            <a:fld id="{C602A7E9-85B4-EB4A-8CED-A3527A5FD66A}" type="slidenum">
              <a:rPr lang="en-US" altLang="en-US" smtClean="0"/>
              <a:pPr/>
              <a:t>19</a:t>
            </a:fld>
            <a:r>
              <a:rPr lang="en-US" altLang="en-US"/>
              <a:t> </a:t>
            </a:r>
            <a:endParaRPr lang="en-US" altLang="en-US" dirty="0"/>
          </a:p>
        </p:txBody>
      </p:sp>
      <p:grpSp>
        <p:nvGrpSpPr>
          <p:cNvPr id="18" name="Group 17">
            <a:extLst>
              <a:ext uri="{FF2B5EF4-FFF2-40B4-BE49-F238E27FC236}">
                <a16:creationId xmlns:a16="http://schemas.microsoft.com/office/drawing/2014/main" id="{4CA0221B-E061-4CCD-9241-2A192EDAC574}"/>
              </a:ext>
            </a:extLst>
          </p:cNvPr>
          <p:cNvGrpSpPr/>
          <p:nvPr/>
        </p:nvGrpSpPr>
        <p:grpSpPr>
          <a:xfrm>
            <a:off x="699753" y="2334485"/>
            <a:ext cx="7744494" cy="1745397"/>
            <a:chOff x="856342" y="2292784"/>
            <a:chExt cx="7744494" cy="1745397"/>
          </a:xfrm>
        </p:grpSpPr>
        <p:pic>
          <p:nvPicPr>
            <p:cNvPr id="9" name="Graphic 8">
              <a:extLst>
                <a:ext uri="{FF2B5EF4-FFF2-40B4-BE49-F238E27FC236}">
                  <a16:creationId xmlns:a16="http://schemas.microsoft.com/office/drawing/2014/main" id="{9E21A365-8524-46D2-A9EF-5207E0D6331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343" y="2292784"/>
              <a:ext cx="914400" cy="914400"/>
            </a:xfrm>
            <a:prstGeom prst="rect">
              <a:avLst/>
            </a:prstGeom>
          </p:spPr>
        </p:pic>
        <p:pic>
          <p:nvPicPr>
            <p:cNvPr id="10" name="Picture 9">
              <a:extLst>
                <a:ext uri="{FF2B5EF4-FFF2-40B4-BE49-F238E27FC236}">
                  <a16:creationId xmlns:a16="http://schemas.microsoft.com/office/drawing/2014/main" id="{3A61F587-55F3-462E-BAF3-A60E0D11C48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4800" y="2292784"/>
              <a:ext cx="914400" cy="914400"/>
            </a:xfrm>
            <a:prstGeom prst="rect">
              <a:avLst/>
            </a:prstGeom>
          </p:spPr>
        </p:pic>
        <p:pic>
          <p:nvPicPr>
            <p:cNvPr id="12" name="Graphic 11">
              <a:extLst>
                <a:ext uri="{FF2B5EF4-FFF2-40B4-BE49-F238E27FC236}">
                  <a16:creationId xmlns:a16="http://schemas.microsoft.com/office/drawing/2014/main" id="{A6C26EC2-9C1F-4F62-9FC5-4E1EBF516F7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9257" y="2292784"/>
              <a:ext cx="914400" cy="914400"/>
            </a:xfrm>
            <a:prstGeom prst="rect">
              <a:avLst/>
            </a:prstGeom>
          </p:spPr>
        </p:pic>
        <p:grpSp>
          <p:nvGrpSpPr>
            <p:cNvPr id="17" name="Group 16">
              <a:extLst>
                <a:ext uri="{FF2B5EF4-FFF2-40B4-BE49-F238E27FC236}">
                  <a16:creationId xmlns:a16="http://schemas.microsoft.com/office/drawing/2014/main" id="{B3394052-CC8C-4DFC-8921-598490BDE381}"/>
                </a:ext>
              </a:extLst>
            </p:cNvPr>
            <p:cNvGrpSpPr/>
            <p:nvPr/>
          </p:nvGrpSpPr>
          <p:grpSpPr>
            <a:xfrm>
              <a:off x="856342" y="3207184"/>
              <a:ext cx="7744494" cy="830997"/>
              <a:chOff x="856343" y="3207184"/>
              <a:chExt cx="7744494" cy="830997"/>
            </a:xfrm>
          </p:grpSpPr>
          <p:sp>
            <p:nvSpPr>
              <p:cNvPr id="13" name="TextBox 12">
                <a:extLst>
                  <a:ext uri="{FF2B5EF4-FFF2-40B4-BE49-F238E27FC236}">
                    <a16:creationId xmlns:a16="http://schemas.microsoft.com/office/drawing/2014/main" id="{0DB336F8-C689-46EF-B9E2-CB0D0D88CC54}"/>
                  </a:ext>
                </a:extLst>
              </p:cNvPr>
              <p:cNvSpPr txBox="1"/>
              <p:nvPr/>
            </p:nvSpPr>
            <p:spPr>
              <a:xfrm>
                <a:off x="856343" y="3349480"/>
                <a:ext cx="1913831" cy="461665"/>
              </a:xfrm>
              <a:prstGeom prst="rect">
                <a:avLst/>
              </a:prstGeom>
              <a:noFill/>
            </p:spPr>
            <p:txBody>
              <a:bodyPr wrap="square" lIns="91440" tIns="45720" rIns="91440" bIns="45720" rtlCol="0" anchor="t">
                <a:spAutoFit/>
              </a:bodyPr>
              <a:lstStyle/>
              <a:p>
                <a:r>
                  <a:rPr lang="en-US" sz="2400" dirty="0">
                    <a:latin typeface="+mj-lt"/>
                  </a:rPr>
                  <a:t>25+ Videos</a:t>
                </a:r>
              </a:p>
            </p:txBody>
          </p:sp>
          <p:sp>
            <p:nvSpPr>
              <p:cNvPr id="14" name="TextBox 13">
                <a:extLst>
                  <a:ext uri="{FF2B5EF4-FFF2-40B4-BE49-F238E27FC236}">
                    <a16:creationId xmlns:a16="http://schemas.microsoft.com/office/drawing/2014/main" id="{025ABA6D-07F7-4FC0-B448-06C7AE2687D0}"/>
                  </a:ext>
                </a:extLst>
              </p:cNvPr>
              <p:cNvSpPr txBox="1"/>
              <p:nvPr/>
            </p:nvSpPr>
            <p:spPr>
              <a:xfrm>
                <a:off x="3722914" y="3381828"/>
                <a:ext cx="1698171" cy="461665"/>
              </a:xfrm>
              <a:prstGeom prst="rect">
                <a:avLst/>
              </a:prstGeom>
              <a:noFill/>
            </p:spPr>
            <p:txBody>
              <a:bodyPr wrap="square" rtlCol="0">
                <a:spAutoFit/>
              </a:bodyPr>
              <a:lstStyle/>
              <a:p>
                <a:r>
                  <a:rPr lang="en-US" sz="2400" dirty="0">
                    <a:latin typeface="+mj-lt"/>
                  </a:rPr>
                  <a:t>Checklists</a:t>
                </a:r>
              </a:p>
            </p:txBody>
          </p:sp>
          <p:sp>
            <p:nvSpPr>
              <p:cNvPr id="15" name="TextBox 14">
                <a:extLst>
                  <a:ext uri="{FF2B5EF4-FFF2-40B4-BE49-F238E27FC236}">
                    <a16:creationId xmlns:a16="http://schemas.microsoft.com/office/drawing/2014/main" id="{757F7387-4459-48BA-999E-C1951685B3B5}"/>
                  </a:ext>
                </a:extLst>
              </p:cNvPr>
              <p:cNvSpPr txBox="1"/>
              <p:nvPr/>
            </p:nvSpPr>
            <p:spPr>
              <a:xfrm>
                <a:off x="6589485" y="3207184"/>
                <a:ext cx="2011352" cy="830997"/>
              </a:xfrm>
              <a:prstGeom prst="rect">
                <a:avLst/>
              </a:prstGeom>
              <a:noFill/>
            </p:spPr>
            <p:txBody>
              <a:bodyPr wrap="square" rtlCol="0">
                <a:spAutoFit/>
              </a:bodyPr>
              <a:lstStyle/>
              <a:p>
                <a:pPr algn="ctr"/>
                <a:r>
                  <a:rPr lang="en-US" sz="2400" dirty="0">
                    <a:latin typeface="+mj-lt"/>
                  </a:rPr>
                  <a:t>Presentation </a:t>
                </a:r>
                <a:br>
                  <a:rPr lang="en-US" sz="2400" dirty="0">
                    <a:latin typeface="+mj-lt"/>
                  </a:rPr>
                </a:br>
                <a:r>
                  <a:rPr lang="en-US" sz="2400" dirty="0">
                    <a:latin typeface="+mj-lt"/>
                  </a:rPr>
                  <a:t>decks</a:t>
                </a:r>
              </a:p>
            </p:txBody>
          </p:sp>
        </p:grpSp>
      </p:grpSp>
    </p:spTree>
    <p:extLst>
      <p:ext uri="{BB962C8B-B14F-4D97-AF65-F5344CB8AC3E}">
        <p14:creationId xmlns:p14="http://schemas.microsoft.com/office/powerpoint/2010/main" val="1751232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2FD84E-1DDF-4C49-9DA5-1E2ADEE613D9}"/>
              </a:ext>
            </a:extLst>
          </p:cNvPr>
          <p:cNvSpPr>
            <a:spLocks noGrp="1"/>
          </p:cNvSpPr>
          <p:nvPr>
            <p:ph type="sldNum" sz="quarter" idx="14"/>
          </p:nvPr>
        </p:nvSpPr>
        <p:spPr/>
        <p:txBody>
          <a:bodyPr/>
          <a:lstStyle/>
          <a:p>
            <a:fld id="{C602A7E9-85B4-EB4A-8CED-A3527A5FD66A}" type="slidenum">
              <a:rPr lang="en-US" altLang="en-US" smtClean="0"/>
              <a:pPr/>
              <a:t>20</a:t>
            </a:fld>
            <a:r>
              <a:rPr lang="en-US" altLang="en-US"/>
              <a:t> </a:t>
            </a:r>
            <a:endParaRPr lang="en-US" altLang="en-US" dirty="0"/>
          </a:p>
        </p:txBody>
      </p:sp>
      <p:pic>
        <p:nvPicPr>
          <p:cNvPr id="5" name="Picture 4" descr="Screenshot of the Ready Rating Resource Center webpage">
            <a:extLst>
              <a:ext uri="{FF2B5EF4-FFF2-40B4-BE49-F238E27FC236}">
                <a16:creationId xmlns:a16="http://schemas.microsoft.com/office/drawing/2014/main" id="{0161C860-AE8D-353C-4FCD-7671999920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79" y="48210"/>
            <a:ext cx="8997042" cy="5095290"/>
          </a:xfrm>
          <a:prstGeom prst="rect">
            <a:avLst/>
          </a:prstGeom>
        </p:spPr>
      </p:pic>
    </p:spTree>
    <p:extLst>
      <p:ext uri="{BB962C8B-B14F-4D97-AF65-F5344CB8AC3E}">
        <p14:creationId xmlns:p14="http://schemas.microsoft.com/office/powerpoint/2010/main" val="2832268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F7CCA-4F11-473C-B7F8-F276BC6E83DF}"/>
              </a:ext>
            </a:extLst>
          </p:cNvPr>
          <p:cNvSpPr>
            <a:spLocks noGrp="1"/>
          </p:cNvSpPr>
          <p:nvPr>
            <p:ph type="title"/>
          </p:nvPr>
        </p:nvSpPr>
        <p:spPr/>
        <p:txBody>
          <a:bodyPr/>
          <a:lstStyle/>
          <a:p>
            <a:pPr algn="ctr"/>
            <a:r>
              <a:rPr lang="en-US" sz="3400" dirty="0"/>
              <a:t>Organization Manager Accounts</a:t>
            </a:r>
          </a:p>
        </p:txBody>
      </p:sp>
      <p:sp>
        <p:nvSpPr>
          <p:cNvPr id="6" name="Text Placeholder 5">
            <a:extLst>
              <a:ext uri="{FF2B5EF4-FFF2-40B4-BE49-F238E27FC236}">
                <a16:creationId xmlns:a16="http://schemas.microsoft.com/office/drawing/2014/main" id="{10A84AF6-4B87-4443-AD39-E94D4FE8E76B}"/>
              </a:ext>
            </a:extLst>
          </p:cNvPr>
          <p:cNvSpPr>
            <a:spLocks noGrp="1"/>
          </p:cNvSpPr>
          <p:nvPr>
            <p:ph type="body" sz="quarter" idx="12"/>
          </p:nvPr>
        </p:nvSpPr>
        <p:spPr>
          <a:xfrm>
            <a:off x="315741" y="1346750"/>
            <a:ext cx="8512517" cy="892181"/>
          </a:xfrm>
        </p:spPr>
        <p:txBody>
          <a:bodyPr/>
          <a:lstStyle/>
          <a:p>
            <a:pPr marL="0" indent="0" algn="ctr">
              <a:buNone/>
            </a:pPr>
            <a:r>
              <a:rPr lang="en-US" sz="2200" dirty="0"/>
              <a:t>View the progress of multiple facilities, locations or operational </a:t>
            </a:r>
            <a:r>
              <a:rPr lang="en-US" sz="2200"/>
              <a:t>units</a:t>
            </a:r>
            <a:endParaRPr lang="en-US"/>
          </a:p>
        </p:txBody>
      </p:sp>
      <p:sp>
        <p:nvSpPr>
          <p:cNvPr id="4" name="Slide Number Placeholder 3">
            <a:extLst>
              <a:ext uri="{FF2B5EF4-FFF2-40B4-BE49-F238E27FC236}">
                <a16:creationId xmlns:a16="http://schemas.microsoft.com/office/drawing/2014/main" id="{0F2FD84E-1DDF-4C49-9DA5-1E2ADEE613D9}"/>
              </a:ext>
            </a:extLst>
          </p:cNvPr>
          <p:cNvSpPr>
            <a:spLocks noGrp="1"/>
          </p:cNvSpPr>
          <p:nvPr>
            <p:ph type="sldNum" sz="quarter" idx="14"/>
          </p:nvPr>
        </p:nvSpPr>
        <p:spPr/>
        <p:txBody>
          <a:bodyPr/>
          <a:lstStyle/>
          <a:p>
            <a:fld id="{C602A7E9-85B4-EB4A-8CED-A3527A5FD66A}" type="slidenum">
              <a:rPr lang="en-US" altLang="en-US" smtClean="0"/>
              <a:pPr/>
              <a:t>21</a:t>
            </a:fld>
            <a:r>
              <a:rPr lang="en-US" altLang="en-US"/>
              <a:t> </a:t>
            </a:r>
            <a:endParaRPr lang="en-US" altLang="en-US" dirty="0"/>
          </a:p>
        </p:txBody>
      </p:sp>
      <p:graphicFrame>
        <p:nvGraphicFramePr>
          <p:cNvPr id="10" name="Diagram 9" descr="Organizational chart showing HQ and 4 site in different cities">
            <a:extLst>
              <a:ext uri="{FF2B5EF4-FFF2-40B4-BE49-F238E27FC236}">
                <a16:creationId xmlns:a16="http://schemas.microsoft.com/office/drawing/2014/main" id="{7EA3D85D-6052-4F2A-8D0B-4609BCD8D913}"/>
              </a:ext>
            </a:extLst>
          </p:cNvPr>
          <p:cNvGraphicFramePr/>
          <p:nvPr>
            <p:extLst>
              <p:ext uri="{D42A27DB-BD31-4B8C-83A1-F6EECF244321}">
                <p14:modId xmlns:p14="http://schemas.microsoft.com/office/powerpoint/2010/main" val="3470633597"/>
              </p:ext>
            </p:extLst>
          </p:nvPr>
        </p:nvGraphicFramePr>
        <p:xfrm>
          <a:off x="344436" y="2197260"/>
          <a:ext cx="8455128" cy="2183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Rounded Corners 10">
            <a:extLst>
              <a:ext uri="{FF2B5EF4-FFF2-40B4-BE49-F238E27FC236}">
                <a16:creationId xmlns:a16="http://schemas.microsoft.com/office/drawing/2014/main" id="{C4853593-927C-4117-892C-2158CE936645}"/>
              </a:ext>
            </a:extLst>
          </p:cNvPr>
          <p:cNvSpPr/>
          <p:nvPr/>
        </p:nvSpPr>
        <p:spPr>
          <a:xfrm>
            <a:off x="401478" y="3089441"/>
            <a:ext cx="8398085" cy="1291774"/>
          </a:xfrm>
          <a:prstGeom prst="roundRect">
            <a:avLst/>
          </a:prstGeom>
          <a:noFill/>
          <a:ln>
            <a:solidFill>
              <a:srgbClr val="D7D7D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4242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F7CCA-4F11-473C-B7F8-F276BC6E83DF}"/>
              </a:ext>
            </a:extLst>
          </p:cNvPr>
          <p:cNvSpPr>
            <a:spLocks noGrp="1"/>
          </p:cNvSpPr>
          <p:nvPr>
            <p:ph type="title"/>
          </p:nvPr>
        </p:nvSpPr>
        <p:spPr>
          <a:xfrm>
            <a:off x="435106" y="120591"/>
            <a:ext cx="3884025" cy="827313"/>
          </a:xfrm>
        </p:spPr>
        <p:txBody>
          <a:bodyPr/>
          <a:lstStyle/>
          <a:p>
            <a:pPr algn="ctr"/>
            <a:r>
              <a:rPr lang="en-US" sz="3400" dirty="0"/>
              <a:t>Next Steps</a:t>
            </a:r>
          </a:p>
        </p:txBody>
      </p:sp>
      <p:sp>
        <p:nvSpPr>
          <p:cNvPr id="5" name="Text Placeholder 4">
            <a:extLst>
              <a:ext uri="{FF2B5EF4-FFF2-40B4-BE49-F238E27FC236}">
                <a16:creationId xmlns:a16="http://schemas.microsoft.com/office/drawing/2014/main" id="{74767F93-A7B0-457F-8F10-CC04A98EA5B9}"/>
              </a:ext>
            </a:extLst>
          </p:cNvPr>
          <p:cNvSpPr>
            <a:spLocks noGrp="1"/>
          </p:cNvSpPr>
          <p:nvPr>
            <p:ph type="body" sz="quarter" idx="12"/>
          </p:nvPr>
        </p:nvSpPr>
        <p:spPr>
          <a:xfrm>
            <a:off x="148763" y="724620"/>
            <a:ext cx="4794174" cy="2967019"/>
          </a:xfrm>
        </p:spPr>
        <p:txBody>
          <a:bodyPr/>
          <a:lstStyle/>
          <a:p>
            <a:pPr marL="342900" indent="-342900">
              <a:buFont typeface="+mj-lt"/>
              <a:buAutoNum type="arabicPeriod"/>
            </a:pPr>
            <a:r>
              <a:rPr lang="en-US" sz="2200" dirty="0"/>
              <a:t>Go to </a:t>
            </a:r>
            <a:r>
              <a:rPr lang="en-US" sz="2200" b="1" dirty="0">
                <a:solidFill>
                  <a:srgbClr val="ED1B2E"/>
                </a:solidFill>
              </a:rPr>
              <a:t>ReadyRating.ca</a:t>
            </a:r>
            <a:r>
              <a:rPr lang="en-US" sz="2200" dirty="0"/>
              <a:t> to become a member</a:t>
            </a:r>
          </a:p>
          <a:p>
            <a:pPr marL="342900" indent="-342900">
              <a:buFont typeface="+mj-lt"/>
              <a:buAutoNum type="arabicPeriod"/>
            </a:pPr>
            <a:r>
              <a:rPr lang="en-US" sz="2200" dirty="0"/>
              <a:t>Complete an assessment</a:t>
            </a:r>
          </a:p>
          <a:p>
            <a:pPr marL="342900" indent="-342900">
              <a:buFont typeface="+mj-lt"/>
              <a:buAutoNum type="arabicPeriod"/>
            </a:pPr>
            <a:r>
              <a:rPr lang="en-US" sz="2200" dirty="0"/>
              <a:t>Start implementing the recommendations in your </a:t>
            </a:r>
            <a:r>
              <a:rPr lang="en-US" sz="2200" i="1" dirty="0"/>
              <a:t>Next Steps Report</a:t>
            </a:r>
            <a:endParaRPr lang="en-US" sz="2200" dirty="0"/>
          </a:p>
          <a:p>
            <a:pPr marL="342900" indent="-342900">
              <a:buFont typeface="+mj-lt"/>
              <a:buAutoNum type="arabicPeriod"/>
            </a:pPr>
            <a:r>
              <a:rPr lang="en-US" sz="2200" dirty="0"/>
              <a:t>Protect your organization, staff, clients and community!</a:t>
            </a:r>
          </a:p>
        </p:txBody>
      </p:sp>
      <p:sp>
        <p:nvSpPr>
          <p:cNvPr id="4" name="Slide Number Placeholder 3">
            <a:extLst>
              <a:ext uri="{FF2B5EF4-FFF2-40B4-BE49-F238E27FC236}">
                <a16:creationId xmlns:a16="http://schemas.microsoft.com/office/drawing/2014/main" id="{0F2FD84E-1DDF-4C49-9DA5-1E2ADEE613D9}"/>
              </a:ext>
            </a:extLst>
          </p:cNvPr>
          <p:cNvSpPr>
            <a:spLocks noGrp="1"/>
          </p:cNvSpPr>
          <p:nvPr>
            <p:ph type="sldNum" sz="quarter" idx="14"/>
          </p:nvPr>
        </p:nvSpPr>
        <p:spPr/>
        <p:txBody>
          <a:bodyPr/>
          <a:lstStyle/>
          <a:p>
            <a:fld id="{C602A7E9-85B4-EB4A-8CED-A3527A5FD66A}" type="slidenum">
              <a:rPr lang="en-US" altLang="en-US" smtClean="0"/>
              <a:pPr/>
              <a:t>22</a:t>
            </a:fld>
            <a:r>
              <a:rPr lang="en-US" altLang="en-US"/>
              <a:t> </a:t>
            </a:r>
            <a:endParaRPr lang="en-US" altLang="en-US" dirty="0"/>
          </a:p>
        </p:txBody>
      </p:sp>
      <p:pic>
        <p:nvPicPr>
          <p:cNvPr id="7" name="Picture Placeholder 6">
            <a:extLst>
              <a:ext uri="{FF2B5EF4-FFF2-40B4-BE49-F238E27FC236}">
                <a16:creationId xmlns:a16="http://schemas.microsoft.com/office/drawing/2014/main" id="{BBF2552D-B668-759F-8036-EDA37063C9E9}"/>
              </a:ext>
              <a:ext uri="{C183D7F6-B498-43B3-948B-1728B52AA6E4}">
                <adec:decorative xmlns:adec="http://schemas.microsoft.com/office/drawing/2017/decorative" val="1"/>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5082363" y="0"/>
            <a:ext cx="4061638" cy="5143500"/>
          </a:xfrm>
        </p:spPr>
      </p:pic>
    </p:spTree>
    <p:extLst>
      <p:ext uri="{BB962C8B-B14F-4D97-AF65-F5344CB8AC3E}">
        <p14:creationId xmlns:p14="http://schemas.microsoft.com/office/powerpoint/2010/main" val="4167570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86C15F-9322-A943-B4FC-32BE3D32904B}"/>
              </a:ext>
            </a:extLst>
          </p:cNvPr>
          <p:cNvSpPr>
            <a:spLocks noGrp="1"/>
          </p:cNvSpPr>
          <p:nvPr>
            <p:ph type="body" sz="quarter" idx="10"/>
          </p:nvPr>
        </p:nvSpPr>
        <p:spPr/>
        <p:txBody>
          <a:bodyPr/>
          <a:lstStyle/>
          <a:p>
            <a:r>
              <a:rPr lang="en-US" dirty="0"/>
              <a:t>Title Goes Here</a:t>
            </a:r>
          </a:p>
          <a:p>
            <a:r>
              <a:rPr lang="en-US" dirty="0"/>
              <a:t>Lorem Ipsum Dolor</a:t>
            </a:r>
          </a:p>
        </p:txBody>
      </p:sp>
      <p:sp>
        <p:nvSpPr>
          <p:cNvPr id="6" name="Text Placeholder 5">
            <a:extLst>
              <a:ext uri="{FF2B5EF4-FFF2-40B4-BE49-F238E27FC236}">
                <a16:creationId xmlns:a16="http://schemas.microsoft.com/office/drawing/2014/main" id="{1E6C9643-74D7-3C4A-8C1A-59203F680DCC}"/>
              </a:ext>
            </a:extLst>
          </p:cNvPr>
          <p:cNvSpPr>
            <a:spLocks noGrp="1"/>
          </p:cNvSpPr>
          <p:nvPr>
            <p:ph type="body" sz="quarter" idx="11"/>
          </p:nvPr>
        </p:nvSpPr>
        <p:spPr/>
        <p:txBody>
          <a:bodyPr/>
          <a:lstStyle/>
          <a:p>
            <a:r>
              <a:rPr lang="en-US" dirty="0"/>
              <a:t>Date or Subhead</a:t>
            </a:r>
          </a:p>
        </p:txBody>
      </p:sp>
      <p:grpSp>
        <p:nvGrpSpPr>
          <p:cNvPr id="8" name="Group 7">
            <a:extLst>
              <a:ext uri="{FF2B5EF4-FFF2-40B4-BE49-F238E27FC236}">
                <a16:creationId xmlns:a16="http://schemas.microsoft.com/office/drawing/2014/main" id="{4D2EC7E9-220D-D1EF-F6D7-046B01229F9C}"/>
              </a:ext>
            </a:extLst>
          </p:cNvPr>
          <p:cNvGrpSpPr/>
          <p:nvPr/>
        </p:nvGrpSpPr>
        <p:grpSpPr>
          <a:xfrm>
            <a:off x="2308860" y="1721604"/>
            <a:ext cx="4526280" cy="1700292"/>
            <a:chOff x="2072639" y="1580899"/>
            <a:chExt cx="8046720" cy="3022740"/>
          </a:xfrm>
        </p:grpSpPr>
        <p:sp>
          <p:nvSpPr>
            <p:cNvPr id="9" name="TextBox 8" descr="Readyrating.org, join today!">
              <a:extLst>
                <a:ext uri="{FF2B5EF4-FFF2-40B4-BE49-F238E27FC236}">
                  <a16:creationId xmlns:a16="http://schemas.microsoft.com/office/drawing/2014/main" id="{70E7DA99-9334-859D-31C8-7BB0E02CBC15}"/>
                </a:ext>
              </a:extLst>
            </p:cNvPr>
            <p:cNvSpPr txBox="1"/>
            <p:nvPr/>
          </p:nvSpPr>
          <p:spPr>
            <a:xfrm>
              <a:off x="2072639" y="1580899"/>
              <a:ext cx="8046720" cy="1518364"/>
            </a:xfrm>
            <a:prstGeom prst="rect">
              <a:avLst/>
            </a:prstGeom>
            <a:noFill/>
          </p:spPr>
          <p:txBody>
            <a:bodyPr wrap="square" lIns="0" rIns="0" rtlCol="0">
              <a:spAutoFit/>
            </a:bodyPr>
            <a:lstStyle/>
            <a:p>
              <a:pPr algn="ctr"/>
              <a:r>
                <a:rPr lang="en-US" sz="4950" b="1" spc="-338" dirty="0">
                  <a:solidFill>
                    <a:srgbClr val="ED1B2E"/>
                  </a:solidFill>
                  <a:latin typeface="Arial" panose="020B0604020202020204" pitchFamily="34" charset="0"/>
                  <a:cs typeface="Arial" panose="020B0604020202020204" pitchFamily="34" charset="0"/>
                </a:rPr>
                <a:t>ReadyRating.org</a:t>
              </a:r>
            </a:p>
          </p:txBody>
        </p:sp>
        <p:pic>
          <p:nvPicPr>
            <p:cNvPr id="10" name="Picture 9">
              <a:extLst>
                <a:ext uri="{FF2B5EF4-FFF2-40B4-BE49-F238E27FC236}">
                  <a16:creationId xmlns:a16="http://schemas.microsoft.com/office/drawing/2014/main" id="{5FDE2CE4-33E7-E84F-B7E2-62D42EEEA4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8619" y="3500122"/>
              <a:ext cx="3650740" cy="1103517"/>
            </a:xfrm>
            <a:prstGeom prst="rect">
              <a:avLst/>
            </a:prstGeom>
          </p:spPr>
        </p:pic>
      </p:grpSp>
      <p:pic>
        <p:nvPicPr>
          <p:cNvPr id="11" name="Picture 10" descr="Canadian Red Cross logo">
            <a:extLst>
              <a:ext uri="{FF2B5EF4-FFF2-40B4-BE49-F238E27FC236}">
                <a16:creationId xmlns:a16="http://schemas.microsoft.com/office/drawing/2014/main" id="{F5C4A171-1B10-28AA-E5A4-922FFFD9AFB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87452" y="4206189"/>
            <a:ext cx="1454022" cy="594412"/>
          </a:xfrm>
          <a:prstGeom prst="rect">
            <a:avLst/>
          </a:prstGeom>
        </p:spPr>
      </p:pic>
      <p:pic>
        <p:nvPicPr>
          <p:cNvPr id="12" name="Picture 11" descr="American Red Cross logo">
            <a:extLst>
              <a:ext uri="{FF2B5EF4-FFF2-40B4-BE49-F238E27FC236}">
                <a16:creationId xmlns:a16="http://schemas.microsoft.com/office/drawing/2014/main" id="{F31D03C2-D4DE-2DF8-D685-40E8462EEAA6}"/>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159119" y="4206189"/>
            <a:ext cx="1440305" cy="598984"/>
          </a:xfrm>
          <a:prstGeom prst="rect">
            <a:avLst/>
          </a:prstGeom>
        </p:spPr>
      </p:pic>
    </p:spTree>
    <p:extLst>
      <p:ext uri="{BB962C8B-B14F-4D97-AF65-F5344CB8AC3E}">
        <p14:creationId xmlns:p14="http://schemas.microsoft.com/office/powerpoint/2010/main" val="2667854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24F7-1DBC-FF4F-8EC0-7C6DDB08F40A}"/>
              </a:ext>
            </a:extLst>
          </p:cNvPr>
          <p:cNvSpPr>
            <a:spLocks noGrp="1"/>
          </p:cNvSpPr>
          <p:nvPr>
            <p:ph type="title"/>
          </p:nvPr>
        </p:nvSpPr>
        <p:spPr>
          <a:xfrm>
            <a:off x="401477" y="377774"/>
            <a:ext cx="3884025" cy="827313"/>
          </a:xfrm>
        </p:spPr>
        <p:txBody>
          <a:bodyPr/>
          <a:lstStyle/>
          <a:p>
            <a:pPr algn="ctr"/>
            <a:r>
              <a:rPr lang="en-US" sz="3800" dirty="0"/>
              <a:t>Growing Impact of Disasters</a:t>
            </a:r>
          </a:p>
        </p:txBody>
      </p:sp>
      <p:sp>
        <p:nvSpPr>
          <p:cNvPr id="3" name="Text Placeholder 2">
            <a:extLst>
              <a:ext uri="{FF2B5EF4-FFF2-40B4-BE49-F238E27FC236}">
                <a16:creationId xmlns:a16="http://schemas.microsoft.com/office/drawing/2014/main" id="{ABD280C6-7B4B-A340-A316-B714BD10EF77}"/>
              </a:ext>
            </a:extLst>
          </p:cNvPr>
          <p:cNvSpPr>
            <a:spLocks noGrp="1"/>
          </p:cNvSpPr>
          <p:nvPr>
            <p:ph type="body" sz="quarter" idx="12"/>
          </p:nvPr>
        </p:nvSpPr>
        <p:spPr>
          <a:xfrm>
            <a:off x="435106" y="1660394"/>
            <a:ext cx="3884025" cy="2967019"/>
          </a:xfrm>
        </p:spPr>
        <p:txBody>
          <a:bodyPr/>
          <a:lstStyle/>
          <a:p>
            <a:r>
              <a:rPr lang="en-CA" dirty="0">
                <a:solidFill>
                  <a:schemeClr val="tx1"/>
                </a:solidFill>
                <a:effectLst/>
                <a:latin typeface="+mn-lt"/>
                <a:ea typeface="Calibri" panose="020F0502020204030204" pitchFamily="34" charset="0"/>
              </a:rPr>
              <a:t>Weather-related disasters are becoming more severe and frequent </a:t>
            </a:r>
          </a:p>
          <a:p>
            <a:r>
              <a:rPr lang="en-CA" dirty="0">
                <a:solidFill>
                  <a:schemeClr val="tx1"/>
                </a:solidFill>
                <a:effectLst/>
                <a:latin typeface="+mn-lt"/>
                <a:ea typeface="Calibri" panose="020F0502020204030204" pitchFamily="34" charset="0"/>
              </a:rPr>
              <a:t>2022: Damage from severe weather = $3.1 billion</a:t>
            </a:r>
            <a:endParaRPr lang="en-CA" strike="sngStrike" dirty="0">
              <a:solidFill>
                <a:schemeClr val="tx1"/>
              </a:solidFill>
              <a:latin typeface="+mn-lt"/>
              <a:ea typeface="Calibri" panose="020F0502020204030204" pitchFamily="34" charset="0"/>
            </a:endParaRPr>
          </a:p>
          <a:p>
            <a:r>
              <a:rPr lang="en-CA" dirty="0">
                <a:solidFill>
                  <a:schemeClr val="tx1"/>
                </a:solidFill>
                <a:effectLst/>
                <a:latin typeface="+mn-lt"/>
                <a:ea typeface="Calibri" panose="020F0502020204030204" pitchFamily="34" charset="0"/>
              </a:rPr>
              <a:t>Flooding</a:t>
            </a:r>
            <a:r>
              <a:rPr lang="en-CA" dirty="0">
                <a:solidFill>
                  <a:schemeClr val="tx1"/>
                </a:solidFill>
                <a:latin typeface="+mn-lt"/>
                <a:ea typeface="Calibri" panose="020F0502020204030204" pitchFamily="34" charset="0"/>
              </a:rPr>
              <a:t> causes</a:t>
            </a:r>
            <a:r>
              <a:rPr lang="en-CA" dirty="0">
                <a:solidFill>
                  <a:schemeClr val="tx1"/>
                </a:solidFill>
                <a:effectLst/>
                <a:latin typeface="+mn-lt"/>
                <a:ea typeface="Calibri" panose="020F0502020204030204" pitchFamily="34" charset="0"/>
              </a:rPr>
              <a:t> $1.5 billion in damage annually to property in Canada</a:t>
            </a:r>
            <a:br>
              <a:rPr lang="en-US" dirty="0">
                <a:latin typeface="+mn-lt"/>
              </a:rPr>
            </a:br>
            <a:endParaRPr lang="en-US" dirty="0">
              <a:solidFill>
                <a:schemeClr val="tx1"/>
              </a:solidFill>
              <a:latin typeface="+mn-lt"/>
            </a:endParaRPr>
          </a:p>
        </p:txBody>
      </p:sp>
      <p:sp>
        <p:nvSpPr>
          <p:cNvPr id="4" name="Slide Number Placeholder 3">
            <a:extLst>
              <a:ext uri="{FF2B5EF4-FFF2-40B4-BE49-F238E27FC236}">
                <a16:creationId xmlns:a16="http://schemas.microsoft.com/office/drawing/2014/main" id="{E197BB1A-C47B-AE40-9486-E49FAE40F41D}"/>
              </a:ext>
            </a:extLst>
          </p:cNvPr>
          <p:cNvSpPr>
            <a:spLocks noGrp="1"/>
          </p:cNvSpPr>
          <p:nvPr>
            <p:ph type="sldNum" sz="quarter" idx="14"/>
          </p:nvPr>
        </p:nvSpPr>
        <p:spPr/>
        <p:txBody>
          <a:bodyPr/>
          <a:lstStyle/>
          <a:p>
            <a:fld id="{C602A7E9-85B4-EB4A-8CED-A3527A5FD66A}" type="slidenum">
              <a:rPr lang="en-US" altLang="en-US" smtClean="0"/>
              <a:pPr/>
              <a:t>2</a:t>
            </a:fld>
            <a:r>
              <a:rPr lang="en-US" altLang="en-US" dirty="0"/>
              <a:t> </a:t>
            </a:r>
          </a:p>
        </p:txBody>
      </p:sp>
      <p:pic>
        <p:nvPicPr>
          <p:cNvPr id="7" name="Picture Placeholder 6" descr="A birds-eye view of a suburban neighbourhood damaged by a storm&#10;">
            <a:extLst>
              <a:ext uri="{FF2B5EF4-FFF2-40B4-BE49-F238E27FC236}">
                <a16:creationId xmlns:a16="http://schemas.microsoft.com/office/drawing/2014/main" id="{74976B76-5FB0-FD77-B290-0346C71DF06C}"/>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1590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pPr algn="ctr"/>
            <a:r>
              <a:rPr lang="en-US" sz="3800" dirty="0"/>
              <a:t>Majority of Organizations Are Not Prepared</a:t>
            </a:r>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14"/>
          </p:nvPr>
        </p:nvSpPr>
        <p:spPr/>
        <p:txBody>
          <a:bodyPr/>
          <a:lstStyle/>
          <a:p>
            <a:fld id="{947F2AFA-0AD0-3A48-BEDB-768907DEE5F5}" type="slidenum">
              <a:rPr lang="en-US" altLang="en-US" smtClean="0"/>
              <a:pPr/>
              <a:t>3</a:t>
            </a:fld>
            <a:endParaRPr lang="en-US" altLang="en-US"/>
          </a:p>
        </p:txBody>
      </p:sp>
      <p:grpSp>
        <p:nvGrpSpPr>
          <p:cNvPr id="30" name="Group 29">
            <a:extLst>
              <a:ext uri="{FF2B5EF4-FFF2-40B4-BE49-F238E27FC236}">
                <a16:creationId xmlns:a16="http://schemas.microsoft.com/office/drawing/2014/main" id="{2E0E368B-3CAB-440A-BA2D-9B4E26AFA298}"/>
              </a:ext>
            </a:extLst>
          </p:cNvPr>
          <p:cNvGrpSpPr/>
          <p:nvPr/>
        </p:nvGrpSpPr>
        <p:grpSpPr>
          <a:xfrm>
            <a:off x="471151" y="1657348"/>
            <a:ext cx="8090254" cy="2814525"/>
            <a:chOff x="448497" y="1555749"/>
            <a:chExt cx="8090254" cy="2814525"/>
          </a:xfrm>
        </p:grpSpPr>
        <p:grpSp>
          <p:nvGrpSpPr>
            <p:cNvPr id="27" name="Group 26">
              <a:extLst>
                <a:ext uri="{FF2B5EF4-FFF2-40B4-BE49-F238E27FC236}">
                  <a16:creationId xmlns:a16="http://schemas.microsoft.com/office/drawing/2014/main" id="{2352DF07-F9BD-430F-8745-5C56A14A9CBE}"/>
                </a:ext>
              </a:extLst>
            </p:cNvPr>
            <p:cNvGrpSpPr/>
            <p:nvPr/>
          </p:nvGrpSpPr>
          <p:grpSpPr>
            <a:xfrm>
              <a:off x="609600" y="1555750"/>
              <a:ext cx="1828800" cy="2032000"/>
              <a:chOff x="609600" y="1555750"/>
              <a:chExt cx="1828800" cy="2032000"/>
            </a:xfrm>
          </p:grpSpPr>
          <p:graphicFrame>
            <p:nvGraphicFramePr>
              <p:cNvPr id="13" name="Chart 12">
                <a:extLst>
                  <a:ext uri="{FF2B5EF4-FFF2-40B4-BE49-F238E27FC236}">
                    <a16:creationId xmlns:a16="http://schemas.microsoft.com/office/drawing/2014/main" id="{47D5417D-16A6-488D-9C0A-A632F7FB8A37}"/>
                  </a:ext>
                </a:extLst>
              </p:cNvPr>
              <p:cNvGraphicFramePr/>
              <p:nvPr>
                <p:extLst>
                  <p:ext uri="{D42A27DB-BD31-4B8C-83A1-F6EECF244321}">
                    <p14:modId xmlns:p14="http://schemas.microsoft.com/office/powerpoint/2010/main" val="2926983266"/>
                  </p:ext>
                </p:extLst>
              </p:nvPr>
            </p:nvGraphicFramePr>
            <p:xfrm>
              <a:off x="609600" y="1555750"/>
              <a:ext cx="1828800" cy="2032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descr="Circle graph showing that 68% of small businesses lack a disaster recovery plan&#10;">
                <a:extLst>
                  <a:ext uri="{FF2B5EF4-FFF2-40B4-BE49-F238E27FC236}">
                    <a16:creationId xmlns:a16="http://schemas.microsoft.com/office/drawing/2014/main" id="{9E7D514A-B058-4293-BE2B-D677590568CA}"/>
                  </a:ext>
                </a:extLst>
              </p:cNvPr>
              <p:cNvSpPr txBox="1"/>
              <p:nvPr/>
            </p:nvSpPr>
            <p:spPr>
              <a:xfrm>
                <a:off x="1190624" y="2340917"/>
                <a:ext cx="666752" cy="461665"/>
              </a:xfrm>
              <a:prstGeom prst="rect">
                <a:avLst/>
              </a:prstGeom>
              <a:noFill/>
            </p:spPr>
            <p:txBody>
              <a:bodyPr wrap="square" lIns="0" rIns="0" rtlCol="0">
                <a:spAutoFit/>
              </a:bodyPr>
              <a:lstStyle/>
              <a:p>
                <a:pPr algn="ctr"/>
                <a:r>
                  <a:rPr lang="en-US" sz="2400" b="1" dirty="0">
                    <a:latin typeface="+mj-lt"/>
                  </a:rPr>
                  <a:t>68%</a:t>
                </a:r>
              </a:p>
            </p:txBody>
          </p:sp>
        </p:grpSp>
        <p:sp>
          <p:nvSpPr>
            <p:cNvPr id="18" name="TextBox 17">
              <a:extLst>
                <a:ext uri="{FF2B5EF4-FFF2-40B4-BE49-F238E27FC236}">
                  <a16:creationId xmlns:a16="http://schemas.microsoft.com/office/drawing/2014/main" id="{27200726-33EA-4FA7-B5ED-C219DA8DE762}"/>
                </a:ext>
              </a:extLst>
            </p:cNvPr>
            <p:cNvSpPr txBox="1"/>
            <p:nvPr/>
          </p:nvSpPr>
          <p:spPr>
            <a:xfrm>
              <a:off x="448497" y="3446944"/>
              <a:ext cx="2151006" cy="923330"/>
            </a:xfrm>
            <a:prstGeom prst="rect">
              <a:avLst/>
            </a:prstGeom>
            <a:noFill/>
          </p:spPr>
          <p:txBody>
            <a:bodyPr wrap="square" lIns="0" rIns="0" rtlCol="0">
              <a:spAutoFit/>
            </a:bodyPr>
            <a:lstStyle/>
            <a:p>
              <a:pPr algn="ctr"/>
              <a:r>
                <a:rPr lang="en-US" dirty="0">
                  <a:latin typeface="Arial" panose="020B0604020202020204" pitchFamily="34" charset="0"/>
                  <a:cs typeface="Arial" panose="020B0604020202020204" pitchFamily="34" charset="0"/>
                </a:rPr>
                <a:t>of small businesses lack a disaster recovery plan</a:t>
              </a:r>
            </a:p>
          </p:txBody>
        </p:sp>
        <p:grpSp>
          <p:nvGrpSpPr>
            <p:cNvPr id="28" name="Group 27">
              <a:extLst>
                <a:ext uri="{FF2B5EF4-FFF2-40B4-BE49-F238E27FC236}">
                  <a16:creationId xmlns:a16="http://schemas.microsoft.com/office/drawing/2014/main" id="{3A897256-094D-4C6C-B612-260C70290FB8}"/>
                </a:ext>
              </a:extLst>
            </p:cNvPr>
            <p:cNvGrpSpPr/>
            <p:nvPr/>
          </p:nvGrpSpPr>
          <p:grpSpPr>
            <a:xfrm>
              <a:off x="3657600" y="1555749"/>
              <a:ext cx="1828800" cy="2032000"/>
              <a:chOff x="3657600" y="1555749"/>
              <a:chExt cx="1828800" cy="2032000"/>
            </a:xfrm>
          </p:grpSpPr>
          <p:graphicFrame>
            <p:nvGraphicFramePr>
              <p:cNvPr id="19" name="Chart 18">
                <a:extLst>
                  <a:ext uri="{FF2B5EF4-FFF2-40B4-BE49-F238E27FC236}">
                    <a16:creationId xmlns:a16="http://schemas.microsoft.com/office/drawing/2014/main" id="{ADD17391-11B1-4470-AA13-073AF1546D62}"/>
                  </a:ext>
                </a:extLst>
              </p:cNvPr>
              <p:cNvGraphicFramePr/>
              <p:nvPr>
                <p:extLst>
                  <p:ext uri="{D42A27DB-BD31-4B8C-83A1-F6EECF244321}">
                    <p14:modId xmlns:p14="http://schemas.microsoft.com/office/powerpoint/2010/main" val="3785143075"/>
                  </p:ext>
                </p:extLst>
              </p:nvPr>
            </p:nvGraphicFramePr>
            <p:xfrm>
              <a:off x="3657600" y="1555749"/>
              <a:ext cx="1828800" cy="203200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descr="Circle graph showing that 49% of small businesses would take 3+ months to recover&#10;">
                <a:extLst>
                  <a:ext uri="{FF2B5EF4-FFF2-40B4-BE49-F238E27FC236}">
                    <a16:creationId xmlns:a16="http://schemas.microsoft.com/office/drawing/2014/main" id="{0A2FEE29-82E2-4F00-96A0-08B6506C619A}"/>
                  </a:ext>
                </a:extLst>
              </p:cNvPr>
              <p:cNvSpPr txBox="1"/>
              <p:nvPr/>
            </p:nvSpPr>
            <p:spPr>
              <a:xfrm>
                <a:off x="4238624" y="2340916"/>
                <a:ext cx="666752" cy="461665"/>
              </a:xfrm>
              <a:prstGeom prst="rect">
                <a:avLst/>
              </a:prstGeom>
              <a:noFill/>
            </p:spPr>
            <p:txBody>
              <a:bodyPr wrap="square" lIns="0" rIns="0" rtlCol="0">
                <a:spAutoFit/>
              </a:bodyPr>
              <a:lstStyle/>
              <a:p>
                <a:pPr algn="ctr"/>
                <a:r>
                  <a:rPr lang="en-US" sz="2400" b="1" dirty="0">
                    <a:latin typeface="+mj-lt"/>
                  </a:rPr>
                  <a:t>49%</a:t>
                </a:r>
              </a:p>
            </p:txBody>
          </p:sp>
        </p:grpSp>
        <p:sp>
          <p:nvSpPr>
            <p:cNvPr id="22" name="TextBox 21">
              <a:extLst>
                <a:ext uri="{FF2B5EF4-FFF2-40B4-BE49-F238E27FC236}">
                  <a16:creationId xmlns:a16="http://schemas.microsoft.com/office/drawing/2014/main" id="{934E5681-AEC0-46BA-AB15-D37167C67EE2}"/>
                </a:ext>
              </a:extLst>
            </p:cNvPr>
            <p:cNvSpPr txBox="1"/>
            <p:nvPr/>
          </p:nvSpPr>
          <p:spPr>
            <a:xfrm>
              <a:off x="3496497" y="3446942"/>
              <a:ext cx="2151006" cy="923330"/>
            </a:xfrm>
            <a:prstGeom prst="rect">
              <a:avLst/>
            </a:prstGeom>
            <a:noFill/>
          </p:spPr>
          <p:txBody>
            <a:bodyPr wrap="square" lIns="0" rIns="0" rtlCol="0">
              <a:spAutoFit/>
            </a:bodyPr>
            <a:lstStyle/>
            <a:p>
              <a:pPr algn="ctr"/>
              <a:r>
                <a:rPr lang="en-US" dirty="0">
                  <a:latin typeface="Arial" panose="020B0604020202020204" pitchFamily="34" charset="0"/>
                  <a:cs typeface="Arial" panose="020B0604020202020204" pitchFamily="34" charset="0"/>
                </a:rPr>
                <a:t>of small businesses would take 3+ months to recover</a:t>
              </a:r>
            </a:p>
          </p:txBody>
        </p:sp>
        <p:grpSp>
          <p:nvGrpSpPr>
            <p:cNvPr id="29" name="Group 28">
              <a:extLst>
                <a:ext uri="{FF2B5EF4-FFF2-40B4-BE49-F238E27FC236}">
                  <a16:creationId xmlns:a16="http://schemas.microsoft.com/office/drawing/2014/main" id="{7C795A84-0A52-4FF5-BE12-118B7E211054}"/>
                </a:ext>
              </a:extLst>
            </p:cNvPr>
            <p:cNvGrpSpPr/>
            <p:nvPr/>
          </p:nvGrpSpPr>
          <p:grpSpPr>
            <a:xfrm>
              <a:off x="6604000" y="1555750"/>
              <a:ext cx="1828800" cy="2032000"/>
              <a:chOff x="6604000" y="1555750"/>
              <a:chExt cx="1828800" cy="2032000"/>
            </a:xfrm>
          </p:grpSpPr>
          <p:graphicFrame>
            <p:nvGraphicFramePr>
              <p:cNvPr id="23" name="Chart 22">
                <a:extLst>
                  <a:ext uri="{FF2B5EF4-FFF2-40B4-BE49-F238E27FC236}">
                    <a16:creationId xmlns:a16="http://schemas.microsoft.com/office/drawing/2014/main" id="{6335E3A8-3903-42B6-A25B-B00826EFE1C9}"/>
                  </a:ext>
                </a:extLst>
              </p:cNvPr>
              <p:cNvGraphicFramePr/>
              <p:nvPr>
                <p:extLst>
                  <p:ext uri="{D42A27DB-BD31-4B8C-83A1-F6EECF244321}">
                    <p14:modId xmlns:p14="http://schemas.microsoft.com/office/powerpoint/2010/main" val="3581137784"/>
                  </p:ext>
                </p:extLst>
              </p:nvPr>
            </p:nvGraphicFramePr>
            <p:xfrm>
              <a:off x="6604000" y="1555750"/>
              <a:ext cx="1828800" cy="2032000"/>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descr="Circle graph showing about 25% of small businesses never reopen after a disaster&#10;">
                <a:extLst>
                  <a:ext uri="{FF2B5EF4-FFF2-40B4-BE49-F238E27FC236}">
                    <a16:creationId xmlns:a16="http://schemas.microsoft.com/office/drawing/2014/main" id="{10ACF999-A031-4D64-893B-CC2ADE747D64}"/>
                  </a:ext>
                </a:extLst>
              </p:cNvPr>
              <p:cNvSpPr txBox="1"/>
              <p:nvPr/>
            </p:nvSpPr>
            <p:spPr>
              <a:xfrm>
                <a:off x="7249722" y="2374944"/>
                <a:ext cx="666752" cy="461665"/>
              </a:xfrm>
              <a:prstGeom prst="rect">
                <a:avLst/>
              </a:prstGeom>
              <a:noFill/>
            </p:spPr>
            <p:txBody>
              <a:bodyPr wrap="square" lIns="0" tIns="45720" rIns="0" bIns="45720" rtlCol="0" anchor="t">
                <a:spAutoFit/>
              </a:bodyPr>
              <a:lstStyle/>
              <a:p>
                <a:pPr algn="ctr"/>
                <a:r>
                  <a:rPr lang="en-US" sz="2400" b="1" dirty="0">
                    <a:latin typeface="+mj-lt"/>
                  </a:rPr>
                  <a:t>25%</a:t>
                </a:r>
                <a:endParaRPr lang="en-US" dirty="0"/>
              </a:p>
            </p:txBody>
          </p:sp>
        </p:grpSp>
        <p:sp>
          <p:nvSpPr>
            <p:cNvPr id="26" name="TextBox 25">
              <a:extLst>
                <a:ext uri="{FF2B5EF4-FFF2-40B4-BE49-F238E27FC236}">
                  <a16:creationId xmlns:a16="http://schemas.microsoft.com/office/drawing/2014/main" id="{2E9E28EF-BF34-4FD1-9951-3613799D97BB}"/>
                </a:ext>
              </a:extLst>
            </p:cNvPr>
            <p:cNvSpPr txBox="1"/>
            <p:nvPr/>
          </p:nvSpPr>
          <p:spPr>
            <a:xfrm>
              <a:off x="6498048" y="3446942"/>
              <a:ext cx="2040703" cy="923330"/>
            </a:xfrm>
            <a:prstGeom prst="rect">
              <a:avLst/>
            </a:prstGeom>
            <a:noFill/>
          </p:spPr>
          <p:txBody>
            <a:bodyPr wrap="square" lIns="0" rIns="0" rtlCol="0">
              <a:spAutoFit/>
            </a:bodyPr>
            <a:lstStyle/>
            <a:p>
              <a:pPr algn="ctr"/>
              <a:r>
                <a:rPr lang="en-US" dirty="0">
                  <a:latin typeface="Arial" panose="020B0604020202020204" pitchFamily="34" charset="0"/>
                  <a:cs typeface="Arial" panose="020B0604020202020204" pitchFamily="34" charset="0"/>
                </a:rPr>
                <a:t>of small businesses never reopen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after a disaster</a:t>
              </a:r>
            </a:p>
          </p:txBody>
        </p:sp>
      </p:grpSp>
    </p:spTree>
    <p:extLst>
      <p:ext uri="{BB962C8B-B14F-4D97-AF65-F5344CB8AC3E}">
        <p14:creationId xmlns:p14="http://schemas.microsoft.com/office/powerpoint/2010/main" val="333674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E81C15-4800-4029-9693-E75A78796B29}"/>
              </a:ext>
            </a:extLst>
          </p:cNvPr>
          <p:cNvSpPr>
            <a:spLocks noGrp="1"/>
          </p:cNvSpPr>
          <p:nvPr>
            <p:ph type="title"/>
          </p:nvPr>
        </p:nvSpPr>
        <p:spPr>
          <a:xfrm>
            <a:off x="401478" y="365760"/>
            <a:ext cx="3884025" cy="827313"/>
          </a:xfrm>
        </p:spPr>
        <p:txBody>
          <a:bodyPr/>
          <a:lstStyle/>
          <a:p>
            <a:pPr algn="ctr"/>
            <a:r>
              <a:rPr lang="en-US" sz="3800" dirty="0"/>
              <a:t>Why Prepare?</a:t>
            </a:r>
          </a:p>
        </p:txBody>
      </p:sp>
      <p:sp>
        <p:nvSpPr>
          <p:cNvPr id="3" name="Text Placeholder 2">
            <a:extLst>
              <a:ext uri="{FF2B5EF4-FFF2-40B4-BE49-F238E27FC236}">
                <a16:creationId xmlns:a16="http://schemas.microsoft.com/office/drawing/2014/main" id="{16FCC72E-59BE-3547-A77E-9CCF1FB31B33}"/>
              </a:ext>
            </a:extLst>
          </p:cNvPr>
          <p:cNvSpPr>
            <a:spLocks noGrp="1"/>
          </p:cNvSpPr>
          <p:nvPr>
            <p:ph type="body" sz="quarter" idx="12"/>
          </p:nvPr>
        </p:nvSpPr>
        <p:spPr>
          <a:xfrm>
            <a:off x="287394" y="1337811"/>
            <a:ext cx="4670686" cy="2604867"/>
          </a:xfrm>
        </p:spPr>
        <p:txBody>
          <a:bodyPr/>
          <a:lstStyle/>
          <a:p>
            <a:r>
              <a:rPr lang="en-CA" sz="2000" dirty="0"/>
              <a:t>Wildfires, floods, ice storms, hurricanes, tornados, and heatwaves pose greater risks than ever</a:t>
            </a:r>
          </a:p>
          <a:p>
            <a:r>
              <a:rPr lang="en-CA" sz="2000" dirty="0"/>
              <a:t>Flooding: $1.5 billion in damage annually in Canada  </a:t>
            </a:r>
          </a:p>
          <a:p>
            <a:r>
              <a:rPr lang="en-CA" sz="2000" dirty="0"/>
              <a:t>50%+ in uninsured losses  </a:t>
            </a:r>
          </a:p>
          <a:p>
            <a:r>
              <a:rPr lang="en-US" sz="2000" dirty="0"/>
              <a:t>Insurance coverage may not save the day!</a:t>
            </a:r>
          </a:p>
          <a:p>
            <a:endParaRPr lang="en-US" dirty="0"/>
          </a:p>
        </p:txBody>
      </p:sp>
      <p:sp>
        <p:nvSpPr>
          <p:cNvPr id="4" name="Slide Number Placeholder 3">
            <a:extLst>
              <a:ext uri="{FF2B5EF4-FFF2-40B4-BE49-F238E27FC236}">
                <a16:creationId xmlns:a16="http://schemas.microsoft.com/office/drawing/2014/main" id="{90B25A59-6501-6C4A-B74A-F702583641CA}"/>
              </a:ext>
            </a:extLst>
          </p:cNvPr>
          <p:cNvSpPr>
            <a:spLocks noGrp="1"/>
          </p:cNvSpPr>
          <p:nvPr>
            <p:ph type="sldNum" sz="quarter" idx="14"/>
          </p:nvPr>
        </p:nvSpPr>
        <p:spPr/>
        <p:txBody>
          <a:bodyPr/>
          <a:lstStyle/>
          <a:p>
            <a:fld id="{C602A7E9-85B4-EB4A-8CED-A3527A5FD66A}" type="slidenum">
              <a:rPr lang="en-US" altLang="en-US" smtClean="0"/>
              <a:pPr/>
              <a:t>4</a:t>
            </a:fld>
            <a:r>
              <a:rPr lang="en-US" altLang="en-US"/>
              <a:t> </a:t>
            </a:r>
            <a:endParaRPr lang="en-US" altLang="en-US" dirty="0"/>
          </a:p>
        </p:txBody>
      </p:sp>
      <p:pic>
        <p:nvPicPr>
          <p:cNvPr id="12" name="Picture Placeholder 11">
            <a:extLst>
              <a:ext uri="{FF2B5EF4-FFF2-40B4-BE49-F238E27FC236}">
                <a16:creationId xmlns:a16="http://schemas.microsoft.com/office/drawing/2014/main" id="{7334E232-4FF8-F06F-EAF6-C0CC8482D3FE}"/>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577837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E81C15-4800-4029-9693-E75A78796B29}"/>
              </a:ext>
            </a:extLst>
          </p:cNvPr>
          <p:cNvSpPr>
            <a:spLocks noGrp="1"/>
          </p:cNvSpPr>
          <p:nvPr>
            <p:ph type="title"/>
          </p:nvPr>
        </p:nvSpPr>
        <p:spPr>
          <a:xfrm>
            <a:off x="401478" y="365760"/>
            <a:ext cx="3884025" cy="827313"/>
          </a:xfrm>
        </p:spPr>
        <p:txBody>
          <a:bodyPr/>
          <a:lstStyle/>
          <a:p>
            <a:pPr algn="ctr"/>
            <a:r>
              <a:rPr lang="en-US" sz="3800" dirty="0"/>
              <a:t>Why Prepare?</a:t>
            </a:r>
          </a:p>
        </p:txBody>
      </p:sp>
      <p:sp>
        <p:nvSpPr>
          <p:cNvPr id="4" name="Slide Number Placeholder 3">
            <a:extLst>
              <a:ext uri="{FF2B5EF4-FFF2-40B4-BE49-F238E27FC236}">
                <a16:creationId xmlns:a16="http://schemas.microsoft.com/office/drawing/2014/main" id="{90B25A59-6501-6C4A-B74A-F702583641CA}"/>
              </a:ext>
            </a:extLst>
          </p:cNvPr>
          <p:cNvSpPr>
            <a:spLocks noGrp="1"/>
          </p:cNvSpPr>
          <p:nvPr>
            <p:ph type="sldNum" sz="quarter" idx="14"/>
          </p:nvPr>
        </p:nvSpPr>
        <p:spPr/>
        <p:txBody>
          <a:bodyPr/>
          <a:lstStyle/>
          <a:p>
            <a:fld id="{C602A7E9-85B4-EB4A-8CED-A3527A5FD66A}" type="slidenum">
              <a:rPr lang="en-US" altLang="en-US" smtClean="0"/>
              <a:pPr/>
              <a:t>5</a:t>
            </a:fld>
            <a:r>
              <a:rPr lang="en-US" altLang="en-US"/>
              <a:t> </a:t>
            </a:r>
            <a:endParaRPr lang="en-US" altLang="en-US" dirty="0"/>
          </a:p>
        </p:txBody>
      </p:sp>
      <p:pic>
        <p:nvPicPr>
          <p:cNvPr id="6" name="Picture Placeholder 5">
            <a:extLst>
              <a:ext uri="{FF2B5EF4-FFF2-40B4-BE49-F238E27FC236}">
                <a16:creationId xmlns:a16="http://schemas.microsoft.com/office/drawing/2014/main" id="{9F95B4A1-E1A2-55B5-5046-6B98E62DEC15}"/>
              </a:ext>
              <a:ext uri="{C183D7F6-B498-43B3-948B-1728B52AA6E4}">
                <adec:decorative xmlns:adec="http://schemas.microsoft.com/office/drawing/2017/decorative" val="1"/>
              </a:ext>
            </a:extLst>
          </p:cNvPr>
          <p:cNvPicPr>
            <a:picLocks noGrp="1" noChangeAspect="1"/>
          </p:cNvPicPr>
          <p:nvPr>
            <p:ph type="pic" sz="quarter" idx="16"/>
          </p:nvPr>
        </p:nvPicPr>
        <p:blipFill>
          <a:blip r:embed="rId3"/>
          <a:srcRect l="19407" r="19407"/>
          <a:stretch>
            <a:fillRect/>
          </a:stretch>
        </p:blipFill>
        <p:spPr>
          <a:prstGeom prst="rect">
            <a:avLst/>
          </a:prstGeom>
        </p:spPr>
      </p:pic>
      <p:sp>
        <p:nvSpPr>
          <p:cNvPr id="8" name="TextBox 11">
            <a:extLst>
              <a:ext uri="{FF2B5EF4-FFF2-40B4-BE49-F238E27FC236}">
                <a16:creationId xmlns:a16="http://schemas.microsoft.com/office/drawing/2014/main" id="{06CD9027-413B-6038-803F-03000FFD1962}"/>
              </a:ext>
            </a:extLst>
          </p:cNvPr>
          <p:cNvSpPr txBox="1">
            <a:spLocks noGrp="1" noChangeArrowheads="1"/>
          </p:cNvSpPr>
          <p:nvPr>
            <p:ph type="body" sz="quarter" idx="12"/>
          </p:nvPr>
        </p:nvSpPr>
        <p:spPr bwMode="auto">
          <a:xfrm>
            <a:off x="401638" y="1357313"/>
            <a:ext cx="4330618" cy="3890296"/>
          </a:xfrm>
          <a:prstGeom prst="rect">
            <a:avLst/>
          </a:prstGeom>
          <a:noFill/>
          <a:ln w="9525">
            <a:noFill/>
            <a:miter lim="800000"/>
            <a:headEnd/>
            <a:tailEnd/>
          </a:ln>
        </p:spPr>
        <p:txBody>
          <a:bodyPr wrap="square" lIns="91440" tIns="45720" rIns="91440" bIns="45720" anchor="t">
            <a:spAutoFit/>
          </a:bodyPr>
          <a:lstStyle/>
          <a:p>
            <a:pPr marL="228600" indent="-228600">
              <a:lnSpc>
                <a:spcPct val="90000"/>
              </a:lnSpc>
              <a:spcBef>
                <a:spcPct val="67000"/>
              </a:spcBef>
              <a:spcAft>
                <a:spcPts val="600"/>
              </a:spcAft>
              <a:buClr>
                <a:schemeClr val="accent1"/>
              </a:buClr>
              <a:buFont typeface="Wingdings" pitchFamily="2" charset="2"/>
              <a:buChar char="§"/>
            </a:pPr>
            <a:r>
              <a:rPr lang="en-CA" sz="2000" dirty="0">
                <a:ea typeface="ヒラギノ角ゴ Pro W3"/>
                <a:cs typeface="ヒラギノ角ゴ Pro W3"/>
              </a:rPr>
              <a:t>Every dollar invested in emergency preparedness results in up to $15 in savings post-disaster </a:t>
            </a:r>
          </a:p>
          <a:p>
            <a:pPr marL="228600" indent="-228600">
              <a:lnSpc>
                <a:spcPct val="90000"/>
              </a:lnSpc>
              <a:spcBef>
                <a:spcPct val="67000"/>
              </a:spcBef>
              <a:spcAft>
                <a:spcPts val="600"/>
              </a:spcAft>
              <a:buClr>
                <a:schemeClr val="accent1"/>
              </a:buClr>
              <a:buFont typeface="Wingdings" pitchFamily="2" charset="2"/>
              <a:buChar char="§"/>
            </a:pPr>
            <a:r>
              <a:rPr lang="en-US" sz="2000" dirty="0"/>
              <a:t>Organizations with a preparedness plan:</a:t>
            </a:r>
          </a:p>
          <a:p>
            <a:pPr lvl="1">
              <a:spcAft>
                <a:spcPts val="0"/>
              </a:spcAft>
            </a:pPr>
            <a:r>
              <a:rPr lang="en-US" sz="1800" dirty="0"/>
              <a:t>Demonstrate commitment to safety</a:t>
            </a:r>
          </a:p>
          <a:p>
            <a:pPr lvl="1">
              <a:spcAft>
                <a:spcPts val="0"/>
              </a:spcAft>
            </a:pPr>
            <a:r>
              <a:rPr lang="en-US" sz="1800" dirty="0"/>
              <a:t>Enhance productivity</a:t>
            </a:r>
          </a:p>
          <a:p>
            <a:pPr lvl="1">
              <a:spcAft>
                <a:spcPts val="0"/>
              </a:spcAft>
            </a:pPr>
            <a:r>
              <a:rPr lang="en-US" sz="1800" dirty="0"/>
              <a:t>Minimize losses</a:t>
            </a:r>
          </a:p>
          <a:p>
            <a:endParaRPr lang="en-US" sz="2000" dirty="0"/>
          </a:p>
          <a:p>
            <a:pPr marL="228600" indent="-228600">
              <a:lnSpc>
                <a:spcPct val="90000"/>
              </a:lnSpc>
              <a:spcBef>
                <a:spcPct val="67000"/>
              </a:spcBef>
              <a:spcAft>
                <a:spcPts val="600"/>
              </a:spcAft>
              <a:buClr>
                <a:schemeClr val="accent1"/>
              </a:buClr>
              <a:buFont typeface="Wingdings" pitchFamily="2" charset="2"/>
              <a:buChar char="§"/>
            </a:pPr>
            <a:endParaRPr lang="en-CA" sz="2000" dirty="0">
              <a:ea typeface="ヒラギノ角ゴ Pro W3"/>
              <a:cs typeface="ヒラギノ角ゴ Pro W3"/>
            </a:endParaRPr>
          </a:p>
        </p:txBody>
      </p:sp>
    </p:spTree>
    <p:extLst>
      <p:ext uri="{BB962C8B-B14F-4D97-AF65-F5344CB8AC3E}">
        <p14:creationId xmlns:p14="http://schemas.microsoft.com/office/powerpoint/2010/main" val="3873618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00DE4-47DE-2C40-826D-247AB066E4CF}"/>
              </a:ext>
            </a:extLst>
          </p:cNvPr>
          <p:cNvSpPr>
            <a:spLocks noGrp="1"/>
          </p:cNvSpPr>
          <p:nvPr>
            <p:ph type="title"/>
          </p:nvPr>
        </p:nvSpPr>
        <p:spPr/>
        <p:txBody>
          <a:bodyPr/>
          <a:lstStyle/>
          <a:p>
            <a:pPr algn="ctr"/>
            <a:r>
              <a:rPr lang="en-US" sz="3400" dirty="0">
                <a:solidFill>
                  <a:srgbClr val="ED1B2E"/>
                </a:solidFill>
              </a:rPr>
              <a:t>The Solution: </a:t>
            </a:r>
            <a:br>
              <a:rPr lang="en-US" sz="3400" dirty="0">
                <a:solidFill>
                  <a:srgbClr val="ED1B2E"/>
                </a:solidFill>
              </a:rPr>
            </a:br>
            <a:r>
              <a:rPr lang="en-US" sz="3400" dirty="0">
                <a:solidFill>
                  <a:srgbClr val="ED1B2E"/>
                </a:solidFill>
              </a:rPr>
              <a:t>Red Cross Ready Rating Program</a:t>
            </a:r>
            <a:r>
              <a:rPr lang="en-US" altLang="en-US" sz="3600" baseline="30000" dirty="0">
                <a:solidFill>
                  <a:srgbClr val="ED1B2E"/>
                </a:solidFill>
                <a:latin typeface="Arial" panose="020B0604020202020204" pitchFamily="34" charset="0"/>
                <a:cs typeface="Georgia" panose="02040502050405020303" pitchFamily="18" charset="0"/>
              </a:rPr>
              <a:t>®</a:t>
            </a:r>
            <a:br>
              <a:rPr lang="en-US" altLang="en-US" sz="3600" baseline="30000" dirty="0">
                <a:solidFill>
                  <a:srgbClr val="C00000"/>
                </a:solidFill>
                <a:latin typeface="Arial" panose="020B0604020202020204" pitchFamily="34" charset="0"/>
                <a:cs typeface="Georgia" panose="02040502050405020303" pitchFamily="18" charset="0"/>
              </a:rPr>
            </a:br>
            <a:endParaRPr lang="en-US" sz="3400" dirty="0">
              <a:solidFill>
                <a:schemeClr val="accent1"/>
              </a:solidFill>
            </a:endParaRPr>
          </a:p>
        </p:txBody>
      </p:sp>
      <p:sp>
        <p:nvSpPr>
          <p:cNvPr id="4" name="Slide Number Placeholder 3">
            <a:extLst>
              <a:ext uri="{FF2B5EF4-FFF2-40B4-BE49-F238E27FC236}">
                <a16:creationId xmlns:a16="http://schemas.microsoft.com/office/drawing/2014/main" id="{80108EAA-D19F-FD4D-9773-83CBA5AB9313}"/>
              </a:ext>
            </a:extLst>
          </p:cNvPr>
          <p:cNvSpPr>
            <a:spLocks noGrp="1"/>
          </p:cNvSpPr>
          <p:nvPr>
            <p:ph type="sldNum" sz="quarter" idx="14"/>
          </p:nvPr>
        </p:nvSpPr>
        <p:spPr/>
        <p:txBody>
          <a:bodyPr/>
          <a:lstStyle/>
          <a:p>
            <a:fld id="{C602A7E9-85B4-EB4A-8CED-A3527A5FD66A}" type="slidenum">
              <a:rPr lang="en-US" altLang="en-US" smtClean="0"/>
              <a:pPr/>
              <a:t>6</a:t>
            </a:fld>
            <a:r>
              <a:rPr lang="en-US" altLang="en-US"/>
              <a:t> </a:t>
            </a:r>
            <a:endParaRPr lang="en-US" altLang="en-US" dirty="0"/>
          </a:p>
        </p:txBody>
      </p:sp>
      <p:sp>
        <p:nvSpPr>
          <p:cNvPr id="12" name="Text Placeholder 9">
            <a:extLst>
              <a:ext uri="{FF2B5EF4-FFF2-40B4-BE49-F238E27FC236}">
                <a16:creationId xmlns:a16="http://schemas.microsoft.com/office/drawing/2014/main" id="{BDBF4CB7-C39D-4F14-AA73-3CAAF39F3340}"/>
              </a:ext>
            </a:extLst>
          </p:cNvPr>
          <p:cNvSpPr txBox="1">
            <a:spLocks/>
          </p:cNvSpPr>
          <p:nvPr/>
        </p:nvSpPr>
        <p:spPr>
          <a:xfrm>
            <a:off x="401477" y="1780401"/>
            <a:ext cx="4425165" cy="2576775"/>
          </a:xfrm>
          <a:prstGeom prst="rect">
            <a:avLst/>
          </a:prstGeom>
        </p:spPr>
        <p:txBody>
          <a:bodyPr lIns="91440" tIns="45720" rIns="91440" bIns="45720" anchor="t"/>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solidFill>
                  <a:srgbClr val="ED1B2E"/>
                </a:solidFill>
              </a:rPr>
              <a:t>Free</a:t>
            </a:r>
            <a:r>
              <a:rPr lang="en-US" sz="2400" dirty="0"/>
              <a:t> membership</a:t>
            </a:r>
            <a:br>
              <a:rPr lang="en-US" sz="2400" dirty="0"/>
            </a:br>
            <a:endParaRPr lang="en-US" sz="2400" dirty="0"/>
          </a:p>
          <a:p>
            <a:r>
              <a:rPr lang="en-US" sz="2400" b="1" dirty="0">
                <a:solidFill>
                  <a:srgbClr val="ED1B2E"/>
                </a:solidFill>
              </a:rPr>
              <a:t>Easy</a:t>
            </a:r>
            <a:r>
              <a:rPr lang="en-US" sz="2400" dirty="0"/>
              <a:t>, self-paced</a:t>
            </a:r>
            <a:br>
              <a:rPr lang="en-US" sz="2400" strike="sngStrike" dirty="0"/>
            </a:br>
            <a:endParaRPr lang="en-US" sz="2400" dirty="0"/>
          </a:p>
          <a:p>
            <a:r>
              <a:rPr lang="en-US" sz="2400" b="1" dirty="0">
                <a:solidFill>
                  <a:srgbClr val="ED1B2E"/>
                </a:solidFill>
              </a:rPr>
              <a:t>Customized </a:t>
            </a:r>
            <a:r>
              <a:rPr lang="en-US" sz="2400" dirty="0">
                <a:solidFill>
                  <a:schemeClr val="tx1"/>
                </a:solidFill>
              </a:rPr>
              <a:t>tools</a:t>
            </a:r>
          </a:p>
          <a:p>
            <a:endParaRPr lang="en-US" sz="2400" dirty="0"/>
          </a:p>
        </p:txBody>
      </p:sp>
      <p:sp>
        <p:nvSpPr>
          <p:cNvPr id="15" name="Rectangle 14">
            <a:extLst>
              <a:ext uri="{FF2B5EF4-FFF2-40B4-BE49-F238E27FC236}">
                <a16:creationId xmlns:a16="http://schemas.microsoft.com/office/drawing/2014/main" id="{59945A67-F1FB-4B94-889F-161BC30029A8}"/>
              </a:ext>
            </a:extLst>
          </p:cNvPr>
          <p:cNvSpPr/>
          <p:nvPr/>
        </p:nvSpPr>
        <p:spPr>
          <a:xfrm>
            <a:off x="7906328" y="3798455"/>
            <a:ext cx="258618" cy="177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descr="Screenshot of the Readyrating.org homepage">
            <a:extLst>
              <a:ext uri="{FF2B5EF4-FFF2-40B4-BE49-F238E27FC236}">
                <a16:creationId xmlns:a16="http://schemas.microsoft.com/office/drawing/2014/main" id="{9AD83286-5FC7-6EDB-1BBF-60557F5D14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408" r="12890"/>
          <a:stretch/>
        </p:blipFill>
        <p:spPr>
          <a:xfrm>
            <a:off x="4797258" y="1780401"/>
            <a:ext cx="3833820" cy="2576775"/>
          </a:xfrm>
          <a:prstGeom prst="rect">
            <a:avLst/>
          </a:prstGeom>
        </p:spPr>
      </p:pic>
    </p:spTree>
    <p:extLst>
      <p:ext uri="{BB962C8B-B14F-4D97-AF65-F5344CB8AC3E}">
        <p14:creationId xmlns:p14="http://schemas.microsoft.com/office/powerpoint/2010/main" val="334929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pPr algn="ctr"/>
            <a:r>
              <a:rPr lang="en-US" sz="3400" dirty="0"/>
              <a:t>Why Ready Rating?</a:t>
            </a:r>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14"/>
          </p:nvPr>
        </p:nvSpPr>
        <p:spPr/>
        <p:txBody>
          <a:bodyPr/>
          <a:lstStyle/>
          <a:p>
            <a:fld id="{947F2AFA-0AD0-3A48-BEDB-768907DEE5F5}" type="slidenum">
              <a:rPr lang="en-US" altLang="en-US" smtClean="0"/>
              <a:pPr/>
              <a:t>7</a:t>
            </a:fld>
            <a:endParaRPr lang="en-US" altLang="en-US"/>
          </a:p>
        </p:txBody>
      </p:sp>
      <p:grpSp>
        <p:nvGrpSpPr>
          <p:cNvPr id="2" name="Group 1">
            <a:extLst>
              <a:ext uri="{FF2B5EF4-FFF2-40B4-BE49-F238E27FC236}">
                <a16:creationId xmlns:a16="http://schemas.microsoft.com/office/drawing/2014/main" id="{A1B809F0-2B4E-4F46-91FF-49023A882CB8}"/>
              </a:ext>
            </a:extLst>
          </p:cNvPr>
          <p:cNvGrpSpPr/>
          <p:nvPr/>
        </p:nvGrpSpPr>
        <p:grpSpPr>
          <a:xfrm>
            <a:off x="520499" y="1609457"/>
            <a:ext cx="8088809" cy="2114727"/>
            <a:chOff x="520499" y="1609457"/>
            <a:chExt cx="8088809" cy="2114727"/>
          </a:xfrm>
        </p:grpSpPr>
        <p:pic>
          <p:nvPicPr>
            <p:cNvPr id="6" name="Graphic 5">
              <a:extLst>
                <a:ext uri="{FF2B5EF4-FFF2-40B4-BE49-F238E27FC236}">
                  <a16:creationId xmlns:a16="http://schemas.microsoft.com/office/drawing/2014/main" id="{018BB621-173A-4D7E-88FA-E2915F936C3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422" y="1609457"/>
              <a:ext cx="914400" cy="914400"/>
            </a:xfrm>
            <a:prstGeom prst="rect">
              <a:avLst/>
            </a:prstGeom>
          </p:spPr>
        </p:pic>
        <p:pic>
          <p:nvPicPr>
            <p:cNvPr id="12" name="Graphic 11">
              <a:extLst>
                <a:ext uri="{FF2B5EF4-FFF2-40B4-BE49-F238E27FC236}">
                  <a16:creationId xmlns:a16="http://schemas.microsoft.com/office/drawing/2014/main" id="{8B0D3320-852C-4381-B6EA-F2D201274D6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0926" y="1609457"/>
              <a:ext cx="914400" cy="914400"/>
            </a:xfrm>
            <a:prstGeom prst="rect">
              <a:avLst/>
            </a:prstGeom>
          </p:spPr>
        </p:pic>
        <p:pic>
          <p:nvPicPr>
            <p:cNvPr id="16" name="Graphic 15">
              <a:extLst>
                <a:ext uri="{FF2B5EF4-FFF2-40B4-BE49-F238E27FC236}">
                  <a16:creationId xmlns:a16="http://schemas.microsoft.com/office/drawing/2014/main" id="{22B5932D-32CC-4677-8CD2-FCDF3A0C233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4800" y="1609457"/>
              <a:ext cx="914400" cy="914400"/>
            </a:xfrm>
            <a:prstGeom prst="rect">
              <a:avLst/>
            </a:prstGeom>
          </p:spPr>
        </p:pic>
        <p:sp>
          <p:nvSpPr>
            <p:cNvPr id="17" name="TextBox 16">
              <a:extLst>
                <a:ext uri="{FF2B5EF4-FFF2-40B4-BE49-F238E27FC236}">
                  <a16:creationId xmlns:a16="http://schemas.microsoft.com/office/drawing/2014/main" id="{DA0DF369-1DBD-4DDF-88F2-F5142598DF84}"/>
                </a:ext>
              </a:extLst>
            </p:cNvPr>
            <p:cNvSpPr txBox="1"/>
            <p:nvPr/>
          </p:nvSpPr>
          <p:spPr>
            <a:xfrm>
              <a:off x="520499" y="2571749"/>
              <a:ext cx="1695161" cy="830997"/>
            </a:xfrm>
            <a:prstGeom prst="rect">
              <a:avLst/>
            </a:prstGeom>
            <a:noFill/>
          </p:spPr>
          <p:txBody>
            <a:bodyPr wrap="square" lIns="0" rIns="0" rtlCol="0">
              <a:spAutoFit/>
            </a:bodyPr>
            <a:lstStyle/>
            <a:p>
              <a:pPr algn="ctr"/>
              <a:r>
                <a:rPr lang="en-US" sz="2400" dirty="0">
                  <a:latin typeface="Arial" panose="020B0604020202020204" pitchFamily="34" charset="0"/>
                  <a:cs typeface="Arial" panose="020B0604020202020204" pitchFamily="34" charset="0"/>
                </a:rPr>
                <a:t>Grounded in research</a:t>
              </a:r>
            </a:p>
          </p:txBody>
        </p:sp>
        <p:sp>
          <p:nvSpPr>
            <p:cNvPr id="20" name="TextBox 19">
              <a:extLst>
                <a:ext uri="{FF2B5EF4-FFF2-40B4-BE49-F238E27FC236}">
                  <a16:creationId xmlns:a16="http://schemas.microsoft.com/office/drawing/2014/main" id="{9F588ECA-C2A8-4C14-87F4-F576D5017D35}"/>
                </a:ext>
              </a:extLst>
            </p:cNvPr>
            <p:cNvSpPr txBox="1"/>
            <p:nvPr/>
          </p:nvSpPr>
          <p:spPr>
            <a:xfrm>
              <a:off x="6653709" y="2571750"/>
              <a:ext cx="1955599" cy="830997"/>
            </a:xfrm>
            <a:prstGeom prst="rect">
              <a:avLst/>
            </a:prstGeom>
            <a:noFill/>
          </p:spPr>
          <p:txBody>
            <a:bodyPr wrap="square" lIns="0" rIns="0" rtlCol="0">
              <a:spAutoFit/>
            </a:bodyPr>
            <a:lstStyle/>
            <a:p>
              <a:pPr algn="ctr"/>
              <a:r>
                <a:rPr lang="en-US" sz="2400" dirty="0">
                  <a:latin typeface="Arial" panose="020B0604020202020204" pitchFamily="34" charset="0"/>
                  <a:cs typeface="Arial" panose="020B0604020202020204" pitchFamily="34" charset="0"/>
                </a:rPr>
                <a:t>Provides tools and resources</a:t>
              </a:r>
            </a:p>
          </p:txBody>
        </p:sp>
        <p:sp>
          <p:nvSpPr>
            <p:cNvPr id="22" name="TextBox 21">
              <a:extLst>
                <a:ext uri="{FF2B5EF4-FFF2-40B4-BE49-F238E27FC236}">
                  <a16:creationId xmlns:a16="http://schemas.microsoft.com/office/drawing/2014/main" id="{B7497086-8BD7-451F-8E3C-A2613E39C6C1}"/>
                </a:ext>
              </a:extLst>
            </p:cNvPr>
            <p:cNvSpPr txBox="1"/>
            <p:nvPr/>
          </p:nvSpPr>
          <p:spPr>
            <a:xfrm>
              <a:off x="3636189" y="2523855"/>
              <a:ext cx="1871622" cy="1200329"/>
            </a:xfrm>
            <a:prstGeom prst="rect">
              <a:avLst/>
            </a:prstGeom>
            <a:noFill/>
          </p:spPr>
          <p:txBody>
            <a:bodyPr wrap="square" lIns="0" rIns="0" rtlCol="0">
              <a:spAutoFit/>
            </a:bodyPr>
            <a:lstStyle/>
            <a:p>
              <a:pPr algn="ctr"/>
              <a:r>
                <a:rPr lang="en-US" sz="2400" dirty="0">
                  <a:latin typeface="Arial" panose="020B0604020202020204" pitchFamily="34" charset="0"/>
                  <a:cs typeface="Arial" panose="020B0604020202020204" pitchFamily="34" charset="0"/>
                </a:rPr>
                <a:t>Makes preparedness measurable</a:t>
              </a:r>
            </a:p>
          </p:txBody>
        </p:sp>
      </p:grpSp>
    </p:spTree>
    <p:extLst>
      <p:ext uri="{BB962C8B-B14F-4D97-AF65-F5344CB8AC3E}">
        <p14:creationId xmlns:p14="http://schemas.microsoft.com/office/powerpoint/2010/main" val="4173637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pPr algn="ctr"/>
            <a:r>
              <a:rPr lang="en-US" sz="3400" dirty="0"/>
              <a:t>Members are Engaged</a:t>
            </a:r>
          </a:p>
        </p:txBody>
      </p:sp>
      <p:sp>
        <p:nvSpPr>
          <p:cNvPr id="10" name="Text Placeholder 9">
            <a:extLst>
              <a:ext uri="{FF2B5EF4-FFF2-40B4-BE49-F238E27FC236}">
                <a16:creationId xmlns:a16="http://schemas.microsoft.com/office/drawing/2014/main" id="{CA179955-D9BE-DB4A-A528-09995C75E065}"/>
              </a:ext>
            </a:extLst>
          </p:cNvPr>
          <p:cNvSpPr>
            <a:spLocks noGrp="1"/>
          </p:cNvSpPr>
          <p:nvPr>
            <p:ph type="body" sz="quarter" idx="12"/>
          </p:nvPr>
        </p:nvSpPr>
        <p:spPr>
          <a:xfrm>
            <a:off x="401478" y="1680985"/>
            <a:ext cx="4170522" cy="2596830"/>
          </a:xfrm>
        </p:spPr>
        <p:txBody>
          <a:bodyPr/>
          <a:lstStyle/>
          <a:p>
            <a:pPr>
              <a:spcAft>
                <a:spcPts val="600"/>
              </a:spcAft>
            </a:pPr>
            <a:r>
              <a:rPr lang="en-US" sz="2400" b="1" dirty="0">
                <a:solidFill>
                  <a:srgbClr val="ED1B2E"/>
                </a:solidFill>
              </a:rPr>
              <a:t>75%</a:t>
            </a:r>
            <a:r>
              <a:rPr lang="en-US" sz="2400" dirty="0">
                <a:solidFill>
                  <a:srgbClr val="ED1B2E"/>
                </a:solidFill>
              </a:rPr>
              <a:t> </a:t>
            </a:r>
            <a:r>
              <a:rPr lang="en-US" sz="2400" dirty="0"/>
              <a:t>have updated their plans</a:t>
            </a:r>
            <a:br>
              <a:rPr lang="en-US" sz="2400" dirty="0"/>
            </a:br>
            <a:endParaRPr lang="en-US" sz="2400" dirty="0"/>
          </a:p>
          <a:p>
            <a:pPr>
              <a:spcAft>
                <a:spcPts val="600"/>
              </a:spcAft>
            </a:pPr>
            <a:r>
              <a:rPr lang="en-US" sz="2400" b="1" dirty="0">
                <a:solidFill>
                  <a:srgbClr val="ED1B2E"/>
                </a:solidFill>
              </a:rPr>
              <a:t>70% </a:t>
            </a:r>
            <a:r>
              <a:rPr lang="en-US" sz="2400" dirty="0"/>
              <a:t>have educated their personnel on preparedness</a:t>
            </a:r>
            <a:br>
              <a:rPr lang="en-US" sz="2400" dirty="0"/>
            </a:br>
            <a:endParaRPr lang="en-US" sz="2400" dirty="0"/>
          </a:p>
          <a:p>
            <a:pPr>
              <a:spcAft>
                <a:spcPts val="600"/>
              </a:spcAft>
            </a:pPr>
            <a:r>
              <a:rPr lang="en-US" sz="2400" dirty="0"/>
              <a:t>Overall preparedness has </a:t>
            </a:r>
            <a:r>
              <a:rPr lang="en-US" sz="2400" b="1" dirty="0">
                <a:solidFill>
                  <a:srgbClr val="ED1B2E"/>
                </a:solidFill>
              </a:rPr>
              <a:t>increased</a:t>
            </a:r>
            <a:endParaRPr lang="en-US" sz="2400" dirty="0"/>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14"/>
          </p:nvPr>
        </p:nvSpPr>
        <p:spPr/>
        <p:txBody>
          <a:bodyPr/>
          <a:lstStyle/>
          <a:p>
            <a:fld id="{947F2AFA-0AD0-3A48-BEDB-768907DEE5F5}" type="slidenum">
              <a:rPr lang="en-US" altLang="en-US" smtClean="0"/>
              <a:pPr/>
              <a:t>8</a:t>
            </a:fld>
            <a:endParaRPr lang="en-US" altLang="en-US"/>
          </a:p>
        </p:txBody>
      </p:sp>
      <p:pic>
        <p:nvPicPr>
          <p:cNvPr id="5" name="Picture Placeholder 4">
            <a:extLst>
              <a:ext uri="{FF2B5EF4-FFF2-40B4-BE49-F238E27FC236}">
                <a16:creationId xmlns:a16="http://schemas.microsoft.com/office/drawing/2014/main" id="{C31F67AE-7A7B-FE39-3009-AFE398EBA277}"/>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5072744" y="0"/>
            <a:ext cx="4110446" cy="5143500"/>
          </a:xfrm>
        </p:spPr>
      </p:pic>
    </p:spTree>
    <p:extLst>
      <p:ext uri="{BB962C8B-B14F-4D97-AF65-F5344CB8AC3E}">
        <p14:creationId xmlns:p14="http://schemas.microsoft.com/office/powerpoint/2010/main" val="4127324650"/>
      </p:ext>
    </p:extLst>
  </p:cSld>
  <p:clrMapOvr>
    <a:masterClrMapping/>
  </p:clrMapOvr>
</p:sld>
</file>

<file path=ppt/theme/theme1.xml><?xml version="1.0" encoding="utf-8"?>
<a:theme xmlns:a="http://schemas.openxmlformats.org/drawingml/2006/main" name="1_Red Cross Theme">
  <a:themeElements>
    <a:clrScheme name="Custom 2">
      <a:dk1>
        <a:srgbClr val="000000"/>
      </a:dk1>
      <a:lt1>
        <a:srgbClr val="FFFFFF"/>
      </a:lt1>
      <a:dk2>
        <a:srgbClr val="000000"/>
      </a:dk2>
      <a:lt2>
        <a:srgbClr val="F8F8F8"/>
      </a:lt2>
      <a:accent1>
        <a:srgbClr val="ED1B2E"/>
      </a:accent1>
      <a:accent2>
        <a:srgbClr val="B2B2B2"/>
      </a:accent2>
      <a:accent3>
        <a:srgbClr val="969696"/>
      </a:accent3>
      <a:accent4>
        <a:srgbClr val="808080"/>
      </a:accent4>
      <a:accent5>
        <a:srgbClr val="000000"/>
      </a:accent5>
      <a:accent6>
        <a:srgbClr val="7F181B"/>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6bb5b03-73c0-4fd8-91ab-e0fa8b321192">
      <Terms xmlns="http://schemas.microsoft.com/office/infopath/2007/PartnerControls"/>
    </lcf76f155ced4ddcb4097134ff3c332f>
    <TaxCatchAll xmlns="7e224511-22fe-430e-9ba3-f6c24b2545b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B6717F11070540AB252B6F23BF4F04" ma:contentTypeVersion="15" ma:contentTypeDescription="Create a new document." ma:contentTypeScope="" ma:versionID="8c2f5a33b440e89367df78fbba3c5664">
  <xsd:schema xmlns:xsd="http://www.w3.org/2001/XMLSchema" xmlns:xs="http://www.w3.org/2001/XMLSchema" xmlns:p="http://schemas.microsoft.com/office/2006/metadata/properties" xmlns:ns2="a6bb5b03-73c0-4fd8-91ab-e0fa8b321192" xmlns:ns3="7e224511-22fe-430e-9ba3-f6c24b2545b5" targetNamespace="http://schemas.microsoft.com/office/2006/metadata/properties" ma:root="true" ma:fieldsID="4750d1452d0cb1f0bf0f37f78ef62116" ns2:_="" ns3:_="">
    <xsd:import namespace="a6bb5b03-73c0-4fd8-91ab-e0fa8b321192"/>
    <xsd:import namespace="7e224511-22fe-430e-9ba3-f6c24b2545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b5b03-73c0-4fd8-91ab-e0fa8b3211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1c7943d-9be8-43ac-9fb9-82fa7374173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224511-22fe-430e-9ba3-f6c24b2545b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bb56bc8-5e27-425c-966c-dfb3cad18a60}" ma:internalName="TaxCatchAll" ma:showField="CatchAllData" ma:web="7e224511-22fe-430e-9ba3-f6c24b2545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C1327C-767F-4675-BA1C-E3752D234C48}">
  <ds:schemaRefs>
    <ds:schemaRef ds:uri="http://purl.org/dc/dcmitype/"/>
    <ds:schemaRef ds:uri="7e224511-22fe-430e-9ba3-f6c24b2545b5"/>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a6bb5b03-73c0-4fd8-91ab-e0fa8b321192"/>
    <ds:schemaRef ds:uri="http://purl.org/dc/elements/1.1/"/>
  </ds:schemaRefs>
</ds:datastoreItem>
</file>

<file path=customXml/itemProps2.xml><?xml version="1.0" encoding="utf-8"?>
<ds:datastoreItem xmlns:ds="http://schemas.openxmlformats.org/officeDocument/2006/customXml" ds:itemID="{041C2D66-4B96-4B38-9D77-4DE52626A2C4}">
  <ds:schemaRefs>
    <ds:schemaRef ds:uri="http://schemas.microsoft.com/sharepoint/v3/contenttype/forms"/>
  </ds:schemaRefs>
</ds:datastoreItem>
</file>

<file path=customXml/itemProps3.xml><?xml version="1.0" encoding="utf-8"?>
<ds:datastoreItem xmlns:ds="http://schemas.openxmlformats.org/officeDocument/2006/customXml" ds:itemID="{2B9C7B28-967B-46AB-B10C-A43334A0E0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bb5b03-73c0-4fd8-91ab-e0fa8b321192"/>
    <ds:schemaRef ds:uri="7e224511-22fe-430e-9ba3-f6c24b2545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6824</TotalTime>
  <Words>2241</Words>
  <Application>Microsoft Office PowerPoint</Application>
  <PresentationFormat>On-screen Show (16:9)</PresentationFormat>
  <Paragraphs>304</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1_Red Cross Theme</vt:lpstr>
      <vt:lpstr>PowerPoint Presentation</vt:lpstr>
      <vt:lpstr>Is Your Organization Prepared To:</vt:lpstr>
      <vt:lpstr>Growing Impact of Disasters</vt:lpstr>
      <vt:lpstr>Majority of Organizations Are Not Prepared</vt:lpstr>
      <vt:lpstr>Why Prepare?</vt:lpstr>
      <vt:lpstr>Why Prepare?</vt:lpstr>
      <vt:lpstr>The Solution:  Red Cross Ready Rating Program® </vt:lpstr>
      <vt:lpstr>Why Ready Rating?</vt:lpstr>
      <vt:lpstr>Members are Engaged</vt:lpstr>
      <vt:lpstr>Ready Rating Members Are:</vt:lpstr>
      <vt:lpstr>Benefits of Joining</vt:lpstr>
      <vt:lpstr>How Does Ready Rating Work?</vt:lpstr>
      <vt:lpstr>Ready Rating Assessments</vt:lpstr>
      <vt:lpstr>Next Steps Report</vt:lpstr>
      <vt:lpstr>PowerPoint Presentation</vt:lpstr>
      <vt:lpstr>PowerPoint Presentation</vt:lpstr>
      <vt:lpstr>Emergency Action Plan</vt:lpstr>
      <vt:lpstr>PowerPoint Presentation</vt:lpstr>
      <vt:lpstr>Ready Rating Dashboard</vt:lpstr>
      <vt:lpstr>Ready Rating Resource Centre</vt:lpstr>
      <vt:lpstr>PowerPoint Presentation</vt:lpstr>
      <vt:lpstr>Organization Manager Accounts</vt:lpstr>
      <vt:lpstr>Next Steps</vt:lpstr>
      <vt:lpstr>PowerPoint Presentation</vt:lpstr>
    </vt:vector>
  </TitlesOfParts>
  <Manager/>
  <Company>American Red Cross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Katherine Greene</dc:creator>
  <cp:keywords/>
  <dc:description/>
  <cp:lastModifiedBy>Tariela Adebiyi</cp:lastModifiedBy>
  <cp:revision>488</cp:revision>
  <dcterms:created xsi:type="dcterms:W3CDTF">2012-02-24T16:35:29Z</dcterms:created>
  <dcterms:modified xsi:type="dcterms:W3CDTF">2024-04-11T15:38:19Z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0x010100D6B6717F11070540AB252B6F23BF4F04</vt:lpwstr>
  </property>
  <property fmtid="{D5CDD505-2E9C-101B-9397-08002B2CF9AE}" pid="3" name="MediaServiceImageTags">
    <vt:lpwstr/>
  </property>
</Properties>
</file>